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commentAuthors.xml" ContentType="application/vnd.openxmlformats-officedocument.presentationml.commentAuthors+xml"/>
  <Override PartName="/ppt/comments/comment1.xml" ContentType="application/vnd.openxmlformats-officedocument.presentationml.comment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y="6858000" cx="12192000"/>
  <p:notesSz cx="6858000" cy="9144000"/>
  <p:embeddedFontLst>
    <p:embeddedFont>
      <p:font typeface="Roboto"/>
      <p:regular r:id="rId49"/>
      <p:bold r:id="rId50"/>
      <p:italic r:id="rId51"/>
      <p:boldItalic r:id="rId52"/>
    </p:embeddedFont>
    <p:embeddedFont>
      <p:font typeface="Roche Sans"/>
      <p:regular r:id="rId53"/>
      <p:bold r:id="rId54"/>
      <p:italic r:id="rId55"/>
      <p:boldItalic r:id="rId56"/>
    </p:embeddedFont>
    <p:embeddedFont>
      <p:font typeface="Montserrat"/>
      <p:regular r:id="rId57"/>
      <p:bold r:id="rId58"/>
      <p:italic r:id="rId59"/>
      <p:boldItalic r:id="rId60"/>
    </p:embeddedFont>
    <p:embeddedFont>
      <p:font typeface="Montserrat Medium"/>
      <p:regular r:id="rId61"/>
      <p:bold r:id="rId62"/>
      <p:italic r:id="rId63"/>
      <p:boldItalic r:id="rId64"/>
    </p:embeddedFont>
    <p:embeddedFont>
      <p:font typeface="Montserrat Light"/>
      <p:regular r:id="rId65"/>
      <p:bold r:id="rId66"/>
      <p:italic r:id="rId67"/>
      <p:boldItalic r:id="rId68"/>
    </p:embeddedFont>
    <p:embeddedFont>
      <p:font typeface="Arial Black"/>
      <p:regular r:id="rId69"/>
    </p:embeddedFont>
    <p:embeddedFont>
      <p:font typeface="Montserrat ExtraBold"/>
      <p:bold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2" roundtripDataSignature="AMtx7mjVe5sD/hqbzS1oSx40WP7fJM9Mk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Ureshnie Govender (Z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262D45F-A5A9-43B4-B491-33AEB9AD3405}">
  <a:tblStyle styleId="{5262D45F-A5A9-43B4-B491-33AEB9AD340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2964579-B46D-4B31-B2B8-2C0E9C92702C}"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MontserratMedium-italic.fntdata"/><Relationship Id="rId21" Type="http://schemas.openxmlformats.org/officeDocument/2006/relationships/slide" Target="slides/slide14.xml"/><Relationship Id="rId68" Type="http://schemas.openxmlformats.org/officeDocument/2006/relationships/font" Target="fonts/MontserratLight-boldItalic.fntdata"/><Relationship Id="rId16" Type="http://schemas.openxmlformats.org/officeDocument/2006/relationships/slide" Target="slides/slide9.xml"/><Relationship Id="rId40" Type="http://schemas.openxmlformats.org/officeDocument/2006/relationships/slide" Target="slides/slide33.xml"/><Relationship Id="rId45" Type="http://schemas.openxmlformats.org/officeDocument/2006/relationships/slide" Target="slides/slide38.xml"/><Relationship Id="rId32" Type="http://schemas.openxmlformats.org/officeDocument/2006/relationships/slide" Target="slides/slide25.xml"/><Relationship Id="rId37" Type="http://schemas.openxmlformats.org/officeDocument/2006/relationships/slide" Target="slides/slide30.xml"/><Relationship Id="rId66" Type="http://schemas.openxmlformats.org/officeDocument/2006/relationships/font" Target="fonts/MontserratLight-bold.fntdata"/><Relationship Id="rId24" Type="http://schemas.openxmlformats.org/officeDocument/2006/relationships/slide" Target="slides/slide17.xml"/><Relationship Id="rId53" Type="http://schemas.openxmlformats.org/officeDocument/2006/relationships/font" Target="fonts/RocheSans-regular.fntdata"/><Relationship Id="rId11" Type="http://schemas.openxmlformats.org/officeDocument/2006/relationships/slide" Target="slides/slide4.xml"/><Relationship Id="rId58" Type="http://schemas.openxmlformats.org/officeDocument/2006/relationships/font" Target="fonts/Montserrat-bold.fntdata"/><Relationship Id="rId74" Type="http://schemas.openxmlformats.org/officeDocument/2006/relationships/customXml" Target="../customXml/item2.xml"/><Relationship Id="rId5" Type="http://schemas.openxmlformats.org/officeDocument/2006/relationships/slideMaster" Target="slideMasters/slideMaster1.xml"/><Relationship Id="rId61" Type="http://schemas.openxmlformats.org/officeDocument/2006/relationships/font" Target="fonts/MontserratMedium-regular.fntdata"/><Relationship Id="rId19" Type="http://schemas.openxmlformats.org/officeDocument/2006/relationships/slide" Target="slides/slide12.xml"/><Relationship Id="rId43" Type="http://schemas.openxmlformats.org/officeDocument/2006/relationships/slide" Target="slides/slide36.xml"/><Relationship Id="rId48" Type="http://schemas.openxmlformats.org/officeDocument/2006/relationships/slide" Target="slides/slide41.xml"/><Relationship Id="rId30" Type="http://schemas.openxmlformats.org/officeDocument/2006/relationships/slide" Target="slides/slide23.xml"/><Relationship Id="rId35" Type="http://schemas.openxmlformats.org/officeDocument/2006/relationships/slide" Target="slides/slide28.xml"/><Relationship Id="rId64" Type="http://schemas.openxmlformats.org/officeDocument/2006/relationships/font" Target="fonts/MontserratMedium-boldItalic.fntdata"/><Relationship Id="rId22" Type="http://schemas.openxmlformats.org/officeDocument/2006/relationships/slide" Target="slides/slide15.xml"/><Relationship Id="rId69" Type="http://schemas.openxmlformats.org/officeDocument/2006/relationships/font" Target="fonts/ArialBlack-regular.fntdata"/><Relationship Id="rId27" Type="http://schemas.openxmlformats.org/officeDocument/2006/relationships/slide" Target="slides/slide20.xml"/><Relationship Id="rId56" Type="http://schemas.openxmlformats.org/officeDocument/2006/relationships/font" Target="fonts/RocheSans-boldItalic.fntdata"/><Relationship Id="rId14" Type="http://schemas.openxmlformats.org/officeDocument/2006/relationships/slide" Target="slides/slide7.xml"/><Relationship Id="rId77" Type="http://schemas.openxmlformats.org/officeDocument/2006/relationships/customXml" Target="../customXml/item5.xml"/><Relationship Id="rId8" Type="http://schemas.openxmlformats.org/officeDocument/2006/relationships/slide" Target="slides/slide1.xml"/><Relationship Id="rId72" Type="http://customschemas.google.com/relationships/presentationmetadata" Target="metadata"/><Relationship Id="rId51" Type="http://schemas.openxmlformats.org/officeDocument/2006/relationships/font" Target="fonts/Roboto-italic.fntdata"/><Relationship Id="rId3" Type="http://schemas.openxmlformats.org/officeDocument/2006/relationships/tableStyles" Target="tableStyles.xml"/><Relationship Id="rId46" Type="http://schemas.openxmlformats.org/officeDocument/2006/relationships/slide" Target="slides/slide39.xml"/><Relationship Id="rId33" Type="http://schemas.openxmlformats.org/officeDocument/2006/relationships/slide" Target="slides/slide26.xml"/><Relationship Id="rId38" Type="http://schemas.openxmlformats.org/officeDocument/2006/relationships/slide" Target="slides/slide31.xml"/><Relationship Id="rId67" Type="http://schemas.openxmlformats.org/officeDocument/2006/relationships/font" Target="fonts/MontserratLight-italic.fntdata"/><Relationship Id="rId25" Type="http://schemas.openxmlformats.org/officeDocument/2006/relationships/slide" Target="slides/slide18.xml"/><Relationship Id="rId12" Type="http://schemas.openxmlformats.org/officeDocument/2006/relationships/slide" Target="slides/slide5.xml"/><Relationship Id="rId59" Type="http://schemas.openxmlformats.org/officeDocument/2006/relationships/font" Target="fonts/Montserrat-italic.fntdata"/><Relationship Id="rId17" Type="http://schemas.openxmlformats.org/officeDocument/2006/relationships/slide" Target="slides/slide10.xml"/><Relationship Id="rId41" Type="http://schemas.openxmlformats.org/officeDocument/2006/relationships/slide" Target="slides/slide34.xml"/><Relationship Id="rId70" Type="http://schemas.openxmlformats.org/officeDocument/2006/relationships/font" Target="fonts/MontserratExtraBold-bold.fntdata"/><Relationship Id="rId62" Type="http://schemas.openxmlformats.org/officeDocument/2006/relationships/font" Target="fonts/MontserratMedium-bold.fntdata"/><Relationship Id="rId20" Type="http://schemas.openxmlformats.org/officeDocument/2006/relationships/slide" Target="slides/slide13.xml"/><Relationship Id="rId54" Type="http://schemas.openxmlformats.org/officeDocument/2006/relationships/font" Target="fonts/RocheSans-bold.fntdata"/><Relationship Id="rId75" Type="http://schemas.openxmlformats.org/officeDocument/2006/relationships/customXml" Target="../customXml/item3.xml"/><Relationship Id="rId1" Type="http://schemas.openxmlformats.org/officeDocument/2006/relationships/theme" Target="theme/theme1.xml"/><Relationship Id="rId6" Type="http://schemas.openxmlformats.org/officeDocument/2006/relationships/slideMaster" Target="slideMasters/slideMaster2.xml"/><Relationship Id="rId49" Type="http://schemas.openxmlformats.org/officeDocument/2006/relationships/font" Target="fonts/Roboto-regular.fntdata"/><Relationship Id="rId36" Type="http://schemas.openxmlformats.org/officeDocument/2006/relationships/slide" Target="slides/slide29.xml"/><Relationship Id="rId23" Type="http://schemas.openxmlformats.org/officeDocument/2006/relationships/slide" Target="slides/slide16.xml"/><Relationship Id="rId28" Type="http://schemas.openxmlformats.org/officeDocument/2006/relationships/slide" Target="slides/slide21.xml"/><Relationship Id="rId57" Type="http://schemas.openxmlformats.org/officeDocument/2006/relationships/font" Target="fonts/Montserrat-regular.fntdata"/><Relationship Id="rId15" Type="http://schemas.openxmlformats.org/officeDocument/2006/relationships/slide" Target="slides/slide8.xml"/><Relationship Id="rId44" Type="http://schemas.openxmlformats.org/officeDocument/2006/relationships/slide" Target="slides/slide37.xml"/><Relationship Id="rId31" Type="http://schemas.openxmlformats.org/officeDocument/2006/relationships/slide" Target="slides/slide24.xml"/><Relationship Id="rId65" Type="http://schemas.openxmlformats.org/officeDocument/2006/relationships/font" Target="fonts/MontserratLight-regular.fntdata"/><Relationship Id="rId60" Type="http://schemas.openxmlformats.org/officeDocument/2006/relationships/font" Target="fonts/Montserrat-boldItalic.fntdata"/><Relationship Id="rId52" Type="http://schemas.openxmlformats.org/officeDocument/2006/relationships/font" Target="fonts/Roboto-boldItalic.fntdata"/><Relationship Id="rId10" Type="http://schemas.openxmlformats.org/officeDocument/2006/relationships/slide" Target="slides/slide3.xml"/><Relationship Id="rId73" Type="http://schemas.openxmlformats.org/officeDocument/2006/relationships/customXml" Target="../customXml/item1.xml"/><Relationship Id="rId4" Type="http://schemas.openxmlformats.org/officeDocument/2006/relationships/commentAuthors" Target="commentAuthors.xml"/><Relationship Id="rId9" Type="http://schemas.openxmlformats.org/officeDocument/2006/relationships/slide" Target="slides/slide2.xml"/><Relationship Id="rId39" Type="http://schemas.openxmlformats.org/officeDocument/2006/relationships/slide" Target="slides/slide32.xml"/><Relationship Id="rId13" Type="http://schemas.openxmlformats.org/officeDocument/2006/relationships/slide" Target="slides/slide6.xml"/><Relationship Id="rId18" Type="http://schemas.openxmlformats.org/officeDocument/2006/relationships/slide" Target="slides/slide11.xml"/><Relationship Id="rId34" Type="http://schemas.openxmlformats.org/officeDocument/2006/relationships/slide" Target="slides/slide27.xml"/><Relationship Id="rId50" Type="http://schemas.openxmlformats.org/officeDocument/2006/relationships/font" Target="fonts/Roboto-bold.fntdata"/><Relationship Id="rId55" Type="http://schemas.openxmlformats.org/officeDocument/2006/relationships/font" Target="fonts/RocheSans-italic.fntdata"/><Relationship Id="rId76" Type="http://schemas.openxmlformats.org/officeDocument/2006/relationships/customXml" Target="../customXml/item4.xml"/><Relationship Id="rId7" Type="http://schemas.openxmlformats.org/officeDocument/2006/relationships/notesMaster" Target="notesMasters/notesMaster1.xml"/><Relationship Id="rId71" Type="http://schemas.openxmlformats.org/officeDocument/2006/relationships/font" Target="fonts/MontserratExtraBold-boldItalic.fntdata"/><Relationship Id="rId2" Type="http://schemas.openxmlformats.org/officeDocument/2006/relationships/presProps" Target="presProps.xml"/><Relationship Id="rId29" Type="http://schemas.openxmlformats.org/officeDocument/2006/relationships/slide" Target="slides/slide2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5-23T12:57:29.640">
    <p:pos x="299" y="506"/>
    <p:text>@prinesh.reddy@pwc.com this can be an interactive peer sharing session....</p:text>
    <p:extLst>
      <p:ext uri="{C676402C-5697-4E1C-873F-D02D1690AC5C}">
        <p15:threadingInfo timeZoneBias="0"/>
      </p:ext>
      <p:ext uri="http://customooxmlschemas.google.com/">
        <go:slidesCustomData xmlns:go="http://customooxmlschemas.google.com/" commentPostId="AAABOldJPq4"/>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rivacypolicies.com/blog/gdpr-articles/" TargetMode="External"/><Relationship Id="rId3" Type="http://schemas.openxmlformats.org/officeDocument/2006/relationships/hyperlink" Target="https://gdpr-info.eu/art-4-gdpr/" TargetMode="External"/><Relationship Id="rId4" Type="http://schemas.openxmlformats.org/officeDocument/2006/relationships/hyperlink" Target="https://www.hhs.gov/answers/hipaa/what-is-phi/index.html" TargetMode="External"/><Relationship Id="rId5" Type="http://schemas.openxmlformats.org/officeDocument/2006/relationships/hyperlink" Target="https://www.hipaajournal.com/considered-phi-hipaa/" TargetMode="External"/><Relationship Id="rId6" Type="http://schemas.openxmlformats.org/officeDocument/2006/relationships/hyperlink" Target="https://www.hhs.gov/hipaa/for-professionals/privacy/index.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pia.co.za/" TargetMode="External"/><Relationship Id="rId3" Type="http://schemas.openxmlformats.org/officeDocument/2006/relationships/hyperlink" Target="https://popia.co.za/section-1-definitions/" TargetMode="External"/><Relationship Id="rId4" Type="http://schemas.openxmlformats.org/officeDocument/2006/relationships/hyperlink" Target="https://www.priv.gc.ca/en/privacy-topics/privacy-laws-in-canada/the-personal-information-protection-and-electronic-documents-act-pipeda/pipeda_brief/"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ffedekkerhofmeyr.com/en/news/publications/2021/Healthcare/Healthcare-Pharmaceuticals-Alert-The-digitisation-of-healthcare-Privacy-and-data-protection-considerations-.html" TargetMode="External"/><Relationship Id="rId3" Type="http://schemas.openxmlformats.org/officeDocument/2006/relationships/hyperlink" Target="https://gdpr.eu/gdpr-vs-lgpd/" TargetMode="External"/><Relationship Id="rId4" Type="http://schemas.openxmlformats.org/officeDocument/2006/relationships/hyperlink" Target="https://www.dlapiperintelligence.com/telehealth/countries/index.html?t=02-regulation-of-telehealth&amp;c=BR" TargetMode="External"/><Relationship Id="rId11" Type="http://schemas.openxmlformats.org/officeDocument/2006/relationships/hyperlink" Target="https://www.ncbi.nlm.nih.gov/pmc/articles/PMC11046393/" TargetMode="External"/><Relationship Id="rId10" Type="http://schemas.openxmlformats.org/officeDocument/2006/relationships/hyperlink" Target="https://pages.himss.org/rs/420-YNA-292/images/APAC%20report_Cross-border%20health%20data%20flows_final.pdf" TargetMode="External"/><Relationship Id="rId12" Type="http://schemas.openxmlformats.org/officeDocument/2006/relationships/hyperlink" Target="https://www.ncbi.nlm.nih.gov/pmc/articles/PMC10800019/" TargetMode="External"/><Relationship Id="rId9" Type="http://schemas.openxmlformats.org/officeDocument/2006/relationships/hyperlink" Target="https://globaldataalliance.org/wp-content/uploads/2020/09/09152020cbdtremotehealth.pdf" TargetMode="External"/><Relationship Id="rId5" Type="http://schemas.openxmlformats.org/officeDocument/2006/relationships/hyperlink" Target="https://www.pwc.com/m1/en/publications/healthcare-data-protection-in-the-uae.html" TargetMode="External"/><Relationship Id="rId6" Type="http://schemas.openxmlformats.org/officeDocument/2006/relationships/hyperlink" Target="https://www.lssa.org.za/wp-content/uploads/2021/07/Data-Protection-Privacy-Guide-Africa.pdf" TargetMode="External"/><Relationship Id="rId7" Type="http://schemas.openxmlformats.org/officeDocument/2006/relationships/hyperlink" Target="https://www.cliffedekkerhofmeyr.com/en/news/publications/2021/Healthcare/Healthcare-Pharmaceuticals-Alert-The-digitisation-of-healthcare-Privacy-and-data-protection-considerations-.html" TargetMode="External"/><Relationship Id="rId8" Type="http://schemas.openxmlformats.org/officeDocument/2006/relationships/hyperlink" Target="https://pages.himss.org/rs/420-YNA-292/images/APAC%20report_Cross-border%20health%20data%20flows_final.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405d.hhs.gov/Documents/405d-hospital-resiliency-analysis.pdf" TargetMode="External"/><Relationship Id="rId3" Type="http://schemas.openxmlformats.org/officeDocument/2006/relationships/hyperlink" Target="https://pdxscholar.library.pdx.edu/cgi/viewcontent.cgi?article=6830&amp;context=open_access_etds" TargetMode="External"/><Relationship Id="rId4" Type="http://schemas.openxmlformats.org/officeDocument/2006/relationships/hyperlink" Target="https://aspr.hhs.gov/cip/hph-cybersecurity-framework-implementation-guide/Documents/HPH-Sector-CSF-Implementation-Guide-508.pdf?mc_cid=a8bf5c6936&amp;mc_eid=UNIQID" TargetMode="External"/><Relationship Id="rId5" Type="http://schemas.openxmlformats.org/officeDocument/2006/relationships/hyperlink" Target="https://www.nist.gov/itl/smallbusinesscyber/nist-cybersecurity-framework" TargetMode="External"/><Relationship Id="rId6" Type="http://schemas.openxmlformats.org/officeDocument/2006/relationships/hyperlink" Target="https://www.forbes.com/sites/forbestechcouncil/2021/06/07/increased-cyberattacks-on-healthcare-institutions-shows-the-need-for-greater-cybersecurity/"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hs.gov/sites/default/files/ocr/privacy/hipaa/understanding/special/healthit/collectionusedisclosure.pdf" TargetMode="External"/><Relationship Id="rId3" Type="http://schemas.openxmlformats.org/officeDocument/2006/relationships/hyperlink" Target="https://journals.plos.org/digitalhealth/article?id=10.1371/journal.pdig.0000118" TargetMode="External"/><Relationship Id="rId4" Type="http://schemas.openxmlformats.org/officeDocument/2006/relationships/hyperlink" Target="https://www.mckinsey.com/industries/healthcare/our-insights/digital-health-ecosystems-voices-of-key-healthcare-leaders" TargetMode="External"/><Relationship Id="rId5" Type="http://schemas.openxmlformats.org/officeDocument/2006/relationships/hyperlink" Target="https://tuffiassandberg.co.za/popia-understanding-the-8-conditions-for-lawful-processing-of-personal-information/" TargetMode="External"/><Relationship Id="rId6" Type="http://schemas.openxmlformats.org/officeDocument/2006/relationships/hyperlink" Target="https://publichealth.jhu.edu/sites/default/files/2022-05/data-retention-guidelines-9122019.pdf" TargetMode="External"/><Relationship Id="rId7" Type="http://schemas.openxmlformats.org/officeDocument/2006/relationships/hyperlink" Target="https://www.dpocentre.com/data-retention-and-the-gdpr-best-practices-for-complianc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dicalprotection.org/ireland/resources-training/articles/view/gdpr-in-general-practice-ir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8367140/" TargetMode="External"/><Relationship Id="rId3" Type="http://schemas.openxmlformats.org/officeDocument/2006/relationships/hyperlink" Target="https://www.ncbi.nlm.nih.gov/pmc/articles/PMC9346559/"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arch.com/cyber-security/articles/navigating-gdpr-in-banking-insurance-and-financial-institutions/" TargetMode="External"/><Relationship Id="rId3" Type="http://schemas.openxmlformats.org/officeDocument/2006/relationships/hyperlink" Target="https://www.gdpr-advisor.com/gdpr-compliance-in-the-healthcare-industry-protecting-patient-data/#Key_principles_and_requirements_of_GDPR"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dpb.europa.eu/system/files/2023-06/Key%20GDPR%20Definitions%20Infographic.pdf" TargetMode="External"/><Relationship Id="rId3" Type="http://schemas.openxmlformats.org/officeDocument/2006/relationships/hyperlink" Target="https://ico.org.uk/for-organisations/uk-gdpr-guidance-and-resources/individual-rights/right-of-access/health-data/" TargetMode="External"/><Relationship Id="rId4" Type="http://schemas.openxmlformats.org/officeDocument/2006/relationships/hyperlink" Target="https://gdpr.eu/article-4-definitions/" TargetMode="External"/><Relationship Id="rId5" Type="http://schemas.openxmlformats.org/officeDocument/2006/relationships/hyperlink" Target="https://ico.org.uk/for-organisations/uk-gdpr-guidance-and-resources/controllers-and-processors/controllers-and-processors-a-guide/" TargetMode="External"/><Relationship Id="rId6" Type="http://schemas.openxmlformats.org/officeDocument/2006/relationships/hyperlink" Target="https://gdpr.eu/article-4-definitions/" TargetMode="External"/><Relationship Id="rId7" Type="http://schemas.openxmlformats.org/officeDocument/2006/relationships/hyperlink" Target="https://ico.org.uk/for-organisations/uk-gdpr-guidance-and-resources/controllers-and-processors/controllers-and-processors/what-does-it-mean-if-you-are-a-controller/#1" TargetMode="External"/><Relationship Id="rId8" Type="http://schemas.openxmlformats.org/officeDocument/2006/relationships/hyperlink" Target="https://gdpr.eu/article-26-joint-controller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dpr-info.eu/art-30-gdpr/"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orldbank.org/en/topic/health/publication/digital-in-health-unlocking-the-value-for-everyon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dpr.eu/article-44-transfer-of-personal-data/" TargetMode="External"/><Relationship Id="rId3" Type="http://schemas.openxmlformats.org/officeDocument/2006/relationships/hyperlink" Target="https://gdpr.eu/Recital-101-General-principles-for-international-data-transfers/" TargetMode="External"/><Relationship Id="rId4" Type="http://schemas.openxmlformats.org/officeDocument/2006/relationships/hyperlink" Target="https://gdpr.eu/article-45-adequacy-decision-personal-data-transfer/" TargetMode="External"/><Relationship Id="rId5" Type="http://schemas.openxmlformats.org/officeDocument/2006/relationships/hyperlink" Target="https://gdpr.eu/article-46-appropriate-safeguards-personal-data-transfers/" TargetMode="External"/><Relationship Id="rId6" Type="http://schemas.openxmlformats.org/officeDocument/2006/relationships/hyperlink" Target="https://www.gdpr-advisor.com/gdpr-compliance-in-the-healthcare-industry-protecting-patient-data/#Data_Processing_and_Sharing_in_Healthcare"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ges.himss.org/rs/420-YNA-292/images/APAC%20report_Cross-border%20health%20data%20flows_final.pdf"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snews.com/news/unitedhealth-senate-hearing-cyberattack-change-healthcare/" TargetMode="External"/><Relationship Id="rId3" Type="http://schemas.openxmlformats.org/officeDocument/2006/relationships/hyperlink" Target="https://www.hipaajournal.com/scripps-health-ransomware-attack-cost-113-millio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evendaysvt.com/news/ukrainian-man-pleads-guilty-to-uvm-medical-center-cyberattack-40246445" TargetMode="External"/><Relationship Id="rId3" Type="http://schemas.openxmlformats.org/officeDocument/2006/relationships/hyperlink" Target="https://vtdigger.org/2021/07/21/malware-on-employees-company-computer-led-to-cyber-attack-on-uvm-medical-center/" TargetMode="External"/><Relationship Id="rId4" Type="http://schemas.openxmlformats.org/officeDocument/2006/relationships/hyperlink" Target="https://www.vermontpublic.org/local-news/2023-10-04/uvm-medical-center-hospital-president-testifies-to-congress-on-2020-cyberattack"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harmaphorum.com/views-analysis-digital/digital-health-literacy-the-bright-tail-of-the-come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bsnews.com/news/unitedhealth-senate-hearing-cyberattack-change-healthcare/" TargetMode="External"/><Relationship Id="rId3" Type="http://schemas.openxmlformats.org/officeDocument/2006/relationships/hyperlink" Target="https://www.hipaajournal.com/scripps-health-ransomware-attack-cost-113-millio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dcae107fb3_0_114:notes"/>
          <p:cNvSpPr/>
          <p:nvPr>
            <p:ph idx="2" type="sldImg"/>
          </p:nvPr>
        </p:nvSpPr>
        <p:spPr>
          <a:xfrm>
            <a:off x="747713" y="1143000"/>
            <a:ext cx="5484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dcae107fb3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g2dcae107fb3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dcae107fb3_0_3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dcae107fb3_0_33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400">
                <a:latin typeface="Arial"/>
                <a:ea typeface="Arial"/>
                <a:cs typeface="Arial"/>
                <a:sym typeface="Arial"/>
              </a:rPr>
              <a:t>SME are Increasingly targeted by online threats because they are perceived as being inherently more vulnerable.</a:t>
            </a:r>
            <a:endParaRPr/>
          </a:p>
        </p:txBody>
      </p:sp>
      <p:sp>
        <p:nvSpPr>
          <p:cNvPr id="393" name="Google Shape;393;g2dcae107fb3_0_33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dcae107fb3_0_3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2dcae107fb3_0_3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GDPR</a:t>
            </a:r>
            <a:endParaRPr/>
          </a:p>
          <a:p>
            <a:pPr indent="-317500" lvl="0" marL="457200" rtl="0" algn="l">
              <a:lnSpc>
                <a:spcPct val="100000"/>
              </a:lnSpc>
              <a:spcBef>
                <a:spcPts val="0"/>
              </a:spcBef>
              <a:spcAft>
                <a:spcPts val="0"/>
              </a:spcAft>
              <a:buSzPts val="1400"/>
              <a:buChar char="●"/>
            </a:pPr>
            <a:r>
              <a:rPr lang="en-US" u="sng">
                <a:solidFill>
                  <a:schemeClr val="hlink"/>
                </a:solidFill>
                <a:hlinkClick r:id="rId2"/>
              </a:rPr>
              <a:t>GDPR Articels </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sz="1100" u="sng">
                <a:solidFill>
                  <a:srgbClr val="2200CC"/>
                </a:solidFill>
                <a:latin typeface="Arial"/>
                <a:ea typeface="Arial"/>
                <a:cs typeface="Arial"/>
                <a:sym typeface="Arial"/>
                <a:hlinkClick r:id="rId3">
                  <a:extLst>
                    <a:ext uri="{A12FA001-AC4F-418D-AE19-62706E023703}">
                      <ahyp:hlinkClr val="tx"/>
                    </a:ext>
                  </a:extLst>
                </a:hlinkClick>
              </a:rPr>
              <a:t>GDPR</a:t>
            </a:r>
            <a:r>
              <a:rPr b="1" lang="en-US" sz="1100">
                <a:latin typeface="Arial"/>
                <a:ea typeface="Arial"/>
                <a:cs typeface="Arial"/>
                <a:sym typeface="Arial"/>
              </a:rPr>
              <a:t> </a:t>
            </a:r>
            <a:r>
              <a:rPr lang="en-US" sz="1100">
                <a:latin typeface="Arial"/>
                <a:ea typeface="Arial"/>
                <a:cs typeface="Arial"/>
                <a:sym typeface="Arial"/>
              </a:rPr>
              <a:t> </a:t>
            </a:r>
            <a:r>
              <a:rPr b="1" lang="en-US" sz="1100">
                <a:latin typeface="Arial"/>
                <a:ea typeface="Arial"/>
                <a:cs typeface="Arial"/>
                <a:sym typeface="Arial"/>
              </a:rPr>
              <a:t>-</a:t>
            </a:r>
            <a:r>
              <a:rPr lang="en-US" sz="1100">
                <a:latin typeface="Arial"/>
                <a:ea typeface="Arial"/>
                <a:cs typeface="Arial"/>
                <a:sym typeface="Arial"/>
              </a:rPr>
              <a:t> WHO, Microsoft, PwC, Technology </a:t>
            </a:r>
            <a:endParaRPr/>
          </a:p>
          <a:p>
            <a:pPr indent="0" lvl="0" marL="0" rtl="0" algn="l">
              <a:lnSpc>
                <a:spcPct val="100000"/>
              </a:lnSpc>
              <a:spcBef>
                <a:spcPts val="0"/>
              </a:spcBef>
              <a:spcAft>
                <a:spcPts val="0"/>
              </a:spcAft>
              <a:buClr>
                <a:schemeClr val="dk1"/>
              </a:buClr>
              <a:buSzPts val="1100"/>
              <a:buFont typeface="Arial"/>
              <a:buNone/>
            </a:pPr>
            <a:r>
              <a:rPr b="1" lang="en-US" sz="1100" u="sng">
                <a:solidFill>
                  <a:srgbClr val="2200CC"/>
                </a:solidFill>
                <a:latin typeface="Arial"/>
                <a:ea typeface="Arial"/>
                <a:cs typeface="Arial"/>
                <a:sym typeface="Arial"/>
                <a:hlinkClick r:id="rId4">
                  <a:extLst>
                    <a:ext uri="{A12FA001-AC4F-418D-AE19-62706E023703}">
                      <ahyp:hlinkClr val="tx"/>
                    </a:ext>
                  </a:extLst>
                </a:hlinkClick>
              </a:rPr>
              <a:t>HIPAA</a:t>
            </a:r>
            <a:r>
              <a:rPr b="1" lang="en-US" sz="1100">
                <a:latin typeface="Arial"/>
                <a:ea typeface="Arial"/>
                <a:cs typeface="Arial"/>
                <a:sym typeface="Arial"/>
              </a:rPr>
              <a:t>, </a:t>
            </a:r>
            <a:r>
              <a:rPr b="1" lang="en-US" sz="1100" u="sng">
                <a:solidFill>
                  <a:srgbClr val="2200CC"/>
                </a:solidFill>
                <a:latin typeface="Arial"/>
                <a:ea typeface="Arial"/>
                <a:cs typeface="Arial"/>
                <a:sym typeface="Arial"/>
                <a:hlinkClick r:id="rId5">
                  <a:extLst>
                    <a:ext uri="{A12FA001-AC4F-418D-AE19-62706E023703}">
                      <ahyp:hlinkClr val="tx"/>
                    </a:ext>
                  </a:extLst>
                </a:hlinkClick>
              </a:rPr>
              <a:t>PHI</a:t>
            </a:r>
            <a:r>
              <a:rPr b="1" lang="en-US" sz="1100">
                <a:latin typeface="Arial"/>
                <a:ea typeface="Arial"/>
                <a:cs typeface="Arial"/>
                <a:sym typeface="Arial"/>
              </a:rPr>
              <a:t>, </a:t>
            </a:r>
            <a:r>
              <a:rPr b="1" lang="en-US" sz="1100" u="sng">
                <a:solidFill>
                  <a:srgbClr val="2200CC"/>
                </a:solidFill>
                <a:latin typeface="Arial"/>
                <a:ea typeface="Arial"/>
                <a:cs typeface="Arial"/>
                <a:sym typeface="Arial"/>
                <a:hlinkClick r:id="rId6">
                  <a:extLst>
                    <a:ext uri="{A12FA001-AC4F-418D-AE19-62706E023703}">
                      <ahyp:hlinkClr val="tx"/>
                    </a:ext>
                  </a:extLst>
                </a:hlinkClick>
              </a:rPr>
              <a:t>HIPAA Privacy Rule</a:t>
            </a:r>
            <a:r>
              <a:rPr lang="en-US"/>
              <a:t> </a:t>
            </a:r>
            <a:r>
              <a:rPr b="1" lang="en-US"/>
              <a:t>- </a:t>
            </a:r>
            <a:endParaRPr b="1"/>
          </a:p>
          <a:p>
            <a:pPr indent="0" lvl="0" marL="0" rtl="0" algn="l">
              <a:lnSpc>
                <a:spcPct val="100000"/>
              </a:lnSpc>
              <a:spcBef>
                <a:spcPts val="0"/>
              </a:spcBef>
              <a:spcAft>
                <a:spcPts val="0"/>
              </a:spcAft>
              <a:buClr>
                <a:schemeClr val="dk1"/>
              </a:buClr>
              <a:buSzPts val="1100"/>
              <a:buFont typeface="Arial"/>
              <a:buNone/>
            </a:pPr>
            <a:r>
              <a:t/>
            </a:r>
            <a:endParaRPr b="1"/>
          </a:p>
          <a:p>
            <a:pPr indent="-317500" lvl="0" marL="457200" rtl="0" algn="l">
              <a:lnSpc>
                <a:spcPct val="100000"/>
              </a:lnSpc>
              <a:spcBef>
                <a:spcPts val="0"/>
              </a:spcBef>
              <a:spcAft>
                <a:spcPts val="0"/>
              </a:spcAft>
              <a:buSzPts val="1400"/>
              <a:buChar char="-"/>
            </a:pPr>
            <a:r>
              <a:rPr b="1" lang="en-US"/>
              <a:t>Setting the scene and ensuring that everybody is on equal footing irrespective of location </a:t>
            </a:r>
            <a:endParaRPr b="1"/>
          </a:p>
          <a:p>
            <a:pPr indent="-317500" lvl="0" marL="457200" rtl="0" algn="l">
              <a:lnSpc>
                <a:spcPct val="100000"/>
              </a:lnSpc>
              <a:spcBef>
                <a:spcPts val="0"/>
              </a:spcBef>
              <a:spcAft>
                <a:spcPts val="0"/>
              </a:spcAft>
              <a:buSzPts val="1400"/>
              <a:buChar char="-"/>
            </a:pPr>
            <a:r>
              <a:rPr b="1" lang="en-US"/>
              <a:t>HIPAA - North Ameria</a:t>
            </a:r>
            <a:endParaRPr b="1"/>
          </a:p>
        </p:txBody>
      </p:sp>
      <p:sp>
        <p:nvSpPr>
          <p:cNvPr id="436" name="Google Shape;436;g2dcae107fb3_0_31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df7ee46d77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df7ee46d77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SzPts val="1200"/>
              <a:buFont typeface="Montserrat"/>
              <a:buChar char="●"/>
            </a:pPr>
            <a:r>
              <a:rPr lang="en-US" u="sng">
                <a:solidFill>
                  <a:schemeClr val="hlink"/>
                </a:solidFill>
                <a:latin typeface="Montserrat"/>
                <a:ea typeface="Montserrat"/>
                <a:cs typeface="Montserrat"/>
                <a:sym typeface="Montserrat"/>
                <a:hlinkClick r:id="rId2"/>
              </a:rPr>
              <a:t>POPI Act</a:t>
            </a:r>
            <a:r>
              <a:rPr lang="en-US">
                <a:latin typeface="Montserrat"/>
                <a:ea typeface="Montserrat"/>
                <a:cs typeface="Montserrat"/>
                <a:sym typeface="Montserrat"/>
              </a:rPr>
              <a:t> , </a:t>
            </a:r>
            <a:r>
              <a:rPr lang="en-US" u="sng">
                <a:solidFill>
                  <a:schemeClr val="hlink"/>
                </a:solidFill>
                <a:latin typeface="Montserrat"/>
                <a:ea typeface="Montserrat"/>
                <a:cs typeface="Montserrat"/>
                <a:sym typeface="Montserrat"/>
                <a:hlinkClick r:id="rId3"/>
              </a:rPr>
              <a:t>POPI Definitions</a:t>
            </a:r>
            <a:r>
              <a:rPr lang="en-US">
                <a:latin typeface="Montserrat"/>
                <a:ea typeface="Montserrat"/>
                <a:cs typeface="Montserrat"/>
                <a:sym typeface="Montserrat"/>
              </a:rPr>
              <a:t> , </a:t>
            </a:r>
            <a:r>
              <a:rPr lang="en-US" u="sng">
                <a:solidFill>
                  <a:schemeClr val="hlink"/>
                </a:solidFill>
                <a:latin typeface="Montserrat"/>
                <a:ea typeface="Montserrat"/>
                <a:cs typeface="Montserrat"/>
                <a:sym typeface="Montserrat"/>
                <a:hlinkClick r:id="rId4"/>
              </a:rPr>
              <a:t> Personal Information Protection and Electronic Documents</a:t>
            </a:r>
            <a:r>
              <a:rPr lang="en-US">
                <a:latin typeface="Montserrat"/>
                <a:ea typeface="Montserrat"/>
                <a:cs typeface="Montserrat"/>
                <a:sym typeface="Montserrat"/>
              </a:rPr>
              <a:t>  </a:t>
            </a:r>
            <a:endParaRPr>
              <a:latin typeface="Montserrat"/>
              <a:ea typeface="Montserrat"/>
              <a:cs typeface="Montserrat"/>
              <a:sym typeface="Montserrat"/>
            </a:endParaRPr>
          </a:p>
        </p:txBody>
      </p:sp>
      <p:sp>
        <p:nvSpPr>
          <p:cNvPr id="446" name="Google Shape;446;g2df7ee46d77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dcae107fb3_0_3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2dcae107fb3_0_3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1400"/>
              <a:t>Cybersecurity maturity:</a:t>
            </a:r>
            <a:r>
              <a:rPr lang="en-US" sz="1400"/>
              <a:t> is a measure of the ability of a utility to protect its assets from harm…resilience of one’s organisation as it relates to digitisation</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None/>
            </a:pPr>
            <a:r>
              <a:rPr lang="en-US" sz="1400"/>
              <a:t>Consistent observation that </a:t>
            </a:r>
            <a:r>
              <a:rPr b="1" lang="en-US" sz="1400"/>
              <a:t>most enterprises adopt cloud technologies and services without proper evaluation due to the limited knowledge of existing security evaluating tools and methodologies</a:t>
            </a:r>
            <a:r>
              <a:rPr lang="en-US" sz="1400"/>
              <a:t>. </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None/>
            </a:pPr>
            <a:r>
              <a:rPr lang="en-US" sz="1400"/>
              <a:t>Comparing maturity with maturity. If you rated yourself a four on one scale that may be high on your list but low in my list. Ensure that comparison is along the same scale.</a:t>
            </a:r>
            <a:endParaRPr sz="1400"/>
          </a:p>
          <a:p>
            <a:pPr indent="0" lvl="0" marL="0" rtl="0" algn="l">
              <a:lnSpc>
                <a:spcPct val="100000"/>
              </a:lnSpc>
              <a:spcBef>
                <a:spcPts val="0"/>
              </a:spcBef>
              <a:spcAft>
                <a:spcPts val="0"/>
              </a:spcAft>
              <a:buNone/>
            </a:pPr>
            <a:r>
              <a:t/>
            </a:r>
            <a:endParaRPr sz="1400"/>
          </a:p>
          <a:p>
            <a:pPr indent="0" lvl="0" marL="0" rtl="0" algn="l">
              <a:lnSpc>
                <a:spcPct val="100000"/>
              </a:lnSpc>
              <a:spcBef>
                <a:spcPts val="0"/>
              </a:spcBef>
              <a:spcAft>
                <a:spcPts val="0"/>
              </a:spcAft>
              <a:buNone/>
            </a:pPr>
            <a:r>
              <a:rPr b="1" lang="en-US">
                <a:solidFill>
                  <a:srgbClr val="111111"/>
                </a:solidFill>
                <a:latin typeface="Roboto"/>
                <a:ea typeface="Roboto"/>
                <a:cs typeface="Roboto"/>
                <a:sym typeface="Roboto"/>
              </a:rPr>
              <a:t>Customized Approaches</a:t>
            </a:r>
            <a:r>
              <a:rPr lang="en-US">
                <a:solidFill>
                  <a:srgbClr val="111111"/>
                </a:solidFill>
                <a:latin typeface="Roboto"/>
                <a:ea typeface="Roboto"/>
                <a:cs typeface="Roboto"/>
                <a:sym typeface="Roboto"/>
              </a:rPr>
              <a:t>: In emerging economies, organizations often adapt existing models or create customized frameworks based on their specific context and resources</a:t>
            </a:r>
            <a:endParaRPr sz="1400"/>
          </a:p>
          <a:p>
            <a:pPr indent="-304800" lvl="0" marL="457200" rtl="0" algn="l">
              <a:lnSpc>
                <a:spcPct val="115000"/>
              </a:lnSpc>
              <a:spcBef>
                <a:spcPts val="900"/>
              </a:spcBef>
              <a:spcAft>
                <a:spcPts val="0"/>
              </a:spcAft>
              <a:buClr>
                <a:srgbClr val="111111"/>
              </a:buClr>
              <a:buSzPts val="1200"/>
              <a:buFont typeface="Roboto"/>
              <a:buAutoNum type="arabicPeriod"/>
            </a:pPr>
            <a:r>
              <a:rPr lang="en-US">
                <a:solidFill>
                  <a:srgbClr val="111111"/>
                </a:solidFill>
                <a:latin typeface="Roboto"/>
                <a:ea typeface="Roboto"/>
                <a:cs typeface="Roboto"/>
                <a:sym typeface="Roboto"/>
              </a:rPr>
              <a:t>HITRUST</a:t>
            </a:r>
            <a:endParaRPr>
              <a:solidFill>
                <a:srgbClr val="111111"/>
              </a:solidFill>
              <a:latin typeface="Roboto"/>
              <a:ea typeface="Roboto"/>
              <a:cs typeface="Roboto"/>
              <a:sym typeface="Roboto"/>
            </a:endParaRPr>
          </a:p>
          <a:p>
            <a:pPr indent="0" lvl="0" marL="0" rtl="0" algn="l">
              <a:lnSpc>
                <a:spcPct val="115000"/>
              </a:lnSpc>
              <a:spcBef>
                <a:spcPts val="900"/>
              </a:spcBef>
              <a:spcAft>
                <a:spcPts val="0"/>
              </a:spcAft>
              <a:buNone/>
            </a:pPr>
            <a:r>
              <a:rPr lang="en-US">
                <a:solidFill>
                  <a:srgbClr val="111111"/>
                </a:solidFill>
                <a:latin typeface="Roboto"/>
                <a:ea typeface="Roboto"/>
                <a:cs typeface="Roboto"/>
                <a:sym typeface="Roboto"/>
              </a:rPr>
              <a:t>Required by all major healthcare payers in the US</a:t>
            </a:r>
            <a:endParaRPr>
              <a:solidFill>
                <a:srgbClr val="111111"/>
              </a:solidFill>
              <a:latin typeface="Roboto"/>
              <a:ea typeface="Roboto"/>
              <a:cs typeface="Roboto"/>
              <a:sym typeface="Roboto"/>
            </a:endParaRPr>
          </a:p>
          <a:p>
            <a:pPr indent="0" lvl="0" marL="0" rtl="0" algn="l">
              <a:lnSpc>
                <a:spcPct val="115000"/>
              </a:lnSpc>
              <a:spcBef>
                <a:spcPts val="900"/>
              </a:spcBef>
              <a:spcAft>
                <a:spcPts val="0"/>
              </a:spcAft>
              <a:buNone/>
            </a:pPr>
            <a:r>
              <a:rPr lang="en-US">
                <a:solidFill>
                  <a:srgbClr val="111111"/>
                </a:solidFill>
                <a:latin typeface="Roboto"/>
                <a:ea typeface="Roboto"/>
                <a:cs typeface="Roboto"/>
                <a:sym typeface="Roboto"/>
              </a:rPr>
              <a:t>The HITRUST CSF normalises security and privacy requirements for organisations, including HIPAA</a:t>
            </a:r>
            <a:endParaRPr>
              <a:solidFill>
                <a:srgbClr val="111111"/>
              </a:solidFill>
              <a:latin typeface="Roboto"/>
              <a:ea typeface="Roboto"/>
              <a:cs typeface="Roboto"/>
              <a:sym typeface="Roboto"/>
            </a:endParaRPr>
          </a:p>
          <a:p>
            <a:pPr indent="0" lvl="0" marL="0" rtl="0" algn="l">
              <a:lnSpc>
                <a:spcPct val="115000"/>
              </a:lnSpc>
              <a:spcBef>
                <a:spcPts val="900"/>
              </a:spcBef>
              <a:spcAft>
                <a:spcPts val="0"/>
              </a:spcAft>
              <a:buNone/>
            </a:pPr>
            <a:r>
              <a:rPr lang="en-US">
                <a:solidFill>
                  <a:srgbClr val="111111"/>
                </a:solidFill>
                <a:latin typeface="Roboto"/>
                <a:ea typeface="Roboto"/>
                <a:cs typeface="Roboto"/>
                <a:sym typeface="Roboto"/>
              </a:rPr>
              <a:t>Based on ISO/IEC 27001 &amp; 27002</a:t>
            </a:r>
            <a:endParaRPr>
              <a:solidFill>
                <a:srgbClr val="111111"/>
              </a:solidFill>
              <a:latin typeface="Roboto"/>
              <a:ea typeface="Roboto"/>
              <a:cs typeface="Roboto"/>
              <a:sym typeface="Roboto"/>
            </a:endParaRPr>
          </a:p>
          <a:p>
            <a:pPr indent="0" lvl="0" marL="0" rtl="0" algn="l">
              <a:lnSpc>
                <a:spcPct val="115000"/>
              </a:lnSpc>
              <a:spcBef>
                <a:spcPts val="900"/>
              </a:spcBef>
              <a:spcAft>
                <a:spcPts val="0"/>
              </a:spcAft>
              <a:buNone/>
            </a:pPr>
            <a:r>
              <a:t/>
            </a:r>
            <a:endParaRPr>
              <a:solidFill>
                <a:srgbClr val="111111"/>
              </a:solidFill>
              <a:latin typeface="Roboto"/>
              <a:ea typeface="Roboto"/>
              <a:cs typeface="Roboto"/>
              <a:sym typeface="Roboto"/>
            </a:endParaRPr>
          </a:p>
          <a:p>
            <a:pPr indent="-304800" lvl="0" marL="457200" rtl="0" algn="l">
              <a:lnSpc>
                <a:spcPct val="115000"/>
              </a:lnSpc>
              <a:spcBef>
                <a:spcPts val="900"/>
              </a:spcBef>
              <a:spcAft>
                <a:spcPts val="0"/>
              </a:spcAft>
              <a:buClr>
                <a:srgbClr val="111111"/>
              </a:buClr>
              <a:buSzPts val="1200"/>
              <a:buFont typeface="Roboto"/>
              <a:buAutoNum type="arabicPeriod"/>
            </a:pPr>
            <a:r>
              <a:rPr lang="en-US">
                <a:solidFill>
                  <a:srgbClr val="111111"/>
                </a:solidFill>
                <a:latin typeface="Roboto"/>
                <a:ea typeface="Roboto"/>
                <a:cs typeface="Roboto"/>
                <a:sym typeface="Roboto"/>
              </a:rPr>
              <a:t>Complexity in Application:</a:t>
            </a:r>
            <a:endParaRPr>
              <a:solidFill>
                <a:srgbClr val="111111"/>
              </a:solidFill>
              <a:latin typeface="Roboto"/>
              <a:ea typeface="Roboto"/>
              <a:cs typeface="Roboto"/>
              <a:sym typeface="Roboto"/>
            </a:endParaRPr>
          </a:p>
          <a:p>
            <a:pPr indent="-304800" lvl="1" marL="914400" rtl="0" algn="l">
              <a:lnSpc>
                <a:spcPct val="115000"/>
              </a:lnSpc>
              <a:spcBef>
                <a:spcPts val="0"/>
              </a:spcBef>
              <a:spcAft>
                <a:spcPts val="0"/>
              </a:spcAft>
              <a:buClr>
                <a:srgbClr val="111111"/>
              </a:buClr>
              <a:buSzPts val="1200"/>
              <a:buFont typeface="Roboto"/>
              <a:buChar char="○"/>
            </a:pPr>
            <a:r>
              <a:rPr lang="en-US">
                <a:solidFill>
                  <a:srgbClr val="111111"/>
                </a:solidFill>
                <a:latin typeface="Roboto"/>
                <a:ea typeface="Roboto"/>
                <a:cs typeface="Roboto"/>
                <a:sym typeface="Roboto"/>
              </a:rPr>
              <a:t>The CMMI Cybermaturity Platform aims to simplify security gap analysis and provide actionable insights. Its complexity depends on an organization’s existing cybersecurity practices and readiness for improvement.</a:t>
            </a:r>
            <a:endParaRPr>
              <a:solidFill>
                <a:srgbClr val="111111"/>
              </a:solidFill>
              <a:latin typeface="Roboto"/>
              <a:ea typeface="Roboto"/>
              <a:cs typeface="Roboto"/>
              <a:sym typeface="Roboto"/>
            </a:endParaRPr>
          </a:p>
          <a:p>
            <a:pPr indent="-304800" lvl="0" marL="457200" rtl="0" algn="l">
              <a:lnSpc>
                <a:spcPct val="115000"/>
              </a:lnSpc>
              <a:spcBef>
                <a:spcPts val="0"/>
              </a:spcBef>
              <a:spcAft>
                <a:spcPts val="0"/>
              </a:spcAft>
              <a:buClr>
                <a:srgbClr val="111111"/>
              </a:buClr>
              <a:buSzPts val="1200"/>
              <a:buFont typeface="Roboto"/>
              <a:buAutoNum type="arabicPeriod"/>
            </a:pPr>
            <a:r>
              <a:rPr lang="en-US">
                <a:solidFill>
                  <a:srgbClr val="111111"/>
                </a:solidFill>
                <a:latin typeface="Roboto"/>
                <a:ea typeface="Roboto"/>
                <a:cs typeface="Roboto"/>
                <a:sym typeface="Roboto"/>
              </a:rPr>
              <a:t>NIST</a:t>
            </a:r>
            <a:endParaRPr>
              <a:solidFill>
                <a:srgbClr val="111111"/>
              </a:solidFill>
              <a:latin typeface="Roboto"/>
              <a:ea typeface="Roboto"/>
              <a:cs typeface="Roboto"/>
              <a:sym typeface="Roboto"/>
            </a:endParaRPr>
          </a:p>
          <a:p>
            <a:pPr indent="-304800" lvl="1" marL="914400" rtl="0" algn="l">
              <a:lnSpc>
                <a:spcPct val="115000"/>
              </a:lnSpc>
              <a:spcBef>
                <a:spcPts val="0"/>
              </a:spcBef>
              <a:spcAft>
                <a:spcPts val="0"/>
              </a:spcAft>
              <a:buClr>
                <a:srgbClr val="111111"/>
              </a:buClr>
              <a:buSzPts val="1200"/>
              <a:buFont typeface="Roboto"/>
              <a:buChar char="○"/>
            </a:pPr>
            <a:r>
              <a:rPr lang="en-US">
                <a:solidFill>
                  <a:srgbClr val="111111"/>
                </a:solidFill>
                <a:latin typeface="Roboto"/>
                <a:ea typeface="Roboto"/>
                <a:cs typeface="Roboto"/>
                <a:sym typeface="Roboto"/>
              </a:rPr>
              <a:t>The NIST CSF allows organizations to tailor their cybersecurity efforts according to their risk tolerance, business context, and available resources. It recognizes that one size does not fit all and encourages flexibility.</a:t>
            </a:r>
            <a:endParaRPr>
              <a:solidFill>
                <a:srgbClr val="111111"/>
              </a:solidFill>
              <a:latin typeface="Roboto"/>
              <a:ea typeface="Roboto"/>
              <a:cs typeface="Roboto"/>
              <a:sym typeface="Roboto"/>
            </a:endParaRPr>
          </a:p>
          <a:p>
            <a:pPr indent="-304800" lvl="1" marL="914400" rtl="0" algn="l">
              <a:lnSpc>
                <a:spcPct val="115000"/>
              </a:lnSpc>
              <a:spcBef>
                <a:spcPts val="0"/>
              </a:spcBef>
              <a:spcAft>
                <a:spcPts val="0"/>
              </a:spcAft>
              <a:buClr>
                <a:srgbClr val="111111"/>
              </a:buClr>
              <a:buSzPts val="1200"/>
              <a:buFont typeface="Roboto"/>
              <a:buChar char="○"/>
            </a:pPr>
            <a:r>
              <a:rPr lang="en-US">
                <a:solidFill>
                  <a:srgbClr val="111111"/>
                </a:solidFill>
                <a:latin typeface="Roboto"/>
                <a:ea typeface="Roboto"/>
                <a:cs typeface="Roboto"/>
                <a:sym typeface="Roboto"/>
              </a:rPr>
              <a:t> NIST CSF does not prescribe specific maturity levels. Instead, it offers a set of functions, categories, and subcategories that organizations can customize based on their unique needs.</a:t>
            </a:r>
            <a:endParaRPr>
              <a:solidFill>
                <a:srgbClr val="111111"/>
              </a:solidFill>
              <a:latin typeface="Roboto"/>
              <a:ea typeface="Roboto"/>
              <a:cs typeface="Roboto"/>
              <a:sym typeface="Roboto"/>
            </a:endParaRPr>
          </a:p>
        </p:txBody>
      </p:sp>
      <p:sp>
        <p:nvSpPr>
          <p:cNvPr id="455" name="Google Shape;455;g2dcae107fb3_0_3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decb9e0a25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2decb9e0a25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400"/>
          </a:p>
        </p:txBody>
      </p:sp>
      <p:sp>
        <p:nvSpPr>
          <p:cNvPr id="469" name="Google Shape;469;g2decb9e0a25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decb9e0a25_0_1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decb9e0a25_0_15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g2decb9e0a25_0_15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dcae107fb3_0_28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2dcae107fb3_0_28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 create this system, one requires an understanding of the legal landscape…the domestic </a:t>
            </a:r>
            <a:r>
              <a:rPr lang="en-US"/>
              <a:t>policies </a:t>
            </a:r>
            <a:r>
              <a:rPr lang="en-US"/>
              <a:t>and international that guide governance …..</a:t>
            </a:r>
            <a:r>
              <a:rPr lang="en-US"/>
              <a:t>managing risks, harm, breach….mutliple parts and multiple players….awareness of what you are guided by….operating domestic or global…risks and harm abd breaches potential grows as you operate more globally…mitigate being comporimiesed</a:t>
            </a:r>
            <a:endParaRPr/>
          </a:p>
        </p:txBody>
      </p:sp>
      <p:sp>
        <p:nvSpPr>
          <p:cNvPr id="510" name="Google Shape;510;g2dcae107fb3_0_28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de715bde1f_1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de715bde1f_1_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a:latin typeface="Montserrat"/>
                <a:ea typeface="Montserrat"/>
                <a:cs typeface="Montserrat"/>
                <a:sym typeface="Montserrat"/>
              </a:rPr>
              <a:t>The important of the enabling environment</a:t>
            </a:r>
            <a:endParaRPr b="1">
              <a:latin typeface="Montserrat"/>
              <a:ea typeface="Montserrat"/>
              <a:cs typeface="Montserrat"/>
              <a:sym typeface="Montserrat"/>
            </a:endParaRPr>
          </a:p>
          <a:p>
            <a:pPr indent="0" lvl="0" marL="0" rtl="0" algn="l">
              <a:lnSpc>
                <a:spcPct val="100000"/>
              </a:lnSpc>
              <a:spcBef>
                <a:spcPts val="0"/>
              </a:spcBef>
              <a:spcAft>
                <a:spcPts val="0"/>
              </a:spcAft>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None/>
            </a:pPr>
            <a:r>
              <a:rPr b="1" lang="en-US">
                <a:latin typeface="Montserrat"/>
                <a:ea typeface="Montserrat"/>
                <a:cs typeface="Montserrat"/>
                <a:sym typeface="Montserrat"/>
              </a:rPr>
              <a:t>Data: </a:t>
            </a:r>
            <a:r>
              <a:rPr lang="en-US">
                <a:latin typeface="Montserrat"/>
                <a:ea typeface="Montserrat"/>
                <a:cs typeface="Montserrat"/>
                <a:sym typeface="Montserrat"/>
              </a:rPr>
              <a:t>What happens when you have medical tourism - Who’s territory standard do we use</a:t>
            </a:r>
            <a:r>
              <a:rPr b="1" lang="en-US">
                <a:latin typeface="Montserrat"/>
                <a:ea typeface="Montserrat"/>
                <a:cs typeface="Montserrat"/>
                <a:sym typeface="Montserrat"/>
              </a:rPr>
              <a:t> - Jurisdiction consideration of record ownership as well as record keeping, liability questions (If I consult with a patient in country X what happens)</a:t>
            </a:r>
            <a:endParaRPr b="1">
              <a:latin typeface="Montserrat"/>
              <a:ea typeface="Montserrat"/>
              <a:cs typeface="Montserrat"/>
              <a:sym typeface="Montserrat"/>
            </a:endParaRPr>
          </a:p>
          <a:p>
            <a:pPr indent="0" lvl="0" marL="0" rtl="0" algn="l">
              <a:lnSpc>
                <a:spcPct val="100000"/>
              </a:lnSpc>
              <a:spcBef>
                <a:spcPts val="0"/>
              </a:spcBef>
              <a:spcAft>
                <a:spcPts val="0"/>
              </a:spcAft>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None/>
            </a:pPr>
            <a:r>
              <a:rPr b="1" lang="en-US">
                <a:latin typeface="Montserrat"/>
                <a:ea typeface="Montserrat"/>
                <a:cs typeface="Montserrat"/>
                <a:sym typeface="Montserrat"/>
              </a:rPr>
              <a:t>References </a:t>
            </a:r>
            <a:endParaRPr b="1">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Font typeface="Montserrat"/>
              <a:buChar char="●"/>
            </a:pPr>
            <a:r>
              <a:rPr lang="en-US">
                <a:solidFill>
                  <a:schemeClr val="hlink"/>
                </a:solidFill>
                <a:uFill>
                  <a:noFill/>
                </a:uFill>
                <a:latin typeface="Montserrat"/>
                <a:ea typeface="Montserrat"/>
                <a:cs typeface="Montserrat"/>
                <a:sym typeface="Montserrat"/>
                <a:hlinkClick r:id="rId2"/>
              </a:rPr>
              <a:t>Brazil</a:t>
            </a:r>
            <a:r>
              <a:rPr lang="en-US">
                <a:latin typeface="Montserrat"/>
                <a:ea typeface="Montserrat"/>
                <a:cs typeface="Montserrat"/>
                <a:sym typeface="Montserrat"/>
              </a:rPr>
              <a:t>, </a:t>
            </a:r>
            <a:r>
              <a:rPr lang="en-US">
                <a:solidFill>
                  <a:schemeClr val="hlink"/>
                </a:solidFill>
                <a:uFill>
                  <a:noFill/>
                </a:uFill>
                <a:latin typeface="Montserrat"/>
                <a:ea typeface="Montserrat"/>
                <a:cs typeface="Montserrat"/>
                <a:sym typeface="Montserrat"/>
                <a:hlinkClick r:id="rId3"/>
              </a:rPr>
              <a:t>LGPD and GDPR</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Font typeface="Montserrat"/>
              <a:buChar char="●"/>
            </a:pPr>
            <a:r>
              <a:rPr lang="en-US">
                <a:solidFill>
                  <a:schemeClr val="hlink"/>
                </a:solidFill>
                <a:uFill>
                  <a:noFill/>
                </a:uFill>
                <a:latin typeface="Montserrat"/>
                <a:ea typeface="Montserrat"/>
                <a:cs typeface="Montserrat"/>
                <a:sym typeface="Montserrat"/>
                <a:hlinkClick r:id="rId4"/>
              </a:rPr>
              <a:t>Brazil regulation</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Font typeface="Montserrat"/>
              <a:buChar char="●"/>
            </a:pPr>
            <a:r>
              <a:rPr lang="en-US">
                <a:solidFill>
                  <a:schemeClr val="hlink"/>
                </a:solidFill>
                <a:uFill>
                  <a:noFill/>
                </a:uFill>
                <a:latin typeface="Montserrat"/>
                <a:ea typeface="Montserrat"/>
                <a:cs typeface="Montserrat"/>
                <a:sym typeface="Montserrat"/>
                <a:hlinkClick r:id="rId5"/>
              </a:rPr>
              <a:t>UAE</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Font typeface="Montserrat"/>
              <a:buChar char="●"/>
            </a:pPr>
            <a:r>
              <a:rPr lang="en-US">
                <a:solidFill>
                  <a:schemeClr val="hlink"/>
                </a:solidFill>
                <a:uFill>
                  <a:noFill/>
                </a:uFill>
                <a:latin typeface="Montserrat"/>
                <a:ea typeface="Montserrat"/>
                <a:cs typeface="Montserrat"/>
                <a:sym typeface="Montserrat"/>
                <a:hlinkClick r:id="rId6"/>
              </a:rPr>
              <a:t>African Union Convention on Cybersecurity and Personal Data Protection</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Font typeface="Montserrat"/>
              <a:buChar char="●"/>
            </a:pPr>
            <a:r>
              <a:rPr lang="en-US">
                <a:solidFill>
                  <a:schemeClr val="hlink"/>
                </a:solidFill>
                <a:uFill>
                  <a:noFill/>
                </a:uFill>
                <a:latin typeface="Montserrat"/>
                <a:ea typeface="Montserrat"/>
                <a:cs typeface="Montserrat"/>
                <a:sym typeface="Montserrat"/>
                <a:hlinkClick r:id="rId7"/>
              </a:rPr>
              <a:t>POPIA</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Font typeface="Montserrat"/>
              <a:buChar char="●"/>
            </a:pPr>
            <a:r>
              <a:rPr lang="en-US">
                <a:solidFill>
                  <a:schemeClr val="hlink"/>
                </a:solidFill>
                <a:uFill>
                  <a:noFill/>
                </a:uFill>
                <a:latin typeface="Montserrat"/>
                <a:ea typeface="Montserrat"/>
                <a:cs typeface="Montserrat"/>
                <a:sym typeface="Montserrat"/>
                <a:hlinkClick r:id="rId8"/>
              </a:rPr>
              <a:t>APEC Cross-Border Privacy Rules (CBPR) </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lnSpc>
                <a:spcPct val="100000"/>
              </a:lnSpc>
              <a:spcBef>
                <a:spcPts val="0"/>
              </a:spcBef>
              <a:spcAft>
                <a:spcPts val="0"/>
              </a:spcAft>
              <a:buClr>
                <a:schemeClr val="dk1"/>
              </a:buClr>
              <a:buSzPts val="1400"/>
              <a:buFont typeface="Montserrat"/>
              <a:buChar char="●"/>
            </a:pPr>
            <a:r>
              <a:rPr lang="en-US">
                <a:solidFill>
                  <a:schemeClr val="hlink"/>
                </a:solidFill>
                <a:uFill>
                  <a:noFill/>
                </a:uFill>
                <a:latin typeface="Montserrat"/>
                <a:ea typeface="Montserrat"/>
                <a:cs typeface="Montserrat"/>
                <a:sym typeface="Montserrat"/>
                <a:hlinkClick r:id="rId9"/>
              </a:rPr>
              <a:t>Global data alliance</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US">
                <a:solidFill>
                  <a:schemeClr val="hlink"/>
                </a:solidFill>
                <a:uFill>
                  <a:noFill/>
                </a:uFill>
                <a:latin typeface="Montserrat"/>
                <a:ea typeface="Montserrat"/>
                <a:cs typeface="Montserrat"/>
                <a:sym typeface="Montserrat"/>
                <a:hlinkClick r:id="rId10"/>
              </a:rPr>
              <a:t>Global Alliance for Genomics and Health (GA4GE)</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US">
                <a:solidFill>
                  <a:schemeClr val="hlink"/>
                </a:solidFill>
                <a:uFill>
                  <a:noFill/>
                </a:uFill>
                <a:latin typeface="Montserrat"/>
                <a:ea typeface="Montserrat"/>
                <a:cs typeface="Montserrat"/>
                <a:sym typeface="Montserrat"/>
                <a:hlinkClick r:id="rId11"/>
              </a:rPr>
              <a:t>mApps in Africa</a:t>
            </a:r>
            <a:endParaRPr>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US">
                <a:solidFill>
                  <a:schemeClr val="hlink"/>
                </a:solidFill>
                <a:uFill>
                  <a:noFill/>
                </a:uFill>
                <a:latin typeface="Montserrat"/>
                <a:ea typeface="Montserrat"/>
                <a:cs typeface="Montserrat"/>
                <a:sym typeface="Montserrat"/>
                <a:hlinkClick r:id="rId12"/>
              </a:rPr>
              <a:t>Data Sharing in Africa</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US">
                <a:solidFill>
                  <a:schemeClr val="accent1"/>
                </a:solidFill>
                <a:latin typeface="Montserrat"/>
                <a:ea typeface="Montserrat"/>
                <a:cs typeface="Montserrat"/>
                <a:sym typeface="Montserrat"/>
              </a:rPr>
              <a:t>Act on the Protection of Personal Information (APPI) - Japan</a:t>
            </a:r>
            <a:endParaRPr>
              <a:solidFill>
                <a:schemeClr val="accent1"/>
              </a:solidFill>
              <a:latin typeface="Montserrat"/>
              <a:ea typeface="Montserrat"/>
              <a:cs typeface="Montserrat"/>
              <a:sym typeface="Montserrat"/>
            </a:endParaRPr>
          </a:p>
        </p:txBody>
      </p:sp>
      <p:sp>
        <p:nvSpPr>
          <p:cNvPr id="542" name="Google Shape;542;g2de715bde1f_1_1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dcae107fb3_0_29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dcae107fb3_0_29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300" u="sng">
                <a:solidFill>
                  <a:schemeClr val="hlink"/>
                </a:solidFill>
                <a:hlinkClick r:id="rId2"/>
              </a:rPr>
              <a:t>Hospital Cyber Resiliency Landscape Analysis, 2023</a:t>
            </a:r>
            <a:r>
              <a:rPr lang="en-US" sz="1300"/>
              <a:t>, </a:t>
            </a:r>
            <a:r>
              <a:rPr lang="en-US" sz="1300" u="sng">
                <a:solidFill>
                  <a:schemeClr val="hlink"/>
                </a:solidFill>
                <a:hlinkClick r:id="rId3"/>
              </a:rPr>
              <a:t>Maturity Model for healthcare organisations, 2021 </a:t>
            </a:r>
            <a:r>
              <a:rPr lang="en-US" sz="1300"/>
              <a:t>, </a:t>
            </a:r>
            <a:r>
              <a:rPr lang="en-US" sz="1300" u="sng">
                <a:solidFill>
                  <a:schemeClr val="hlink"/>
                </a:solidFill>
                <a:hlinkClick r:id="rId4"/>
              </a:rPr>
              <a:t>NIST Cyber security Framework</a:t>
            </a:r>
            <a:r>
              <a:rPr lang="en-US" sz="1300"/>
              <a:t>  </a:t>
            </a:r>
            <a:endParaRPr sz="1300">
              <a:solidFill>
                <a:srgbClr val="000000"/>
              </a:solidFill>
            </a:endParaRPr>
          </a:p>
          <a:p>
            <a:pPr indent="0" lvl="0" marL="0" rtl="0" algn="l">
              <a:spcBef>
                <a:spcPts val="0"/>
              </a:spcBef>
              <a:spcAft>
                <a:spcPts val="0"/>
              </a:spcAft>
              <a:buNone/>
            </a:pPr>
            <a:r>
              <a:t/>
            </a:r>
            <a:endParaRPr b="1" sz="1300"/>
          </a:p>
          <a:p>
            <a:pPr indent="0" lvl="0" marL="0" rtl="0" algn="l">
              <a:spcBef>
                <a:spcPts val="0"/>
              </a:spcBef>
              <a:spcAft>
                <a:spcPts val="0"/>
              </a:spcAft>
              <a:buNone/>
            </a:pPr>
            <a:r>
              <a:rPr b="1" lang="en-US" sz="1300"/>
              <a:t>HICP</a:t>
            </a:r>
            <a:endParaRPr b="1" sz="1300"/>
          </a:p>
          <a:p>
            <a:pPr indent="-311150" lvl="0" marL="457200" rtl="0" algn="l">
              <a:lnSpc>
                <a:spcPct val="115000"/>
              </a:lnSpc>
              <a:spcBef>
                <a:spcPts val="900"/>
              </a:spcBef>
              <a:spcAft>
                <a:spcPts val="0"/>
              </a:spcAft>
              <a:buClr>
                <a:schemeClr val="dk1"/>
              </a:buClr>
              <a:buSzPts val="1300"/>
              <a:buFont typeface="Roboto"/>
              <a:buChar char="●"/>
            </a:pPr>
            <a:r>
              <a:rPr b="1" lang="en-US" sz="1300"/>
              <a:t>Email Protection Systems</a:t>
            </a:r>
            <a:r>
              <a:rPr lang="en-US" sz="1300"/>
              <a:t>: Implement systems to filter out potential phishing emails and other malicious content.</a:t>
            </a:r>
            <a:endParaRPr sz="1300"/>
          </a:p>
          <a:p>
            <a:pPr indent="-311150" lvl="0" marL="457200" rtl="0" algn="l">
              <a:lnSpc>
                <a:spcPct val="115000"/>
              </a:lnSpc>
              <a:spcBef>
                <a:spcPts val="0"/>
              </a:spcBef>
              <a:spcAft>
                <a:spcPts val="0"/>
              </a:spcAft>
              <a:buClr>
                <a:schemeClr val="dk1"/>
              </a:buClr>
              <a:buSzPts val="1300"/>
              <a:buFont typeface="Roboto"/>
              <a:buChar char="●"/>
            </a:pPr>
            <a:r>
              <a:rPr b="1" lang="en-US" sz="1300"/>
              <a:t>Endpoint Protection Systems</a:t>
            </a:r>
            <a:r>
              <a:rPr lang="en-US" sz="1300"/>
              <a:t>: Use security software to protect network endpoints from malware and other threats.</a:t>
            </a:r>
            <a:endParaRPr sz="1300"/>
          </a:p>
          <a:p>
            <a:pPr indent="-311150" lvl="0" marL="457200" rtl="0" algn="l">
              <a:lnSpc>
                <a:spcPct val="115000"/>
              </a:lnSpc>
              <a:spcBef>
                <a:spcPts val="0"/>
              </a:spcBef>
              <a:spcAft>
                <a:spcPts val="0"/>
              </a:spcAft>
              <a:buClr>
                <a:schemeClr val="dk1"/>
              </a:buClr>
              <a:buSzPts val="1300"/>
              <a:buFont typeface="Roboto"/>
              <a:buChar char="●"/>
            </a:pPr>
            <a:r>
              <a:rPr b="1" lang="en-US" sz="1300"/>
              <a:t>Access Management</a:t>
            </a:r>
            <a:r>
              <a:rPr lang="en-US" sz="1300"/>
              <a:t>: Ensure only authorized individuals have access to sensitive data and systems.</a:t>
            </a:r>
            <a:endParaRPr sz="1300"/>
          </a:p>
          <a:p>
            <a:pPr indent="-311150" lvl="0" marL="457200" rtl="0" algn="l">
              <a:lnSpc>
                <a:spcPct val="115000"/>
              </a:lnSpc>
              <a:spcBef>
                <a:spcPts val="0"/>
              </a:spcBef>
              <a:spcAft>
                <a:spcPts val="0"/>
              </a:spcAft>
              <a:buClr>
                <a:schemeClr val="dk1"/>
              </a:buClr>
              <a:buSzPts val="1300"/>
              <a:buFont typeface="Roboto"/>
              <a:buChar char="●"/>
            </a:pPr>
            <a:r>
              <a:rPr b="1" lang="en-US" sz="1300"/>
              <a:t>Data Protection and Loss Prevention</a:t>
            </a:r>
            <a:r>
              <a:rPr lang="en-US" sz="1300"/>
              <a:t>: Implement measures to protect data and prevent data loss.</a:t>
            </a:r>
            <a:endParaRPr sz="1300"/>
          </a:p>
          <a:p>
            <a:pPr indent="-311150" lvl="0" marL="457200" rtl="0" algn="l">
              <a:lnSpc>
                <a:spcPct val="115000"/>
              </a:lnSpc>
              <a:spcBef>
                <a:spcPts val="0"/>
              </a:spcBef>
              <a:spcAft>
                <a:spcPts val="0"/>
              </a:spcAft>
              <a:buClr>
                <a:schemeClr val="dk1"/>
              </a:buClr>
              <a:buSzPts val="1300"/>
              <a:buFont typeface="Roboto"/>
              <a:buChar char="●"/>
            </a:pPr>
            <a:r>
              <a:rPr b="1" lang="en-US" sz="1300"/>
              <a:t>Asset Management</a:t>
            </a:r>
            <a:r>
              <a:rPr lang="en-US" sz="1300"/>
              <a:t>: Keep track of all hardware and software assets.</a:t>
            </a:r>
            <a:endParaRPr sz="1300"/>
          </a:p>
          <a:p>
            <a:pPr indent="-311150" lvl="0" marL="457200" rtl="0" algn="l">
              <a:lnSpc>
                <a:spcPct val="115000"/>
              </a:lnSpc>
              <a:spcBef>
                <a:spcPts val="0"/>
              </a:spcBef>
              <a:spcAft>
                <a:spcPts val="0"/>
              </a:spcAft>
              <a:buClr>
                <a:schemeClr val="dk1"/>
              </a:buClr>
              <a:buSzPts val="1300"/>
              <a:buFont typeface="Roboto"/>
              <a:buChar char="●"/>
            </a:pPr>
            <a:r>
              <a:rPr b="1" lang="en-US" sz="1300"/>
              <a:t>Network Management</a:t>
            </a:r>
            <a:r>
              <a:rPr lang="en-US" sz="1300"/>
              <a:t>: Monitor and control activities on your network.</a:t>
            </a:r>
            <a:endParaRPr sz="1300"/>
          </a:p>
          <a:p>
            <a:pPr indent="-311150" lvl="0" marL="457200" rtl="0" algn="l">
              <a:lnSpc>
                <a:spcPct val="115000"/>
              </a:lnSpc>
              <a:spcBef>
                <a:spcPts val="0"/>
              </a:spcBef>
              <a:spcAft>
                <a:spcPts val="0"/>
              </a:spcAft>
              <a:buClr>
                <a:schemeClr val="dk1"/>
              </a:buClr>
              <a:buSzPts val="1300"/>
              <a:buFont typeface="Roboto"/>
              <a:buChar char="●"/>
            </a:pPr>
            <a:r>
              <a:rPr b="1" lang="en-US" sz="1300"/>
              <a:t>Vulnerability Management</a:t>
            </a:r>
            <a:r>
              <a:rPr lang="en-US" sz="1300"/>
              <a:t>: Regularly scan for and patch vulnerabilities in your systems.</a:t>
            </a:r>
            <a:endParaRPr sz="1300"/>
          </a:p>
          <a:p>
            <a:pPr indent="-311150" lvl="0" marL="457200" rtl="0" algn="l">
              <a:lnSpc>
                <a:spcPct val="115000"/>
              </a:lnSpc>
              <a:spcBef>
                <a:spcPts val="0"/>
              </a:spcBef>
              <a:spcAft>
                <a:spcPts val="0"/>
              </a:spcAft>
              <a:buClr>
                <a:schemeClr val="dk1"/>
              </a:buClr>
              <a:buSzPts val="1300"/>
              <a:buFont typeface="Roboto"/>
              <a:buChar char="●"/>
            </a:pPr>
            <a:r>
              <a:rPr b="1" lang="en-US" sz="1300"/>
              <a:t>Incident Response</a:t>
            </a:r>
            <a:r>
              <a:rPr lang="en-US" sz="1300"/>
              <a:t>: Have a plan in place to respond to security incidents.</a:t>
            </a:r>
            <a:endParaRPr sz="1300"/>
          </a:p>
          <a:p>
            <a:pPr indent="-311150" lvl="0" marL="457200" rtl="0" algn="l">
              <a:lnSpc>
                <a:spcPct val="115000"/>
              </a:lnSpc>
              <a:spcBef>
                <a:spcPts val="0"/>
              </a:spcBef>
              <a:spcAft>
                <a:spcPts val="0"/>
              </a:spcAft>
              <a:buClr>
                <a:schemeClr val="dk1"/>
              </a:buClr>
              <a:buSzPts val="1300"/>
              <a:buFont typeface="Roboto"/>
              <a:buChar char="●"/>
            </a:pPr>
            <a:r>
              <a:rPr b="1" lang="en-US" sz="1300"/>
              <a:t>Medical Device Security</a:t>
            </a:r>
            <a:r>
              <a:rPr lang="en-US" sz="1300"/>
              <a:t>: Ensure the protection of network-connected medical devices.</a:t>
            </a:r>
            <a:endParaRPr sz="1300"/>
          </a:p>
          <a:p>
            <a:pPr indent="-311150" lvl="0" marL="457200" rtl="0" algn="l">
              <a:lnSpc>
                <a:spcPct val="115000"/>
              </a:lnSpc>
              <a:spcBef>
                <a:spcPts val="0"/>
              </a:spcBef>
              <a:spcAft>
                <a:spcPts val="0"/>
              </a:spcAft>
              <a:buClr>
                <a:schemeClr val="dk1"/>
              </a:buClr>
              <a:buSzPts val="1300"/>
              <a:buFont typeface="Roboto"/>
              <a:buChar char="●"/>
            </a:pPr>
            <a:r>
              <a:rPr b="1" lang="en-US" sz="1300"/>
              <a:t>Cybersecurity Policies</a:t>
            </a:r>
            <a:r>
              <a:rPr lang="en-US" sz="1300"/>
              <a:t>: Develop and enforce robust cybersecurity policies.</a:t>
            </a:r>
            <a:endParaRPr sz="1300"/>
          </a:p>
          <a:p>
            <a:pPr indent="0" lvl="0" marL="0" rtl="0" algn="l">
              <a:lnSpc>
                <a:spcPct val="115000"/>
              </a:lnSpc>
              <a:spcBef>
                <a:spcPts val="900"/>
              </a:spcBef>
              <a:spcAft>
                <a:spcPts val="0"/>
              </a:spcAft>
              <a:buNone/>
            </a:pPr>
            <a:r>
              <a:rPr b="1" lang="en-US" sz="1300"/>
              <a:t>NIST - </a:t>
            </a:r>
            <a:r>
              <a:rPr lang="en-US" sz="1300"/>
              <a:t>The Cybersecurity Framework can be used to compare an organization’s current cybersecurity activities with those outlined in the Framework Core. Through the creation of a Current Profile, organizations can examine the extent to which they are achieving the outcomes described in the Core Categories and Subcategories, aligned with the five high-level Functions: Identify, Protect, Detect, Respond, and Recover. An organization may find that it is already achieving the desired outcomes, thus managing cybersecurity commensurate with the known risk. Alternatively, an organization may determine that it has opportunities to (or needs to) improve. The organization can use that information to develop an action plan to strengthen existing cybersecurity practices and reduce cybersecurity risk. An organization may also find that it is overinvesting to achieve certain outcomes and use this information to prioritize resources. Figure 2 on the next page illustrates how an organization could use the Framework to create a new cybersecurity program or improve an existing program. These steps should be repeated as necessary to continuously improve cybersecurity. </a:t>
            </a:r>
            <a:endParaRPr sz="1300"/>
          </a:p>
          <a:p>
            <a:pPr indent="-311150" lvl="0" marL="457200" rtl="0" algn="l">
              <a:lnSpc>
                <a:spcPct val="115000"/>
              </a:lnSpc>
              <a:spcBef>
                <a:spcPts val="900"/>
              </a:spcBef>
              <a:spcAft>
                <a:spcPts val="0"/>
              </a:spcAft>
              <a:buSzPts val="1300"/>
              <a:buChar char="●"/>
            </a:pPr>
            <a:r>
              <a:rPr lang="en-US" sz="1300" u="sng">
                <a:solidFill>
                  <a:schemeClr val="hlink"/>
                </a:solidFill>
                <a:hlinkClick r:id="rId5"/>
              </a:rPr>
              <a:t>NIST Cybersecurity framework</a:t>
            </a:r>
            <a:r>
              <a:rPr lang="en-US" sz="1300"/>
              <a:t> - Widely used approach to determine and address the highest priority risks for businesses, including standards, guidelines, and best practice </a:t>
            </a:r>
            <a:endParaRPr sz="1300"/>
          </a:p>
          <a:p>
            <a:pPr indent="0" lvl="0" marL="457200" rtl="0" algn="l">
              <a:lnSpc>
                <a:spcPct val="115000"/>
              </a:lnSpc>
              <a:spcBef>
                <a:spcPts val="900"/>
              </a:spcBef>
              <a:spcAft>
                <a:spcPts val="0"/>
              </a:spcAft>
              <a:buNone/>
            </a:pPr>
            <a:r>
              <a:t/>
            </a:r>
            <a:endParaRPr sz="1300"/>
          </a:p>
          <a:p>
            <a:pPr indent="0" lvl="0" marL="0" rtl="0" algn="l">
              <a:spcBef>
                <a:spcPts val="0"/>
              </a:spcBef>
              <a:spcAft>
                <a:spcPts val="0"/>
              </a:spcAft>
              <a:buNone/>
            </a:pPr>
            <a:r>
              <a:rPr lang="en-US">
                <a:latin typeface="Montserrat"/>
                <a:ea typeface="Montserrat"/>
                <a:cs typeface="Montserrat"/>
                <a:sym typeface="Montserrat"/>
              </a:rPr>
              <a:t>Landscape Analysis of a common attack point for cyber criminals, United States (US) hospitals.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On March 17, 2023, Microsoft published a blog indicating that the number of DDoS attacks against their healthcare sector customers, using Azure, had grown from “10-20 attacks in November to 40-60 attacks daily in February.</a:t>
            </a:r>
            <a:endParaRPr>
              <a:latin typeface="Montserrat"/>
              <a:ea typeface="Montserrat"/>
              <a:cs typeface="Montserrat"/>
              <a:sym typeface="Montserrat"/>
            </a:endParaRPr>
          </a:p>
          <a:p>
            <a:pPr indent="0" lvl="0" marL="0" rtl="0" algn="l">
              <a:spcBef>
                <a:spcPts val="0"/>
              </a:spcBef>
              <a:spcAft>
                <a:spcPts val="0"/>
              </a:spcAft>
              <a:buNone/>
            </a:pPr>
            <a:r>
              <a:rPr b="1" lang="en-US">
                <a:latin typeface="Montserrat"/>
                <a:ea typeface="Montserrat"/>
                <a:cs typeface="Montserrat"/>
                <a:sym typeface="Montserrat"/>
              </a:rPr>
              <a:t>Directly targeted ransomware attacks: </a:t>
            </a:r>
            <a:endParaRPr b="1">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Aimed to disrupt clinical operations are an outsized and growing cyber threat to hospitals. Since 2021, primary intrusions used to cause disruption and damage increased across all sectors and industries by 50%. Ransomware is currently the largest threat to this sector and deserves immediate attention – especially considering the impact the non availability of services can have on patient care and safety</a:t>
            </a:r>
            <a:endParaRPr>
              <a:latin typeface="Montserrat"/>
              <a:ea typeface="Montserrat"/>
              <a:cs typeface="Montserrat"/>
              <a:sym typeface="Montserrat"/>
            </a:endParaRPr>
          </a:p>
          <a:p>
            <a:pPr indent="0" lvl="0" marL="0" rtl="0" algn="l">
              <a:spcBef>
                <a:spcPts val="0"/>
              </a:spcBef>
              <a:spcAft>
                <a:spcPts val="0"/>
              </a:spcAft>
              <a:buNone/>
            </a:pPr>
            <a:r>
              <a:rPr b="1" lang="en-US">
                <a:latin typeface="Montserrat"/>
                <a:ea typeface="Montserrat"/>
                <a:cs typeface="Montserrat"/>
                <a:sym typeface="Montserrat"/>
              </a:rPr>
              <a:t>Variable adoption:</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Of critical security features and processes, coupled with a continually evolving threat landscape can expose hospitals to more cyber-attacks</a:t>
            </a:r>
            <a:endParaRPr>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b="1" lang="en-US">
                <a:latin typeface="Montserrat"/>
                <a:ea typeface="Montserrat"/>
                <a:cs typeface="Montserrat"/>
                <a:sym typeface="Montserrat"/>
              </a:rPr>
              <a:t>Multi-Factor Authentication (MFA):</a:t>
            </a:r>
            <a:endParaRPr b="1">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Adoption of MFA is taking place in over 90% of surveyed hospitals; however, data suggests that MFA may not be utilized consistently across key systems and critical entry points, creating additional risk of exploitation. For instance, 84% of Virtual Private Networks (VPNs) are protected with MFA, and 88% of email systems protected with MFA. Given a lack of full adoption on critical assets, it can be concluded that single credential theft through phishing attacks can lead to successful compromises.</a:t>
            </a:r>
            <a:endParaRPr>
              <a:latin typeface="Montserrat"/>
              <a:ea typeface="Montserrat"/>
              <a:cs typeface="Montserrat"/>
              <a:sym typeface="Montserrat"/>
            </a:endParaRPr>
          </a:p>
          <a:p>
            <a:pPr indent="0" lvl="0" marL="0" rtl="0" algn="l">
              <a:spcBef>
                <a:spcPts val="0"/>
              </a:spcBef>
              <a:spcAft>
                <a:spcPts val="0"/>
              </a:spcAft>
              <a:buNone/>
            </a:pPr>
            <a:r>
              <a:rPr b="1" lang="en-US">
                <a:latin typeface="Montserrat"/>
                <a:ea typeface="Montserrat"/>
                <a:cs typeface="Montserrat"/>
                <a:sym typeface="Montserrat"/>
              </a:rPr>
              <a:t>Supply chain risk:</a:t>
            </a:r>
            <a:endParaRPr b="1">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 is pervasive for hospitals. Only 49% of hospitals state they have adequate coverage in managing risks to supply chain risk management</a:t>
            </a:r>
            <a:endParaRPr>
              <a:latin typeface="Montserrat"/>
              <a:ea typeface="Montserrat"/>
              <a:cs typeface="Montserrat"/>
              <a:sym typeface="Montserrat"/>
            </a:endParaRPr>
          </a:p>
          <a:p>
            <a:pPr indent="0" lvl="0" marL="0" rtl="0" algn="l">
              <a:spcBef>
                <a:spcPts val="0"/>
              </a:spcBef>
              <a:spcAft>
                <a:spcPts val="0"/>
              </a:spcAft>
              <a:buNone/>
            </a:pPr>
            <a:r>
              <a:rPr b="1" lang="en-US">
                <a:latin typeface="Montserrat"/>
                <a:ea typeface="Montserrat"/>
                <a:cs typeface="Montserrat"/>
                <a:sym typeface="Montserrat"/>
              </a:rPr>
              <a:t>The use of antiquated hardware, systems, and software by hospitals is concerning</a:t>
            </a:r>
            <a:endParaRPr b="1">
              <a:latin typeface="Montserrat"/>
              <a:ea typeface="Montserrat"/>
              <a:cs typeface="Montserrat"/>
              <a:sym typeface="Montserrat"/>
            </a:endParaRPr>
          </a:p>
          <a:p>
            <a:pPr indent="0" lvl="0" marL="0" rtl="0" algn="l">
              <a:spcBef>
                <a:spcPts val="0"/>
              </a:spcBef>
              <a:spcAft>
                <a:spcPts val="0"/>
              </a:spcAft>
              <a:buNone/>
            </a:pPr>
            <a:r>
              <a:rPr b="1" lang="en-US">
                <a:latin typeface="Montserrat"/>
                <a:ea typeface="Montserrat"/>
                <a:cs typeface="Montserrat"/>
                <a:sym typeface="Montserrat"/>
              </a:rPr>
              <a:t>Securing cyber talent with requisite skills and experience is challenging</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US" u="sng">
                <a:solidFill>
                  <a:schemeClr val="hlink"/>
                </a:solidFill>
                <a:latin typeface="Montserrat"/>
                <a:ea typeface="Montserrat"/>
                <a:cs typeface="Montserrat"/>
                <a:sym typeface="Montserrat"/>
                <a:hlinkClick r:id="rId6"/>
              </a:rPr>
              <a:t>Forbes cybersecuirty threats</a:t>
            </a:r>
            <a:r>
              <a:rPr b="1" lang="en-US">
                <a:latin typeface="Montserrat"/>
                <a:ea typeface="Montserrat"/>
                <a:cs typeface="Montserrat"/>
                <a:sym typeface="Montserrat"/>
              </a:rPr>
              <a:t>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US">
                <a:latin typeface="Montserrat"/>
                <a:ea typeface="Montserrat"/>
                <a:cs typeface="Montserrat"/>
                <a:sym typeface="Montserrat"/>
              </a:rPr>
              <a:t>Ureshnie notes: Resiliency that has been established within the Digital ecosystem to protect data: HICP for healthcare sector and data protection …10 step cybersecurity considerations as there are multiple sources for data entry and use across the technology ….Resilience is required under each section hence layers of protection…</a:t>
            </a:r>
            <a:endParaRPr b="1">
              <a:latin typeface="Montserrat"/>
              <a:ea typeface="Montserrat"/>
              <a:cs typeface="Montserrat"/>
              <a:sym typeface="Montserrat"/>
            </a:endParaRPr>
          </a:p>
          <a:p>
            <a:pPr indent="0" lvl="0" marL="0" rtl="0" algn="l">
              <a:spcBef>
                <a:spcPts val="0"/>
              </a:spcBef>
              <a:spcAft>
                <a:spcPts val="0"/>
              </a:spcAft>
              <a:buNone/>
            </a:pPr>
            <a:r>
              <a:rPr b="1" lang="en-US">
                <a:latin typeface="Montserrat"/>
                <a:ea typeface="Montserrat"/>
                <a:cs typeface="Montserrat"/>
                <a:sym typeface="Montserrat"/>
              </a:rPr>
              <a:t>….NIST is a maturity framework…also standards for healthcare cybersecurity resiliency - 7 step process for resilience - assess your current cybersecurity system and to strengthen</a:t>
            </a:r>
            <a:endParaRPr b="1">
              <a:latin typeface="Montserrat"/>
              <a:ea typeface="Montserrat"/>
              <a:cs typeface="Montserrat"/>
              <a:sym typeface="Montserrat"/>
            </a:endParaRPr>
          </a:p>
          <a:p>
            <a:pPr indent="0" lvl="0" marL="0" rtl="0" algn="l">
              <a:spcBef>
                <a:spcPts val="0"/>
              </a:spcBef>
              <a:spcAft>
                <a:spcPts val="0"/>
              </a:spcAft>
              <a:buNone/>
            </a:pPr>
            <a:r>
              <a:rPr lang="en-US" sz="1500">
                <a:solidFill>
                  <a:srgbClr val="1F1F1F"/>
                </a:solidFill>
                <a:highlight>
                  <a:srgbClr val="FFFFFF"/>
                </a:highlight>
                <a:latin typeface="Arial"/>
                <a:ea typeface="Arial"/>
                <a:cs typeface="Arial"/>
                <a:sym typeface="Arial"/>
              </a:rPr>
              <a:t>Cybersecurity Framework can </a:t>
            </a:r>
            <a:r>
              <a:rPr lang="en-US" sz="1500">
                <a:solidFill>
                  <a:srgbClr val="040C28"/>
                </a:solidFill>
                <a:highlight>
                  <a:srgbClr val="D3E3FD"/>
                </a:highlight>
                <a:latin typeface="Arial"/>
                <a:ea typeface="Arial"/>
                <a:cs typeface="Arial"/>
                <a:sym typeface="Arial"/>
              </a:rPr>
              <a:t>help an organization align and prioritize its cybersecurity activities with its business/mission requirements, risk tolerances, and resources</a:t>
            </a:r>
            <a:r>
              <a:rPr lang="en-US" sz="1500">
                <a:solidFill>
                  <a:srgbClr val="1F1F1F"/>
                </a:solidFill>
                <a:highlight>
                  <a:srgbClr val="FFFFFF"/>
                </a:highlight>
                <a:latin typeface="Arial"/>
                <a:ea typeface="Arial"/>
                <a:cs typeface="Arial"/>
                <a:sym typeface="Arial"/>
              </a:rPr>
              <a:t>.</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p:txBody>
      </p:sp>
      <p:sp>
        <p:nvSpPr>
          <p:cNvPr id="617" name="Google Shape;617;g2dcae107fb3_0_29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decb9e0a25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2decb9e0a25_0_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Montserrat"/>
                <a:ea typeface="Montserrat"/>
                <a:cs typeface="Montserrat"/>
                <a:sym typeface="Montserrat"/>
              </a:rPr>
              <a:t>Charactersitcs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96% of small, medium, and large sized hospitals claim they were operating with end-of-life operating systems or software with known vulnerabilities,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This indicates that organizations that focus on HICP Practices will gain value and benefit towards managing implementation of the NIST CSF cybersecurity framework</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Primary sources of investment variation include third-party risk management, medical device security, asset management, participation in Information Sharing and Analysis Centers (ISACs), and the use of governance, risk, and compliance systems.</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a:latin typeface="Montserrat"/>
                <a:ea typeface="Montserrat"/>
                <a:cs typeface="Montserrat"/>
                <a:sym typeface="Montserrat"/>
              </a:rPr>
              <a:t>knowledge of resiliency coverage was limited, with a minimal ability to stay current on threats, and that slim to negative financial margins inhibited cybersecurity investments.</a:t>
            </a:r>
            <a:endParaRPr>
              <a:latin typeface="Montserrat"/>
              <a:ea typeface="Montserrat"/>
              <a:cs typeface="Montserrat"/>
              <a:sym typeface="Montserrat"/>
            </a:endParaRPr>
          </a:p>
        </p:txBody>
      </p:sp>
      <p:sp>
        <p:nvSpPr>
          <p:cNvPr id="629" name="Google Shape;629;g2decb9e0a25_0_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df2757d86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2df2757d861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g2df2757d861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decb9e0a25_0_1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g2decb9e0a25_0_1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400"/>
          </a:p>
        </p:txBody>
      </p:sp>
      <p:sp>
        <p:nvSpPr>
          <p:cNvPr id="644" name="Google Shape;644;g2decb9e0a25_0_12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decb9e0a25_0_1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decb9e0a25_0_15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g2decb9e0a25_0_15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de715bde1f_1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g2de715bde1f_1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114300" rtl="0" algn="l">
              <a:lnSpc>
                <a:spcPct val="115000"/>
              </a:lnSpc>
              <a:spcBef>
                <a:spcPts val="900"/>
              </a:spcBef>
              <a:spcAft>
                <a:spcPts val="0"/>
              </a:spcAft>
              <a:buNone/>
            </a:pPr>
            <a:r>
              <a:rPr b="1" lang="en-US">
                <a:latin typeface="Montserrat"/>
                <a:ea typeface="Montserrat"/>
                <a:cs typeface="Montserrat"/>
                <a:sym typeface="Montserrat"/>
              </a:rPr>
              <a:t>This is the digital journey - acquisition to disposal</a:t>
            </a:r>
            <a:endParaRPr>
              <a:latin typeface="Montserrat"/>
              <a:ea typeface="Montserrat"/>
              <a:cs typeface="Montserrat"/>
              <a:sym typeface="Montserrat"/>
            </a:endParaRPr>
          </a:p>
          <a:p>
            <a:pPr indent="-304800" lvl="0" marL="457200" marR="114300" rtl="0" algn="l">
              <a:lnSpc>
                <a:spcPct val="115000"/>
              </a:lnSpc>
              <a:spcBef>
                <a:spcPts val="900"/>
              </a:spcBef>
              <a:spcAft>
                <a:spcPts val="0"/>
              </a:spcAft>
              <a:buSzPts val="1200"/>
              <a:buFont typeface="Montserrat"/>
              <a:buChar char="●"/>
            </a:pPr>
            <a:r>
              <a:rPr lang="en-US" u="sng">
                <a:solidFill>
                  <a:schemeClr val="hlink"/>
                </a:solidFill>
                <a:latin typeface="Montserrat"/>
                <a:ea typeface="Montserrat"/>
                <a:cs typeface="Montserrat"/>
                <a:sym typeface="Montserrat"/>
                <a:hlinkClick r:id="rId2"/>
              </a:rPr>
              <a:t>HIPAA Privacy rule</a:t>
            </a:r>
            <a:r>
              <a:rPr lang="en-US">
                <a:latin typeface="Montserrat"/>
                <a:ea typeface="Montserrat"/>
                <a:cs typeface="Montserrat"/>
                <a:sym typeface="Montserrat"/>
              </a:rPr>
              <a:t> </a:t>
            </a:r>
            <a:endParaRPr b="1">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US">
                <a:latin typeface="Montserrat"/>
                <a:ea typeface="Montserrat"/>
                <a:cs typeface="Montserrat"/>
                <a:sym typeface="Montserrat"/>
              </a:rPr>
              <a:t>The Minimum Necessary Standard The Privacy Rule generally requires covered entities to take reasonable steps to limit the use or disclosure of PHI to the minimum necessary to accomplish the intended purpose.</a:t>
            </a:r>
            <a:endParaRPr>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US">
                <a:latin typeface="Montserrat"/>
                <a:ea typeface="Montserrat"/>
                <a:cs typeface="Montserrat"/>
                <a:sym typeface="Montserrat"/>
              </a:rPr>
              <a:t>Depending on the type of disclosure or request, it may be that some or many of the requests or disclosures to or through a health information organization (HIO) by a covered entity may not be subject to the Privacy Rule’s minimum necessary standard. This would be true in the HIOX case, for example, as described in the Introduction, whose primary purpose is to exchange electronic PHI between and among several hospitals, doctors, pharmacies, and other health care providers for treatment.</a:t>
            </a:r>
            <a:endParaRPr>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US">
                <a:latin typeface="Montserrat"/>
                <a:ea typeface="Montserrat"/>
                <a:cs typeface="Montserrat"/>
                <a:sym typeface="Montserrat"/>
              </a:rPr>
              <a:t>For electronic health information exchanges by a covered entity to and through a HIO that are subject to the minimum necessary standard, such as for a payment or health care operations purpose, the Privacy Rule would require that the minimum necessary standard be applied to that exchange and that the business associate agreement limit the HIO’s disclosures of, and requests for, PHI accordingly. </a:t>
            </a:r>
            <a:endParaRPr>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US">
                <a:latin typeface="Montserrat"/>
                <a:ea typeface="Montserrat"/>
                <a:cs typeface="Montserrat"/>
                <a:sym typeface="Montserrat"/>
              </a:rPr>
              <a:t>For example, the Privacy Rule generally permits covered entities to disclose PHI for the core health care functions of treatment, payment for care, and health care operations, with few exceptions and limitations. In addition, in recognition of the important uses made of health information outside of the health care context, the Privacy Rule permits uses and disclosures for a number of additional public policy and benefit purposes, such as research or public health, without the individual’s authorization</a:t>
            </a:r>
            <a:endParaRPr>
              <a:latin typeface="Montserrat"/>
              <a:ea typeface="Montserrat"/>
              <a:cs typeface="Montserrat"/>
              <a:sym typeface="Montserrat"/>
            </a:endParaRPr>
          </a:p>
          <a:p>
            <a:pPr indent="-304800" lvl="1" marL="914400" rtl="0" algn="l">
              <a:spcBef>
                <a:spcPts val="0"/>
              </a:spcBef>
              <a:spcAft>
                <a:spcPts val="0"/>
              </a:spcAft>
              <a:buClr>
                <a:schemeClr val="dk1"/>
              </a:buClr>
              <a:buSzPts val="1200"/>
              <a:buFont typeface="Montserrat"/>
              <a:buChar char="○"/>
            </a:pPr>
            <a:r>
              <a:rPr lang="en-US">
                <a:latin typeface="Montserrat"/>
                <a:ea typeface="Montserrat"/>
                <a:cs typeface="Montserrat"/>
                <a:sym typeface="Montserrat"/>
              </a:rPr>
              <a:t>Also, as described in the Introduction, covered entities participating in a HIO must have a business associate agreement with the HIO that defines the uses and disclosures the HIO is permitted to make with PHI on a covered entity’s behalf. </a:t>
            </a:r>
            <a:endParaRPr>
              <a:latin typeface="Montserrat"/>
              <a:ea typeface="Montserrat"/>
              <a:cs typeface="Montserrat"/>
              <a:sym typeface="Montserrat"/>
            </a:endParaRPr>
          </a:p>
          <a:p>
            <a:pPr indent="-304800" lvl="0" marL="457200" marR="114300" rtl="0" algn="l">
              <a:lnSpc>
                <a:spcPct val="115000"/>
              </a:lnSpc>
              <a:spcBef>
                <a:spcPts val="0"/>
              </a:spcBef>
              <a:spcAft>
                <a:spcPts val="0"/>
              </a:spcAft>
              <a:buSzPts val="1200"/>
              <a:buFont typeface="Montserrat"/>
              <a:buChar char="●"/>
            </a:pPr>
            <a:r>
              <a:rPr lang="en-US" u="sng">
                <a:solidFill>
                  <a:schemeClr val="hlink"/>
                </a:solidFill>
                <a:latin typeface="Montserrat"/>
                <a:ea typeface="Montserrat"/>
                <a:cs typeface="Montserrat"/>
                <a:sym typeface="Montserrat"/>
                <a:hlinkClick r:id="rId3"/>
              </a:rPr>
              <a:t>Health data interoperability</a:t>
            </a:r>
            <a:endParaRPr>
              <a:latin typeface="Montserrat"/>
              <a:ea typeface="Montserrat"/>
              <a:cs typeface="Montserrat"/>
              <a:sym typeface="Montserrat"/>
            </a:endParaRPr>
          </a:p>
          <a:p>
            <a:pPr indent="-304800" lvl="0" marL="457200" marR="114300" rtl="0" algn="l">
              <a:lnSpc>
                <a:spcPct val="115000"/>
              </a:lnSpc>
              <a:spcBef>
                <a:spcPts val="0"/>
              </a:spcBef>
              <a:spcAft>
                <a:spcPts val="0"/>
              </a:spcAft>
              <a:buSzPts val="1200"/>
              <a:buFont typeface="Montserrat"/>
              <a:buChar char="●"/>
            </a:pPr>
            <a:r>
              <a:rPr lang="en-US" u="sng">
                <a:solidFill>
                  <a:schemeClr val="hlink"/>
                </a:solidFill>
                <a:latin typeface="Montserrat"/>
                <a:ea typeface="Montserrat"/>
                <a:cs typeface="Montserrat"/>
                <a:sym typeface="Montserrat"/>
                <a:hlinkClick r:id="rId4"/>
              </a:rPr>
              <a:t>McKinsey Health Ecosystem</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marR="114300" rtl="0" algn="l">
              <a:lnSpc>
                <a:spcPct val="115000"/>
              </a:lnSpc>
              <a:spcBef>
                <a:spcPts val="0"/>
              </a:spcBef>
              <a:spcAft>
                <a:spcPts val="0"/>
              </a:spcAft>
              <a:buSzPts val="1400"/>
              <a:buFont typeface="Montserrat"/>
              <a:buChar char="●"/>
            </a:pPr>
            <a:r>
              <a:rPr lang="en-US" u="sng">
                <a:solidFill>
                  <a:schemeClr val="hlink"/>
                </a:solidFill>
                <a:latin typeface="Montserrat"/>
                <a:ea typeface="Montserrat"/>
                <a:cs typeface="Montserrat"/>
                <a:sym typeface="Montserrat"/>
                <a:hlinkClick r:id="rId5"/>
              </a:rPr>
              <a:t>Personal Information</a:t>
            </a:r>
            <a:endParaRPr>
              <a:latin typeface="Montserrat"/>
              <a:ea typeface="Montserrat"/>
              <a:cs typeface="Montserrat"/>
              <a:sym typeface="Montserrat"/>
            </a:endParaRPr>
          </a:p>
          <a:p>
            <a:pPr indent="-317500" lvl="0" marL="457200" marR="114300" rtl="0" algn="l">
              <a:lnSpc>
                <a:spcPct val="115000"/>
              </a:lnSpc>
              <a:spcBef>
                <a:spcPts val="0"/>
              </a:spcBef>
              <a:spcAft>
                <a:spcPts val="0"/>
              </a:spcAft>
              <a:buSzPts val="1400"/>
              <a:buFont typeface="Montserrat"/>
              <a:buChar char="●"/>
            </a:pPr>
            <a:r>
              <a:rPr lang="en-US" u="sng">
                <a:solidFill>
                  <a:schemeClr val="hlink"/>
                </a:solidFill>
                <a:latin typeface="Montserrat"/>
                <a:ea typeface="Montserrat"/>
                <a:cs typeface="Montserrat"/>
                <a:sym typeface="Montserrat"/>
                <a:hlinkClick r:id="rId6"/>
              </a:rPr>
              <a:t>Data Storage</a:t>
            </a:r>
            <a:endParaRPr>
              <a:latin typeface="Montserrat"/>
              <a:ea typeface="Montserrat"/>
              <a:cs typeface="Montserrat"/>
              <a:sym typeface="Montserrat"/>
            </a:endParaRPr>
          </a:p>
          <a:p>
            <a:pPr indent="-317500" lvl="0" marL="457200" marR="114300" rtl="0" algn="l">
              <a:lnSpc>
                <a:spcPct val="115000"/>
              </a:lnSpc>
              <a:spcBef>
                <a:spcPts val="0"/>
              </a:spcBef>
              <a:spcAft>
                <a:spcPts val="0"/>
              </a:spcAft>
              <a:buSzPts val="1400"/>
              <a:buFont typeface="Montserrat"/>
              <a:buChar char="●"/>
            </a:pPr>
            <a:r>
              <a:rPr lang="en-US" u="sng">
                <a:solidFill>
                  <a:schemeClr val="hlink"/>
                </a:solidFill>
                <a:latin typeface="Montserrat"/>
                <a:ea typeface="Montserrat"/>
                <a:cs typeface="Montserrat"/>
                <a:sym typeface="Montserrat"/>
                <a:hlinkClick r:id="rId7"/>
              </a:rPr>
              <a:t>Best Practice Compliance </a:t>
            </a:r>
            <a:r>
              <a:rPr lang="en-US">
                <a:latin typeface="Montserrat"/>
                <a:ea typeface="Montserrat"/>
                <a:cs typeface="Montserrat"/>
                <a:sym typeface="Montserrat"/>
              </a:rPr>
              <a:t>   </a:t>
            </a:r>
            <a:endParaRPr>
              <a:latin typeface="Montserrat"/>
              <a:ea typeface="Montserrat"/>
              <a:cs typeface="Montserrat"/>
              <a:sym typeface="Montserrat"/>
            </a:endParaRPr>
          </a:p>
          <a:p>
            <a:pPr indent="0" lvl="0" marL="114300" marR="114300" rtl="0" algn="l">
              <a:lnSpc>
                <a:spcPct val="115000"/>
              </a:lnSpc>
              <a:spcBef>
                <a:spcPts val="900"/>
              </a:spcBef>
              <a:spcAft>
                <a:spcPts val="0"/>
              </a:spcAft>
              <a:buSzPts val="1400"/>
              <a:buNone/>
            </a:pPr>
            <a:r>
              <a:t/>
            </a:r>
            <a:endParaRPr/>
          </a:p>
          <a:p>
            <a:pPr indent="0" lvl="0" marL="114300" marR="114300" rtl="0" algn="l">
              <a:lnSpc>
                <a:spcPct val="115000"/>
              </a:lnSpc>
              <a:spcBef>
                <a:spcPts val="900"/>
              </a:spcBef>
              <a:spcAft>
                <a:spcPts val="600"/>
              </a:spcAft>
              <a:buSzPts val="1400"/>
              <a:buNone/>
            </a:pPr>
            <a:r>
              <a:t/>
            </a:r>
            <a:endParaRPr b="1"/>
          </a:p>
        </p:txBody>
      </p:sp>
      <p:sp>
        <p:nvSpPr>
          <p:cNvPr id="684" name="Google Shape;684;g2de715bde1f_1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dcae107fb3_0_20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dcae107fb3_0_20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Unauthorised Access</a:t>
            </a:r>
            <a:r>
              <a:rPr lang="en-US"/>
              <a:t> </a:t>
            </a:r>
            <a:r>
              <a:rPr b="1" lang="en-US"/>
              <a:t>Enabling environment</a:t>
            </a:r>
            <a:endParaRPr b="1"/>
          </a:p>
        </p:txBody>
      </p:sp>
      <p:sp>
        <p:nvSpPr>
          <p:cNvPr id="728" name="Google Shape;728;g2dcae107fb3_0_20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dcae107fb3_0_30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g2dcae107fb3_0_30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300"/>
              <a:t>Image shows the flow of data - The increasing demand for accurate and efficient healthcare services highlights the importance of effective communication among diverse healthcare systems. Interoperability plays a critical role in delivering coordinated</a:t>
            </a:r>
            <a:endParaRPr sz="1300"/>
          </a:p>
          <a:p>
            <a:pPr indent="0" lvl="0" marL="0" rtl="0" algn="l">
              <a:spcBef>
                <a:spcPts val="0"/>
              </a:spcBef>
              <a:spcAft>
                <a:spcPts val="0"/>
              </a:spcAft>
              <a:buNone/>
            </a:pPr>
            <a:r>
              <a:rPr lang="en-US" sz="1300"/>
              <a:t>patient care, enabling data sharing, and supporting informed decision-making processes.</a:t>
            </a:r>
            <a:endParaRPr sz="1300"/>
          </a:p>
          <a:p>
            <a:pPr indent="-311150" lvl="0" marL="457200" rtl="0" algn="l">
              <a:spcBef>
                <a:spcPts val="0"/>
              </a:spcBef>
              <a:spcAft>
                <a:spcPts val="0"/>
              </a:spcAft>
              <a:buSzPts val="1300"/>
              <a:buChar char="●"/>
            </a:pPr>
            <a:r>
              <a:rPr lang="en-US" sz="1300"/>
              <a:t>By providing a flexible, extensible, and resource based standard, FHIR enables the seamless exchange of health- care information, which is crucial for delivering coordinated patient care, improving clinical decision-making, and reducing healthcare costs.</a:t>
            </a:r>
            <a:endParaRPr sz="1300"/>
          </a:p>
          <a:p>
            <a:pPr indent="0" lvl="0" marL="0" rtl="0" algn="l">
              <a:spcBef>
                <a:spcPts val="0"/>
              </a:spcBef>
              <a:spcAft>
                <a:spcPts val="0"/>
              </a:spcAft>
              <a:buNone/>
            </a:pPr>
            <a:r>
              <a:rPr lang="en-US" sz="1300"/>
              <a:t>USA</a:t>
            </a:r>
            <a:endParaRPr sz="1300"/>
          </a:p>
          <a:p>
            <a:pPr indent="-311150" lvl="0" marL="457200" rtl="0" algn="l">
              <a:spcBef>
                <a:spcPts val="0"/>
              </a:spcBef>
              <a:spcAft>
                <a:spcPts val="0"/>
              </a:spcAft>
              <a:buSzPts val="1300"/>
              <a:buChar char="●"/>
            </a:pPr>
            <a:r>
              <a:rPr lang="en-US" sz="1300"/>
              <a:t>In the USA - More than two-thirds of hospitals reported using a HL7® Fast Healthcare Interoperability Resource (FHIR®) API to enable patient access to data in 2022</a:t>
            </a:r>
            <a:endParaRPr sz="1300"/>
          </a:p>
          <a:p>
            <a:pPr indent="-311150" lvl="0" marL="457200" rtl="0" algn="l">
              <a:spcBef>
                <a:spcPts val="0"/>
              </a:spcBef>
              <a:spcAft>
                <a:spcPts val="0"/>
              </a:spcAft>
              <a:buSzPts val="1300"/>
              <a:buChar char="●"/>
            </a:pPr>
            <a:r>
              <a:rPr lang="en-US" sz="1300"/>
              <a:t>Four in five hospitals used APIs to enable apps to write data to the EHR and read EHR data, respectively</a:t>
            </a:r>
            <a:endParaRPr sz="1300"/>
          </a:p>
          <a:p>
            <a:pPr indent="0" lvl="0" marL="0" rtl="0" algn="l">
              <a:lnSpc>
                <a:spcPct val="100000"/>
              </a:lnSpc>
              <a:spcBef>
                <a:spcPts val="0"/>
              </a:spcBef>
              <a:spcAft>
                <a:spcPts val="0"/>
              </a:spcAft>
              <a:buNone/>
            </a:pPr>
            <a:r>
              <a:t/>
            </a:r>
            <a:endParaRPr sz="1300"/>
          </a:p>
          <a:p>
            <a:pPr indent="-311150" lvl="0" marL="457200" rtl="0" algn="l">
              <a:lnSpc>
                <a:spcPct val="100000"/>
              </a:lnSpc>
              <a:spcBef>
                <a:spcPts val="0"/>
              </a:spcBef>
              <a:spcAft>
                <a:spcPts val="0"/>
              </a:spcAft>
              <a:buSzPts val="1300"/>
              <a:buChar char="●"/>
            </a:pPr>
            <a:r>
              <a:rPr lang="en-US" sz="1300"/>
              <a:t>HL7 is a not-for-profit, </a:t>
            </a:r>
            <a:r>
              <a:rPr b="1" lang="en-US" sz="1300"/>
              <a:t>ANSI-accredited standards </a:t>
            </a:r>
            <a:r>
              <a:rPr lang="en-US" sz="1300"/>
              <a:t>developing organization dedicated to providing a comprehensive framework and related standards for the exchange, integration, sharing, and retrieval of electronic health information that supports clinical practice and the management, delivery and evaluation of health services</a:t>
            </a:r>
            <a:endParaRPr sz="1300"/>
          </a:p>
          <a:p>
            <a:pPr indent="-311150" lvl="1" marL="914400" rtl="0" algn="l">
              <a:lnSpc>
                <a:spcPct val="100000"/>
              </a:lnSpc>
              <a:spcBef>
                <a:spcPts val="0"/>
              </a:spcBef>
              <a:spcAft>
                <a:spcPts val="0"/>
              </a:spcAft>
              <a:buSzPts val="1300"/>
              <a:buChar char="○"/>
            </a:pPr>
            <a:r>
              <a:rPr lang="en-US">
                <a:latin typeface="Roboto"/>
                <a:ea typeface="Roboto"/>
                <a:cs typeface="Roboto"/>
                <a:sym typeface="Roboto"/>
              </a:rPr>
              <a:t>ANSI accreditation refers to the recognition given by the American Natio nal Standards Institute (ANSI) to standards developers that adhere to ANSI’s requirements and oversight</a:t>
            </a:r>
            <a:endParaRPr sz="1300"/>
          </a:p>
          <a:p>
            <a:pPr indent="-311150" lvl="0" marL="457200" rtl="0" algn="l">
              <a:lnSpc>
                <a:spcPct val="100000"/>
              </a:lnSpc>
              <a:spcBef>
                <a:spcPts val="0"/>
              </a:spcBef>
              <a:spcAft>
                <a:spcPts val="0"/>
              </a:spcAft>
              <a:buSzPts val="1300"/>
              <a:buChar char="●"/>
            </a:pPr>
            <a:r>
              <a:rPr lang="en-US" sz="1300"/>
              <a:t>The FHIR defines the </a:t>
            </a:r>
            <a:r>
              <a:rPr b="1" lang="en-US" sz="1300"/>
              <a:t>“standards for healthcare data exchange</a:t>
            </a:r>
            <a:r>
              <a:rPr lang="en-US" sz="1300"/>
              <a:t>, including </a:t>
            </a:r>
            <a:r>
              <a:rPr b="1" lang="en-US" sz="1300"/>
              <a:t>how healthcare information can be shared</a:t>
            </a:r>
            <a:r>
              <a:rPr lang="en-US" sz="1300"/>
              <a:t> between</a:t>
            </a:r>
            <a:r>
              <a:rPr b="1" lang="en-US" sz="1300"/>
              <a:t> different computer systems</a:t>
            </a:r>
            <a:r>
              <a:rPr lang="en-US" sz="1300"/>
              <a:t> regardless of the way it is stored”</a:t>
            </a:r>
            <a:endParaRPr sz="1300"/>
          </a:p>
          <a:p>
            <a:pPr indent="-311150" lvl="0" marL="457200" rtl="0" algn="l">
              <a:lnSpc>
                <a:spcPct val="100000"/>
              </a:lnSpc>
              <a:spcBef>
                <a:spcPts val="0"/>
              </a:spcBef>
              <a:spcAft>
                <a:spcPts val="0"/>
              </a:spcAft>
              <a:buClr>
                <a:schemeClr val="dk1"/>
              </a:buClr>
              <a:buSzPts val="1300"/>
              <a:buFont typeface="Calibri"/>
              <a:buChar char="●"/>
            </a:pPr>
            <a:r>
              <a:rPr lang="en-US" sz="1300"/>
              <a:t>FHIR makes it simple for patients to manage their care, even if they see multiple providers in different healthcare organizations and use multiple plans (multiple payers using multiple EHRs). By creating a unified, single personal patient health record that integrates data from different formats</a:t>
            </a:r>
            <a:endParaRPr sz="1300"/>
          </a:p>
          <a:p>
            <a:pPr indent="-311150" lvl="0" marL="457200" rtl="0" algn="l">
              <a:lnSpc>
                <a:spcPct val="100000"/>
              </a:lnSpc>
              <a:spcBef>
                <a:spcPts val="0"/>
              </a:spcBef>
              <a:spcAft>
                <a:spcPts val="0"/>
              </a:spcAft>
              <a:buClr>
                <a:schemeClr val="dk1"/>
              </a:buClr>
              <a:buSzPts val="1300"/>
              <a:buFont typeface="Calibri"/>
              <a:buChar char="●"/>
            </a:pPr>
            <a:r>
              <a:rPr lang="en-US" sz="1300"/>
              <a:t>FHIR standards deliver a complete view of patient information to improve overall care coordination and clinical decision support.</a:t>
            </a:r>
            <a:endParaRPr sz="1300"/>
          </a:p>
          <a:p>
            <a:pPr indent="0" lvl="0" marL="0" rtl="0" algn="l">
              <a:lnSpc>
                <a:spcPct val="100000"/>
              </a:lnSpc>
              <a:spcBef>
                <a:spcPts val="0"/>
              </a:spcBef>
              <a:spcAft>
                <a:spcPts val="0"/>
              </a:spcAft>
              <a:buNone/>
            </a:pPr>
            <a:r>
              <a:t/>
            </a:r>
            <a:endParaRPr sz="1300"/>
          </a:p>
          <a:p>
            <a:pPr indent="0" lvl="0" marL="0" rtl="0" algn="l">
              <a:lnSpc>
                <a:spcPct val="100000"/>
              </a:lnSpc>
              <a:spcBef>
                <a:spcPts val="0"/>
              </a:spcBef>
              <a:spcAft>
                <a:spcPts val="0"/>
              </a:spcAft>
              <a:buNone/>
            </a:pPr>
            <a:r>
              <a:rPr lang="en-US" sz="1300"/>
              <a:t>Ureshnie notes: data enters the system in varying forms and natures and the ppoint it enters requires that FHIR translates the language based on standards to ensure an nuderstandable  standard language for a standard result eg. codes trnaltaed to age, patient numbers etc…..</a:t>
            </a:r>
            <a:endParaRPr sz="1300"/>
          </a:p>
          <a:p>
            <a:pPr indent="-311150" lvl="0" marL="457200" rtl="0" algn="l">
              <a:lnSpc>
                <a:spcPct val="100000"/>
              </a:lnSpc>
              <a:spcBef>
                <a:spcPts val="0"/>
              </a:spcBef>
              <a:spcAft>
                <a:spcPts val="0"/>
              </a:spcAft>
              <a:buSzPts val="1300"/>
              <a:buChar char="●"/>
            </a:pPr>
            <a:r>
              <a:rPr lang="en-US" sz="1300"/>
              <a:t>FHIR describes </a:t>
            </a:r>
            <a:endParaRPr sz="1300"/>
          </a:p>
          <a:p>
            <a:pPr indent="-311150" lvl="1" marL="914400" rtl="0" algn="l">
              <a:lnSpc>
                <a:spcPct val="100000"/>
              </a:lnSpc>
              <a:spcBef>
                <a:spcPts val="0"/>
              </a:spcBef>
              <a:spcAft>
                <a:spcPts val="0"/>
              </a:spcAft>
              <a:buSzPts val="1300"/>
              <a:buChar char="○"/>
            </a:pPr>
            <a:r>
              <a:rPr lang="en-US" sz="1300"/>
              <a:t>Data elements,</a:t>
            </a:r>
            <a:endParaRPr sz="1300"/>
          </a:p>
          <a:p>
            <a:pPr indent="-311150" lvl="1" marL="914400" rtl="0" algn="l">
              <a:lnSpc>
                <a:spcPct val="100000"/>
              </a:lnSpc>
              <a:spcBef>
                <a:spcPts val="0"/>
              </a:spcBef>
              <a:spcAft>
                <a:spcPts val="0"/>
              </a:spcAft>
              <a:buSzPts val="1300"/>
              <a:buChar char="○"/>
            </a:pPr>
            <a:r>
              <a:rPr lang="en-US" sz="1300"/>
              <a:t>Messaging and document formats</a:t>
            </a:r>
            <a:endParaRPr sz="1300"/>
          </a:p>
          <a:p>
            <a:pPr indent="-311150" lvl="1" marL="914400" rtl="0" algn="l">
              <a:lnSpc>
                <a:spcPct val="100000"/>
              </a:lnSpc>
              <a:spcBef>
                <a:spcPts val="0"/>
              </a:spcBef>
              <a:spcAft>
                <a:spcPts val="0"/>
              </a:spcAft>
              <a:buSzPts val="1300"/>
              <a:buChar char="○"/>
            </a:pPr>
            <a:r>
              <a:rPr lang="en-US" sz="1300"/>
              <a:t>Application programming interface (API) for exchanging electronic health records (EHRs) and electronic medical records (EMRs). </a:t>
            </a:r>
            <a:endParaRPr sz="1300"/>
          </a:p>
          <a:p>
            <a:pPr indent="-311150" lvl="0" marL="457200" rtl="0" algn="l">
              <a:lnSpc>
                <a:spcPct val="100000"/>
              </a:lnSpc>
              <a:spcBef>
                <a:spcPts val="0"/>
              </a:spcBef>
              <a:spcAft>
                <a:spcPts val="0"/>
              </a:spcAft>
              <a:buSzPts val="1300"/>
              <a:buChar char="●"/>
            </a:pPr>
            <a:r>
              <a:rPr lang="en-US" sz="1300">
                <a:solidFill>
                  <a:srgbClr val="212121"/>
                </a:solidFill>
              </a:rPr>
              <a:t>FHIR allows the developers to develop standardized browser applications that enable the user to access clinical data from any health care system regardless of the operating systems and devices that a health care system uses - </a:t>
            </a:r>
            <a:r>
              <a:rPr lang="en-US" sz="1300" u="sng">
                <a:solidFill>
                  <a:schemeClr val="hlink"/>
                </a:solidFill>
                <a:hlinkClick r:id="rId2"/>
              </a:rPr>
              <a:t>https://www.ncbi.nlm.nih.gov/pmc/articles/PMC8367140/</a:t>
            </a:r>
            <a:r>
              <a:rPr lang="en-US" sz="1300">
                <a:solidFill>
                  <a:srgbClr val="212121"/>
                </a:solidFill>
              </a:rPr>
              <a:t> </a:t>
            </a:r>
            <a:endParaRPr sz="1300">
              <a:solidFill>
                <a:srgbClr val="212121"/>
              </a:solidFill>
            </a:endParaRPr>
          </a:p>
          <a:p>
            <a:pPr indent="-311150" lvl="0" marL="457200" rtl="0" algn="l">
              <a:lnSpc>
                <a:spcPct val="100000"/>
              </a:lnSpc>
              <a:spcBef>
                <a:spcPts val="0"/>
              </a:spcBef>
              <a:spcAft>
                <a:spcPts val="0"/>
              </a:spcAft>
              <a:buSzPts val="1300"/>
              <a:buChar char="●"/>
            </a:pPr>
            <a:r>
              <a:rPr lang="en-US" sz="1300">
                <a:solidFill>
                  <a:srgbClr val="212121"/>
                </a:solidFill>
              </a:rPr>
              <a:t>With regard to health research, there is still a lack of use of international standards when exchanging data between healthcare and research institutions  - </a:t>
            </a:r>
            <a:r>
              <a:rPr lang="en-US" sz="1300" u="sng">
                <a:solidFill>
                  <a:schemeClr val="hlink"/>
                </a:solidFill>
                <a:hlinkClick r:id="rId3"/>
              </a:rPr>
              <a:t>https://www.ncbi.nlm.nih.gov/pmc/articles/PMC9346559/</a:t>
            </a:r>
            <a:r>
              <a:rPr lang="en-US" sz="1300">
                <a:solidFill>
                  <a:srgbClr val="212121"/>
                </a:solidFill>
              </a:rPr>
              <a:t> </a:t>
            </a:r>
            <a:endParaRPr sz="1300">
              <a:solidFill>
                <a:srgbClr val="212121"/>
              </a:solidFill>
            </a:endParaRPr>
          </a:p>
          <a:p>
            <a:pPr indent="0" lvl="0" marL="0" rtl="0" algn="l">
              <a:lnSpc>
                <a:spcPct val="100000"/>
              </a:lnSpc>
              <a:spcBef>
                <a:spcPts val="0"/>
              </a:spcBef>
              <a:spcAft>
                <a:spcPts val="0"/>
              </a:spcAft>
              <a:buNone/>
            </a:pPr>
            <a:r>
              <a:t/>
            </a:r>
            <a:endParaRPr sz="1300">
              <a:solidFill>
                <a:srgbClr val="212121"/>
              </a:solidFill>
            </a:endParaRPr>
          </a:p>
          <a:p>
            <a:pPr indent="0" lvl="0" marL="0" rtl="0" algn="l">
              <a:lnSpc>
                <a:spcPct val="100000"/>
              </a:lnSpc>
              <a:spcBef>
                <a:spcPts val="0"/>
              </a:spcBef>
              <a:spcAft>
                <a:spcPts val="0"/>
              </a:spcAft>
              <a:buNone/>
            </a:pPr>
            <a:r>
              <a:t/>
            </a:r>
            <a:endParaRPr sz="1300">
              <a:solidFill>
                <a:srgbClr val="212121"/>
              </a:solidFill>
            </a:endParaRPr>
          </a:p>
          <a:p>
            <a:pPr indent="0" lvl="0" marL="0" rtl="0" algn="l">
              <a:lnSpc>
                <a:spcPct val="100000"/>
              </a:lnSpc>
              <a:spcBef>
                <a:spcPts val="0"/>
              </a:spcBef>
              <a:spcAft>
                <a:spcPts val="0"/>
              </a:spcAft>
              <a:buNone/>
            </a:pPr>
            <a:r>
              <a:rPr lang="en-US" sz="1300">
                <a:solidFill>
                  <a:srgbClr val="212121"/>
                </a:solidFill>
              </a:rPr>
              <a:t>Image: D</a:t>
            </a:r>
            <a:r>
              <a:rPr lang="en-US">
                <a:solidFill>
                  <a:srgbClr val="111111"/>
                </a:solidFill>
                <a:latin typeface="Roboto"/>
                <a:ea typeface="Roboto"/>
                <a:cs typeface="Roboto"/>
                <a:sym typeface="Roboto"/>
              </a:rPr>
              <a:t>ifferent health devices and systems are interconnected.</a:t>
            </a:r>
            <a:endParaRPr>
              <a:solidFill>
                <a:srgbClr val="111111"/>
              </a:solidFill>
              <a:latin typeface="Roboto"/>
              <a:ea typeface="Roboto"/>
              <a:cs typeface="Roboto"/>
              <a:sym typeface="Roboto"/>
            </a:endParaRPr>
          </a:p>
          <a:p>
            <a:pPr indent="-311150" lvl="0" marL="914400" rtl="0" algn="l">
              <a:lnSpc>
                <a:spcPct val="115000"/>
              </a:lnSpc>
              <a:spcBef>
                <a:spcPts val="0"/>
              </a:spcBef>
              <a:spcAft>
                <a:spcPts val="0"/>
              </a:spcAft>
              <a:buClr>
                <a:srgbClr val="212121"/>
              </a:buClr>
              <a:buSzPts val="1300"/>
              <a:buChar char="●"/>
            </a:pPr>
            <a:r>
              <a:rPr lang="en-US">
                <a:solidFill>
                  <a:srgbClr val="111111"/>
                </a:solidFill>
                <a:latin typeface="Roboto"/>
                <a:ea typeface="Roboto"/>
                <a:cs typeface="Roboto"/>
                <a:sym typeface="Roboto"/>
              </a:rPr>
              <a:t> Improving interoperability in healthcare. </a:t>
            </a:r>
            <a:endParaRPr sz="1300">
              <a:solidFill>
                <a:srgbClr val="212121"/>
              </a:solidFill>
            </a:endParaRPr>
          </a:p>
        </p:txBody>
      </p:sp>
      <p:sp>
        <p:nvSpPr>
          <p:cNvPr id="770" name="Google Shape;770;g2dcae107fb3_0_30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dcae107fb3_0_27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g2dcae107fb3_0_27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future of the digital eco-system….</a:t>
            </a:r>
            <a:endParaRPr/>
          </a:p>
        </p:txBody>
      </p:sp>
      <p:sp>
        <p:nvSpPr>
          <p:cNvPr id="781" name="Google Shape;781;g2dcae107fb3_0_27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decb9e0a25_0_17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decb9e0a25_0_17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g2decb9e0a25_0_17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dcae107fb3_0_2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dcae107fb3_0_21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marR="114300" rtl="0" algn="l">
              <a:lnSpc>
                <a:spcPct val="115000"/>
              </a:lnSpc>
              <a:spcBef>
                <a:spcPts val="900"/>
              </a:spcBef>
              <a:spcAft>
                <a:spcPts val="0"/>
              </a:spcAft>
              <a:buNone/>
            </a:pPr>
            <a:r>
              <a:rPr lang="en-US" u="sng">
                <a:solidFill>
                  <a:schemeClr val="hlink"/>
                </a:solidFill>
                <a:latin typeface="Montserrat"/>
                <a:ea typeface="Montserrat"/>
                <a:cs typeface="Montserrat"/>
                <a:sym typeface="Montserrat"/>
                <a:hlinkClick r:id="rId2"/>
              </a:rPr>
              <a:t>Consent</a:t>
            </a:r>
            <a:r>
              <a:rPr lang="en-US">
                <a:latin typeface="Montserrat"/>
                <a:ea typeface="Montserrat"/>
                <a:cs typeface="Montserrat"/>
                <a:sym typeface="Montserrat"/>
              </a:rPr>
              <a:t> </a:t>
            </a:r>
            <a:endParaRPr>
              <a:latin typeface="Montserrat"/>
              <a:ea typeface="Montserrat"/>
              <a:cs typeface="Montserrat"/>
              <a:sym typeface="Montserrat"/>
            </a:endParaRPr>
          </a:p>
          <a:p>
            <a:pPr indent="0" lvl="0" marL="0" marR="114300" rtl="0" algn="l">
              <a:lnSpc>
                <a:spcPct val="115000"/>
              </a:lnSpc>
              <a:spcBef>
                <a:spcPts val="900"/>
              </a:spcBef>
              <a:spcAft>
                <a:spcPts val="600"/>
              </a:spcAft>
              <a:buNone/>
            </a:pPr>
            <a:r>
              <a:rPr lang="en-US" u="sng">
                <a:solidFill>
                  <a:schemeClr val="hlink"/>
                </a:solidFill>
                <a:latin typeface="Montserrat"/>
                <a:ea typeface="Montserrat"/>
                <a:cs typeface="Montserrat"/>
                <a:sym typeface="Montserrat"/>
                <a:hlinkClick r:id="rId3"/>
              </a:rPr>
              <a:t>Purpose Limitation</a:t>
            </a:r>
            <a:r>
              <a:rPr lang="en-US">
                <a:latin typeface="Montserrat"/>
                <a:ea typeface="Montserrat"/>
                <a:cs typeface="Montserrat"/>
                <a:sym typeface="Montserrat"/>
              </a:rPr>
              <a:t> </a:t>
            </a:r>
            <a:endParaRPr>
              <a:latin typeface="Montserrat"/>
              <a:ea typeface="Montserrat"/>
              <a:cs typeface="Montserrat"/>
              <a:sym typeface="Montserrat"/>
            </a:endParaRPr>
          </a:p>
        </p:txBody>
      </p:sp>
      <p:sp>
        <p:nvSpPr>
          <p:cNvPr id="826" name="Google Shape;826;g2dcae107fb3_0_21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decb9e0a25_0_5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2decb9e0a25_0_5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latin typeface="Montserrat"/>
                <a:ea typeface="Montserrat"/>
                <a:cs typeface="Montserrat"/>
                <a:sym typeface="Montserrat"/>
              </a:rPr>
              <a:t>References</a:t>
            </a:r>
            <a:r>
              <a:rPr lang="en-US">
                <a:latin typeface="Montserrat"/>
                <a:ea typeface="Montserrat"/>
                <a:cs typeface="Montserrat"/>
                <a:sym typeface="Montserrat"/>
              </a:rPr>
              <a:t> </a:t>
            </a:r>
            <a:endParaRPr/>
          </a:p>
          <a:p>
            <a:pPr indent="-317500" lvl="0" marL="457200" rtl="0" algn="l">
              <a:spcBef>
                <a:spcPts val="0"/>
              </a:spcBef>
              <a:spcAft>
                <a:spcPts val="0"/>
              </a:spcAft>
              <a:buSzPts val="1400"/>
              <a:buFont typeface="Montserrat"/>
              <a:buChar char="●"/>
            </a:pPr>
            <a:r>
              <a:rPr lang="en-US" u="sng">
                <a:solidFill>
                  <a:schemeClr val="hlink"/>
                </a:solidFill>
                <a:latin typeface="Montserrat"/>
                <a:ea typeface="Montserrat"/>
                <a:cs typeface="Montserrat"/>
                <a:sym typeface="Montserrat"/>
                <a:hlinkClick r:id="rId2"/>
              </a:rPr>
              <a:t>Data Subject</a:t>
            </a:r>
            <a:r>
              <a:rPr lang="en-US">
                <a:latin typeface="Montserrat"/>
                <a:ea typeface="Montserrat"/>
                <a:cs typeface="Montserrat"/>
                <a:sym typeface="Montserrat"/>
              </a:rPr>
              <a:t> , </a:t>
            </a:r>
            <a:r>
              <a:rPr lang="en-US">
                <a:solidFill>
                  <a:srgbClr val="111111"/>
                </a:solidFill>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3"/>
              </a:rPr>
              <a:t>Access</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u="sng">
                <a:solidFill>
                  <a:schemeClr val="hlink"/>
                </a:solidFill>
                <a:latin typeface="Montserrat"/>
                <a:ea typeface="Montserrat"/>
                <a:cs typeface="Montserrat"/>
                <a:sym typeface="Montserrat"/>
                <a:hlinkClick r:id="rId4"/>
              </a:rPr>
              <a:t>Data Processor</a:t>
            </a:r>
            <a:r>
              <a:rPr lang="en-US">
                <a:latin typeface="Montserrat"/>
                <a:ea typeface="Montserrat"/>
                <a:cs typeface="Montserrat"/>
                <a:sym typeface="Montserrat"/>
              </a:rPr>
              <a:t> , </a:t>
            </a:r>
            <a:r>
              <a:rPr lang="en-US" u="sng">
                <a:solidFill>
                  <a:schemeClr val="hlink"/>
                </a:solidFill>
                <a:latin typeface="Montserrat"/>
                <a:ea typeface="Montserrat"/>
                <a:cs typeface="Montserrat"/>
                <a:sym typeface="Montserrat"/>
                <a:hlinkClick r:id="rId5"/>
              </a:rPr>
              <a:t>Access</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u="sng">
                <a:solidFill>
                  <a:schemeClr val="hlink"/>
                </a:solidFill>
                <a:latin typeface="Montserrat"/>
                <a:ea typeface="Montserrat"/>
                <a:cs typeface="Montserrat"/>
                <a:sym typeface="Montserrat"/>
                <a:hlinkClick r:id="rId6"/>
              </a:rPr>
              <a:t>Data Controller</a:t>
            </a:r>
            <a:r>
              <a:rPr lang="en-US">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7"/>
              </a:rPr>
              <a:t>Access</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u="sng">
                <a:solidFill>
                  <a:schemeClr val="hlink"/>
                </a:solidFill>
                <a:latin typeface="Montserrat"/>
                <a:ea typeface="Montserrat"/>
                <a:cs typeface="Montserrat"/>
                <a:sym typeface="Montserrat"/>
                <a:hlinkClick r:id="rId8"/>
              </a:rPr>
              <a:t>Joint controllers</a:t>
            </a:r>
            <a:r>
              <a:rPr lang="en-US">
                <a:latin typeface="Montserrat"/>
                <a:ea typeface="Montserrat"/>
                <a:cs typeface="Montserrat"/>
                <a:sym typeface="Montserrat"/>
              </a:rPr>
              <a:t> </a:t>
            </a:r>
            <a:endParaRPr>
              <a:latin typeface="Montserrat"/>
              <a:ea typeface="Montserrat"/>
              <a:cs typeface="Montserrat"/>
              <a:sym typeface="Montserrat"/>
            </a:endParaRPr>
          </a:p>
        </p:txBody>
      </p:sp>
      <p:sp>
        <p:nvSpPr>
          <p:cNvPr id="871" name="Google Shape;871;g2decb9e0a25_0_5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decb9e0a25_0_6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2decb9e0a25_0_6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Montserrat"/>
                <a:ea typeface="Montserrat"/>
                <a:cs typeface="Montserrat"/>
                <a:sym typeface="Montserrat"/>
              </a:rPr>
              <a:t>The General Data Protection Regulation (GDPR) provides a framework for the processing of personal data, including health data. Here’s how it applies to different roles in a healthcare setting and what each role is typically not allowed to access:</a:t>
            </a:r>
            <a:endParaRPr>
              <a:latin typeface="Montserrat"/>
              <a:ea typeface="Montserrat"/>
              <a:cs typeface="Montserrat"/>
              <a:sym typeface="Montserrat"/>
            </a:endParaRPr>
          </a:p>
          <a:p>
            <a:pPr indent="-304800" lvl="0" marL="457200" rtl="0" algn="l">
              <a:lnSpc>
                <a:spcPct val="115000"/>
              </a:lnSpc>
              <a:spcBef>
                <a:spcPts val="900"/>
              </a:spcBef>
              <a:spcAft>
                <a:spcPts val="0"/>
              </a:spcAft>
              <a:buClr>
                <a:schemeClr val="dk1"/>
              </a:buClr>
              <a:buSzPts val="1200"/>
              <a:buFont typeface="Montserrat"/>
              <a:buAutoNum type="arabicPeriod"/>
            </a:pPr>
            <a:r>
              <a:rPr b="1" lang="en-US">
                <a:latin typeface="Montserrat"/>
                <a:ea typeface="Montserrat"/>
                <a:cs typeface="Montserrat"/>
                <a:sym typeface="Montserrat"/>
              </a:rPr>
              <a:t>Doctors: </a:t>
            </a:r>
            <a:r>
              <a:rPr lang="en-US">
                <a:latin typeface="Montserrat"/>
                <a:ea typeface="Montserrat"/>
                <a:cs typeface="Montserrat"/>
                <a:sym typeface="Montserrat"/>
              </a:rPr>
              <a:t>Doctors are considered data controllers under GDPR</a:t>
            </a:r>
            <a:endParaRPr/>
          </a:p>
        </p:txBody>
      </p:sp>
      <p:sp>
        <p:nvSpPr>
          <p:cNvPr id="894" name="Google Shape;894;g2decb9e0a25_0_6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dddf0db19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dddf0db19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6 components - change to fundamental look and feel are linked…</a:t>
            </a:r>
            <a:endParaRPr/>
          </a:p>
          <a:p>
            <a:pPr indent="0" lvl="0" marL="0" rtl="0" algn="l">
              <a:spcBef>
                <a:spcPts val="0"/>
              </a:spcBef>
              <a:spcAft>
                <a:spcPts val="0"/>
              </a:spcAft>
              <a:buNone/>
            </a:pPr>
            <a:r>
              <a:rPr lang="en-US"/>
              <a:t>Framing and Context…challenges in healthcare system:  change in health eco-system as we digitise - shift in consultation as we digitise </a:t>
            </a:r>
            <a:r>
              <a:rPr lang="en-US"/>
              <a:t>hence</a:t>
            </a:r>
            <a:r>
              <a:rPr lang="en-US"/>
              <a:t> we need to create common language and to understand that language in order to create and </a:t>
            </a:r>
            <a:r>
              <a:rPr lang="en-US"/>
              <a:t>implement</a:t>
            </a:r>
            <a:r>
              <a:rPr lang="en-US"/>
              <a:t> resilient data protection systems </a:t>
            </a:r>
            <a:endParaRPr/>
          </a:p>
        </p:txBody>
      </p:sp>
      <p:sp>
        <p:nvSpPr>
          <p:cNvPr id="244" name="Google Shape;244;g2dddf0db19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dcae107fb3_0_2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2dcae107fb3_0_23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latin typeface="Montserrat"/>
                <a:ea typeface="Montserrat"/>
                <a:cs typeface="Montserrat"/>
                <a:sym typeface="Montserrat"/>
                <a:hlinkClick r:id="rId2"/>
              </a:rPr>
              <a:t>Small businesses</a:t>
            </a:r>
            <a:r>
              <a:rPr lang="en-US">
                <a:latin typeface="Montserrat"/>
                <a:ea typeface="Montserrat"/>
                <a:cs typeface="Montserrat"/>
                <a:sym typeface="Montserrat"/>
              </a:rPr>
              <a:t> </a:t>
            </a:r>
            <a:endParaRPr>
              <a:latin typeface="Montserrat"/>
              <a:ea typeface="Montserrat"/>
              <a:cs typeface="Montserrat"/>
              <a:sym typeface="Montserrat"/>
            </a:endParaRPr>
          </a:p>
        </p:txBody>
      </p:sp>
      <p:sp>
        <p:nvSpPr>
          <p:cNvPr id="906" name="Google Shape;906;g2dcae107fb3_0_23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decb9e0a25_0_1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g2decb9e0a25_0_13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5" name="Google Shape;915;g2decb9e0a25_0_13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decb9e0a25_0_13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2" name="Google Shape;922;g2decb9e0a25_0_13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https://www.dataminr.com/resources/blog/centralized-vs-decentralized-security-operations-know-the-difference-and-which-to-adopt/</a:t>
            </a:r>
            <a:endParaRPr/>
          </a:p>
        </p:txBody>
      </p:sp>
      <p:sp>
        <p:nvSpPr>
          <p:cNvPr id="923" name="Google Shape;923;g2decb9e0a25_0_13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decb9e0a25_0_7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2decb9e0a25_0_7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300">
                <a:latin typeface="Montserrat"/>
                <a:ea typeface="Montserrat"/>
                <a:cs typeface="Montserrat"/>
                <a:sym typeface="Montserrat"/>
              </a:rPr>
              <a:t>Whatever the future context my look like, certain aspects will always remain important </a:t>
            </a:r>
            <a:endParaRPr sz="1300">
              <a:latin typeface="Montserrat"/>
              <a:ea typeface="Montserrat"/>
              <a:cs typeface="Montserrat"/>
              <a:sym typeface="Montserrat"/>
            </a:endParaRPr>
          </a:p>
          <a:p>
            <a:pPr indent="0" lvl="0" marL="0" rtl="0" algn="l">
              <a:spcBef>
                <a:spcPts val="0"/>
              </a:spcBef>
              <a:spcAft>
                <a:spcPts val="0"/>
              </a:spcAft>
              <a:buNone/>
            </a:pPr>
            <a:r>
              <a:rPr b="1" lang="en-US">
                <a:latin typeface="Montserrat"/>
                <a:ea typeface="Montserrat"/>
                <a:cs typeface="Montserrat"/>
                <a:sym typeface="Montserrat"/>
              </a:rPr>
              <a:t>Reference</a:t>
            </a:r>
            <a:r>
              <a:rPr lang="en-US"/>
              <a:t> </a:t>
            </a:r>
            <a:endParaRPr/>
          </a:p>
          <a:p>
            <a:pPr indent="-311150" lvl="0" marL="457200" rtl="0" algn="l">
              <a:spcBef>
                <a:spcPts val="0"/>
              </a:spcBef>
              <a:spcAft>
                <a:spcPts val="0"/>
              </a:spcAft>
              <a:buSzPts val="1300"/>
              <a:buFont typeface="Montserrat"/>
              <a:buChar char="●"/>
            </a:pPr>
            <a:r>
              <a:rPr lang="en-US" u="sng">
                <a:solidFill>
                  <a:schemeClr val="hlink"/>
                </a:solidFill>
                <a:latin typeface="Montserrat"/>
                <a:ea typeface="Montserrat"/>
                <a:cs typeface="Montserrat"/>
                <a:sym typeface="Montserrat"/>
                <a:hlinkClick r:id="rId2"/>
              </a:rPr>
              <a:t>World Bank Reference</a:t>
            </a:r>
            <a:r>
              <a:rPr lang="en-US">
                <a:latin typeface="Montserrat"/>
                <a:ea typeface="Montserrat"/>
                <a:cs typeface="Montserrat"/>
                <a:sym typeface="Montserrat"/>
              </a:rPr>
              <a:t>  </a:t>
            </a:r>
            <a:endParaRPr>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a:p>
            <a:pPr indent="0" lvl="0" marL="0" rtl="0" algn="l">
              <a:spcBef>
                <a:spcPts val="0"/>
              </a:spcBef>
              <a:spcAft>
                <a:spcPts val="0"/>
              </a:spcAft>
              <a:buNone/>
            </a:pPr>
            <a:r>
              <a:rPr lang="en-US">
                <a:latin typeface="Montserrat"/>
                <a:ea typeface="Montserrat"/>
                <a:cs typeface="Montserrat"/>
                <a:sym typeface="Montserrat"/>
              </a:rPr>
              <a:t>We’ll refer to this later in slide 90</a:t>
            </a:r>
            <a:endParaRPr>
              <a:latin typeface="Montserrat"/>
              <a:ea typeface="Montserrat"/>
              <a:cs typeface="Montserrat"/>
              <a:sym typeface="Montserrat"/>
            </a:endParaRPr>
          </a:p>
        </p:txBody>
      </p:sp>
      <p:sp>
        <p:nvSpPr>
          <p:cNvPr id="959" name="Google Shape;959;g2decb9e0a25_0_7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decb9e0a25_0_18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2decb9e0a25_0_18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9" name="Google Shape;979;g2decb9e0a25_0_18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2dcae107fb3_0_18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2dcae107fb3_0_18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Transfer - 44</a:t>
            </a:r>
            <a:r>
              <a:rPr lang="en-US"/>
              <a:t> </a:t>
            </a:r>
            <a:endParaRPr>
              <a:latin typeface="Montserrat"/>
              <a:ea typeface="Montserrat"/>
              <a:cs typeface="Montserrat"/>
              <a:sym typeface="Montserrat"/>
            </a:endParaRPr>
          </a:p>
          <a:p>
            <a:pPr indent="0" lvl="0" marL="0" rtl="0" algn="l">
              <a:spcBef>
                <a:spcPts val="0"/>
              </a:spcBef>
              <a:spcAft>
                <a:spcPts val="0"/>
              </a:spcAft>
              <a:buNone/>
            </a:pPr>
            <a:r>
              <a:rPr lang="en-US" u="sng">
                <a:solidFill>
                  <a:schemeClr val="hlink"/>
                </a:solidFill>
                <a:hlinkClick r:id="rId3"/>
              </a:rPr>
              <a:t>Recital 101</a:t>
            </a:r>
            <a:r>
              <a:rPr lang="en-US"/>
              <a:t> </a:t>
            </a:r>
            <a:endParaRPr/>
          </a:p>
          <a:p>
            <a:pPr indent="0" lvl="0" marL="0" rtl="0" algn="l">
              <a:spcBef>
                <a:spcPts val="0"/>
              </a:spcBef>
              <a:spcAft>
                <a:spcPts val="0"/>
              </a:spcAft>
              <a:buNone/>
            </a:pPr>
            <a:r>
              <a:rPr lang="en-US" u="sng">
                <a:solidFill>
                  <a:schemeClr val="hlink"/>
                </a:solidFill>
                <a:hlinkClick r:id="rId4"/>
              </a:rPr>
              <a:t>Adequacy</a:t>
            </a:r>
            <a:endParaRPr/>
          </a:p>
          <a:p>
            <a:pPr indent="-304800" lvl="0" marL="457200" rtl="0" algn="l">
              <a:lnSpc>
                <a:spcPct val="115000"/>
              </a:lnSpc>
              <a:spcBef>
                <a:spcPts val="0"/>
              </a:spcBef>
              <a:spcAft>
                <a:spcPts val="0"/>
              </a:spcAft>
              <a:buClr>
                <a:schemeClr val="dk1"/>
              </a:buClr>
              <a:buSzPts val="1200"/>
              <a:buFont typeface="Montserrat"/>
              <a:buChar char="●"/>
            </a:pPr>
            <a:r>
              <a:rPr b="1" lang="en-US">
                <a:latin typeface="Montserrat"/>
                <a:ea typeface="Montserrat"/>
                <a:cs typeface="Montserrat"/>
                <a:sym typeface="Montserrat"/>
              </a:rPr>
              <a:t>Implementation Act:</a:t>
            </a:r>
            <a:r>
              <a:rPr lang="en-US">
                <a:latin typeface="Montserrat"/>
                <a:ea typeface="Montserrat"/>
                <a:cs typeface="Montserrat"/>
                <a:sym typeface="Montserrat"/>
              </a:rPr>
              <a:t> - If the Commission decides that the level of protection is adequate, they issue an ‘implementing act’. This is a formal decision that allows data to be transferred to that third country, region, or organization</a:t>
            </a:r>
            <a:endParaRPr>
              <a:latin typeface="Montserrat"/>
              <a:ea typeface="Montserrat"/>
              <a:cs typeface="Montserrat"/>
              <a:sym typeface="Montserrat"/>
            </a:endParaRPr>
          </a:p>
          <a:p>
            <a:pPr indent="-317500" lvl="1" marL="914400" rtl="0" algn="l">
              <a:lnSpc>
                <a:spcPct val="115000"/>
              </a:lnSpc>
              <a:spcBef>
                <a:spcPts val="0"/>
              </a:spcBef>
              <a:spcAft>
                <a:spcPts val="0"/>
              </a:spcAft>
              <a:buClr>
                <a:schemeClr val="dk1"/>
              </a:buClr>
              <a:buSzPts val="1400"/>
              <a:buFont typeface="Montserrat"/>
              <a:buChar char="○"/>
            </a:pPr>
            <a:r>
              <a:rPr b="1" lang="en-US">
                <a:latin typeface="Montserrat"/>
                <a:ea typeface="Montserrat"/>
                <a:cs typeface="Montserrat"/>
                <a:sym typeface="Montserrat"/>
              </a:rPr>
              <a:t>Periodic review:</a:t>
            </a:r>
            <a:r>
              <a:rPr lang="en-US">
                <a:latin typeface="Montserrat"/>
                <a:ea typeface="Montserrat"/>
                <a:cs typeface="Montserrat"/>
                <a:sym typeface="Montserrat"/>
              </a:rPr>
              <a:t> Every four years </a:t>
            </a:r>
            <a:endParaRPr>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b="1" lang="en-US">
                <a:latin typeface="Montserrat"/>
                <a:ea typeface="Montserrat"/>
                <a:cs typeface="Montserrat"/>
                <a:sym typeface="Montserrat"/>
              </a:rPr>
              <a:t>Monitoring</a:t>
            </a:r>
            <a:endParaRPr b="1">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Font typeface="Montserrat"/>
              <a:buChar char="○"/>
            </a:pPr>
            <a:r>
              <a:rPr lang="en-US">
                <a:latin typeface="Montserrat"/>
                <a:ea typeface="Montserrat"/>
                <a:cs typeface="Montserrat"/>
                <a:sym typeface="Montserrat"/>
              </a:rPr>
              <a:t>Constantly monitor for any changes that could affect data protection. </a:t>
            </a:r>
            <a:endParaRPr>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Font typeface="Montserrat"/>
              <a:buChar char="○"/>
            </a:pPr>
            <a:r>
              <a:rPr lang="en-US">
                <a:latin typeface="Montserrat"/>
                <a:ea typeface="Montserrat"/>
                <a:cs typeface="Montserrat"/>
                <a:sym typeface="Montserrat"/>
              </a:rPr>
              <a:t>If adequacy level changes then EU commission can repeal, amend or suspend the decision </a:t>
            </a:r>
            <a:endParaRPr>
              <a:latin typeface="Montserrat"/>
              <a:ea typeface="Montserrat"/>
              <a:cs typeface="Montserrat"/>
              <a:sym typeface="Montserrat"/>
            </a:endParaRPr>
          </a:p>
          <a:p>
            <a:pPr indent="-317500" lvl="2" marL="1371600" rtl="0" algn="l">
              <a:lnSpc>
                <a:spcPct val="115000"/>
              </a:lnSpc>
              <a:spcBef>
                <a:spcPts val="0"/>
              </a:spcBef>
              <a:spcAft>
                <a:spcPts val="0"/>
              </a:spcAft>
              <a:buClr>
                <a:schemeClr val="dk1"/>
              </a:buClr>
              <a:buSzPts val="1400"/>
              <a:buFont typeface="Montserrat"/>
              <a:buChar char="■"/>
            </a:pPr>
            <a:r>
              <a:rPr lang="en-US">
                <a:latin typeface="Montserrat"/>
                <a:ea typeface="Montserrat"/>
                <a:cs typeface="Montserrat"/>
                <a:sym typeface="Montserrat"/>
              </a:rPr>
              <a:t>Can enter into consultation to remedy the situation </a:t>
            </a:r>
            <a:endParaRPr>
              <a:latin typeface="Montserrat"/>
              <a:ea typeface="Montserrat"/>
              <a:cs typeface="Montserrat"/>
              <a:sym typeface="Montserrat"/>
            </a:endParaRPr>
          </a:p>
          <a:p>
            <a:pPr indent="-317500" lvl="1" marL="914400" rtl="0" algn="l">
              <a:lnSpc>
                <a:spcPct val="115000"/>
              </a:lnSpc>
              <a:spcBef>
                <a:spcPts val="0"/>
              </a:spcBef>
              <a:spcAft>
                <a:spcPts val="0"/>
              </a:spcAft>
              <a:buSzPts val="1400"/>
              <a:buFont typeface="Montserrat"/>
              <a:buChar char="○"/>
            </a:pPr>
            <a:r>
              <a:rPr lang="en-US">
                <a:latin typeface="Montserrat"/>
                <a:ea typeface="Montserrat"/>
                <a:cs typeface="Montserrat"/>
                <a:sym typeface="Montserrat"/>
              </a:rPr>
              <a:t>Published list of countries with adequate third-country data protection (</a:t>
            </a:r>
            <a:r>
              <a:rPr i="1" lang="en-US">
                <a:latin typeface="Montserrat"/>
                <a:ea typeface="Montserrat"/>
                <a:cs typeface="Montserrat"/>
                <a:sym typeface="Montserrat"/>
              </a:rPr>
              <a:t>Official Journal of the European Union)</a:t>
            </a:r>
            <a:r>
              <a:rPr lang="en-US">
                <a:highlight>
                  <a:srgbClr val="FFFFFF"/>
                </a:highlight>
                <a:latin typeface="Arial"/>
                <a:ea typeface="Arial"/>
                <a:cs typeface="Arial"/>
                <a:sym typeface="Arial"/>
              </a:rPr>
              <a:t> </a:t>
            </a:r>
            <a:endParaRPr>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US">
                <a:latin typeface="Montserrat"/>
                <a:ea typeface="Montserrat"/>
                <a:cs typeface="Montserrat"/>
                <a:sym typeface="Montserrat"/>
              </a:rPr>
              <a:t>A transfer of personal data to a third country or an international organisation may take place where the Commission has decided that the third country, a territory or one or more specified sectors within that third country, or the international organisation in question ensures an adequate level of protection. Such a transfer shall not require any specific authorisation.</a:t>
            </a:r>
            <a:endParaRPr>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When assessing the adequacy:</a:t>
            </a:r>
            <a:endParaRPr>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Font typeface="Montserrat"/>
              <a:buChar char="○"/>
            </a:pPr>
            <a:r>
              <a:rPr lang="en-US">
                <a:latin typeface="Montserrat"/>
                <a:ea typeface="Montserrat"/>
                <a:cs typeface="Montserrat"/>
                <a:sym typeface="Montserrat"/>
              </a:rPr>
              <a:t>the rule of law, respect for human rights and fundamental freedoms, relevant legislation, both general and sectoral, including concerning public security, defence, national security and criminal law and the access of public authorities to personal data, as well as the implementation of such legislation, data protection rules, professional rules and security measures, including rules for the onward transfer of personal data to another third country or international organisation which are complied with in that country or international organisation, case-law, as well as effective and enforceable data subject rights and effective administrative and judicial redress for the data subjects whose personal data are being transferred;</a:t>
            </a:r>
            <a:endParaRPr>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the existence and effective functioning of one or more independent supervisory authorities in the third country or to which an international organisation is subject, with responsibility for ensuring and enforcing compliance with the data protection rules, including adequate enforcement powers, for assisting and advising the data subjects in exercising their rights and for cooperation with the supervisory authorities of the Member States</a:t>
            </a:r>
            <a:endParaRPr>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Char char="○"/>
            </a:pPr>
            <a:r>
              <a:rPr lang="en-US">
                <a:latin typeface="Montserrat"/>
                <a:ea typeface="Montserrat"/>
                <a:cs typeface="Montserrat"/>
                <a:sym typeface="Montserrat"/>
              </a:rPr>
              <a:t>the international commitments the third country or international organisation concerned has entered into, or other obligations arising from legally binding conventions or instruments as well as from its participation in multilateral or regional systems, in particular in relation to the protection of personal data. </a:t>
            </a:r>
            <a:endParaRPr>
              <a:latin typeface="Montserrat"/>
              <a:ea typeface="Montserrat"/>
              <a:cs typeface="Montserrat"/>
              <a:sym typeface="Montserrat"/>
            </a:endParaRPr>
          </a:p>
          <a:p>
            <a:pPr indent="0" lvl="0" marL="0" rtl="0" algn="l">
              <a:spcBef>
                <a:spcPts val="0"/>
              </a:spcBef>
              <a:spcAft>
                <a:spcPts val="0"/>
              </a:spcAft>
              <a:buNone/>
            </a:pPr>
            <a:r>
              <a:rPr lang="en-US" u="sng">
                <a:solidFill>
                  <a:schemeClr val="hlink"/>
                </a:solidFill>
                <a:hlinkClick r:id="rId5"/>
              </a:rPr>
              <a:t>Concessions </a:t>
            </a:r>
            <a:endParaRPr/>
          </a:p>
          <a:p>
            <a:pPr indent="-317500" lvl="0" marL="4572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If there is no implementation act:</a:t>
            </a:r>
            <a:endParaRPr>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Controller or processor has provided appropriate safeguards </a:t>
            </a:r>
            <a:endParaRPr>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Enforceable data subject rights and effective legal remedies for data subjects are available - Data subjects have legal recourse </a:t>
            </a:r>
            <a:endParaRPr>
              <a:latin typeface="Montserrat"/>
              <a:ea typeface="Montserrat"/>
              <a:cs typeface="Montserrat"/>
              <a:sym typeface="Montserrat"/>
            </a:endParaRPr>
          </a:p>
          <a:p>
            <a:pPr indent="-317500" lvl="0" marL="4572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There should be </a:t>
            </a:r>
            <a:endParaRPr>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Legally Binding Instrument - </a:t>
            </a:r>
            <a:endParaRPr>
              <a:latin typeface="Montserrat"/>
              <a:ea typeface="Montserrat"/>
              <a:cs typeface="Montserrat"/>
              <a:sym typeface="Montserrat"/>
            </a:endParaRPr>
          </a:p>
          <a:p>
            <a:pPr indent="-317500" lvl="1" marL="914400" rtl="0" algn="l">
              <a:spcBef>
                <a:spcPts val="0"/>
              </a:spcBef>
              <a:spcAft>
                <a:spcPts val="0"/>
              </a:spcAft>
              <a:buClr>
                <a:schemeClr val="dk1"/>
              </a:buClr>
              <a:buSzPts val="1400"/>
              <a:buFont typeface="Montserrat"/>
              <a:buChar char="○"/>
            </a:pPr>
            <a:r>
              <a:rPr lang="en-US">
                <a:latin typeface="Montserrat"/>
                <a:ea typeface="Montserrat"/>
                <a:cs typeface="Montserrat"/>
                <a:sym typeface="Montserrat"/>
              </a:rPr>
              <a:t>Binding corporate rules - </a:t>
            </a:r>
            <a:r>
              <a:rPr b="1" lang="en-US">
                <a:latin typeface="Montserrat"/>
                <a:ea typeface="Montserrat"/>
                <a:cs typeface="Montserrat"/>
                <a:sym typeface="Montserrat"/>
              </a:rPr>
              <a:t>Article 47</a:t>
            </a:r>
            <a:endParaRPr b="1">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Font typeface="Montserrat"/>
              <a:buChar char="○"/>
            </a:pPr>
            <a:r>
              <a:rPr lang="en-US">
                <a:latin typeface="Montserrat"/>
                <a:ea typeface="Montserrat"/>
                <a:cs typeface="Montserrat"/>
                <a:sym typeface="Montserrat"/>
              </a:rPr>
              <a:t>Standard Data Protection Clauses by the Commission </a:t>
            </a:r>
            <a:r>
              <a:rPr b="1" lang="en-US">
                <a:latin typeface="Montserrat"/>
                <a:ea typeface="Montserrat"/>
                <a:cs typeface="Montserrat"/>
                <a:sym typeface="Montserrat"/>
              </a:rPr>
              <a:t>- Article 93</a:t>
            </a:r>
            <a:r>
              <a:rPr lang="en-US">
                <a:latin typeface="Montserrat"/>
                <a:ea typeface="Montserrat"/>
                <a:cs typeface="Montserrat"/>
                <a:sym typeface="Montserrat"/>
              </a:rPr>
              <a:t>: EU Commission's standard contractual clauses for companies</a:t>
            </a:r>
            <a:endParaRPr>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Font typeface="Montserrat"/>
              <a:buChar char="○"/>
            </a:pPr>
            <a:r>
              <a:rPr lang="en-US">
                <a:latin typeface="Montserrat"/>
                <a:ea typeface="Montserrat"/>
                <a:cs typeface="Montserrat"/>
                <a:sym typeface="Montserrat"/>
              </a:rPr>
              <a:t>Standard Data Protection Clauses by a Supervisory Authority - </a:t>
            </a:r>
            <a:r>
              <a:rPr b="1" lang="en-US">
                <a:latin typeface="Montserrat"/>
                <a:ea typeface="Montserrat"/>
                <a:cs typeface="Montserrat"/>
                <a:sym typeface="Montserrat"/>
              </a:rPr>
              <a:t>Article 93</a:t>
            </a:r>
            <a:r>
              <a:rPr lang="en-US">
                <a:latin typeface="Montserrat"/>
                <a:ea typeface="Montserrat"/>
                <a:cs typeface="Montserrat"/>
                <a:sym typeface="Montserrat"/>
              </a:rPr>
              <a:t>: </a:t>
            </a:r>
            <a:endParaRPr>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Font typeface="Montserrat"/>
              <a:buChar char="○"/>
            </a:pPr>
            <a:r>
              <a:rPr lang="en-US">
                <a:latin typeface="Montserrat"/>
                <a:ea typeface="Montserrat"/>
                <a:cs typeface="Montserrat"/>
                <a:sym typeface="Montserrat"/>
              </a:rPr>
              <a:t>Approved Code of Conduct </a:t>
            </a:r>
            <a:r>
              <a:rPr b="1" lang="en-US">
                <a:latin typeface="Montserrat"/>
                <a:ea typeface="Montserrat"/>
                <a:cs typeface="Montserrat"/>
                <a:sym typeface="Montserrat"/>
              </a:rPr>
              <a:t>Article 40</a:t>
            </a:r>
            <a:r>
              <a:rPr lang="en-US">
                <a:latin typeface="Montserrat"/>
                <a:ea typeface="Montserrat"/>
                <a:cs typeface="Montserrat"/>
                <a:sym typeface="Montserrat"/>
              </a:rPr>
              <a:t>. </a:t>
            </a:r>
            <a:endParaRPr>
              <a:latin typeface="Montserrat"/>
              <a:ea typeface="Montserrat"/>
              <a:cs typeface="Montserrat"/>
              <a:sym typeface="Montserrat"/>
            </a:endParaRPr>
          </a:p>
          <a:p>
            <a:pPr indent="-304800" lvl="1" marL="914400" rtl="0" algn="l">
              <a:lnSpc>
                <a:spcPct val="115000"/>
              </a:lnSpc>
              <a:spcBef>
                <a:spcPts val="0"/>
              </a:spcBef>
              <a:spcAft>
                <a:spcPts val="0"/>
              </a:spcAft>
              <a:buClr>
                <a:schemeClr val="dk1"/>
              </a:buClr>
              <a:buSzPts val="1200"/>
              <a:buFont typeface="Montserrat"/>
              <a:buChar char="○"/>
            </a:pPr>
            <a:r>
              <a:rPr lang="en-US">
                <a:latin typeface="Montserrat"/>
                <a:ea typeface="Montserrat"/>
                <a:cs typeface="Montserrat"/>
                <a:sym typeface="Montserrat"/>
              </a:rPr>
              <a:t>Approved Certification Mechanism </a:t>
            </a:r>
            <a:r>
              <a:rPr b="1" lang="en-US">
                <a:latin typeface="Montserrat"/>
                <a:ea typeface="Montserrat"/>
                <a:cs typeface="Montserrat"/>
                <a:sym typeface="Montserrat"/>
              </a:rPr>
              <a:t>Article 42</a:t>
            </a:r>
            <a:r>
              <a:rPr lang="en-US">
                <a:latin typeface="Montserrat"/>
                <a:ea typeface="Montserrat"/>
                <a:cs typeface="Montserrat"/>
                <a:sym typeface="Montserrat"/>
              </a:rPr>
              <a:t>: a cloud storage company in the US might obtain a certification that it meets European data protection standards</a:t>
            </a:r>
            <a:endParaRPr>
              <a:latin typeface="Montserrat"/>
              <a:ea typeface="Montserrat"/>
              <a:cs typeface="Montserrat"/>
              <a:sym typeface="Montserrat"/>
            </a:endParaRPr>
          </a:p>
          <a:p>
            <a:pPr indent="0" lvl="0" marL="0" rtl="0" algn="l">
              <a:spcBef>
                <a:spcPts val="0"/>
              </a:spcBef>
              <a:spcAft>
                <a:spcPts val="0"/>
              </a:spcAft>
              <a:buNone/>
            </a:pPr>
            <a:r>
              <a:rPr lang="en-US" u="sng">
                <a:solidFill>
                  <a:schemeClr val="hlink"/>
                </a:solidFill>
                <a:hlinkClick r:id="rId6"/>
              </a:rPr>
              <a:t>Data processing agreements</a:t>
            </a:r>
            <a:endParaRPr/>
          </a:p>
          <a:p>
            <a:pPr indent="-311150" lvl="0" marL="457200" rtl="0" algn="l">
              <a:lnSpc>
                <a:spcPct val="115000"/>
              </a:lnSpc>
              <a:spcBef>
                <a:spcPts val="0"/>
              </a:spcBef>
              <a:spcAft>
                <a:spcPts val="0"/>
              </a:spcAft>
              <a:buClr>
                <a:schemeClr val="dk1"/>
              </a:buClr>
              <a:buSzPts val="1300"/>
              <a:buChar char="●"/>
            </a:pPr>
            <a:r>
              <a:rPr b="1" lang="en-US" sz="1300">
                <a:latin typeface="Montserrat"/>
                <a:ea typeface="Montserrat"/>
                <a:cs typeface="Montserrat"/>
                <a:sym typeface="Montserrat"/>
              </a:rPr>
              <a:t>Data processing agreements</a:t>
            </a:r>
            <a:r>
              <a:rPr lang="en-US" sz="1300">
                <a:latin typeface="Montserrat"/>
                <a:ea typeface="Montserrat"/>
                <a:cs typeface="Montserrat"/>
                <a:sym typeface="Montserrat"/>
              </a:rPr>
              <a:t>: Healthcare organisations should have legally binding agreements in place with third parties, specifying the purpose, scope, and obligations related to the processing of patient data.</a:t>
            </a:r>
            <a:endParaRPr sz="1300">
              <a:latin typeface="Montserrat"/>
              <a:ea typeface="Montserrat"/>
              <a:cs typeface="Montserrat"/>
              <a:sym typeface="Montserrat"/>
            </a:endParaRPr>
          </a:p>
          <a:p>
            <a:pPr indent="-311150" lvl="0" marL="457200" rtl="0" algn="l">
              <a:lnSpc>
                <a:spcPct val="115000"/>
              </a:lnSpc>
              <a:spcBef>
                <a:spcPts val="0"/>
              </a:spcBef>
              <a:spcAft>
                <a:spcPts val="0"/>
              </a:spcAft>
              <a:buClr>
                <a:schemeClr val="dk1"/>
              </a:buClr>
              <a:buSzPts val="1300"/>
              <a:buChar char="●"/>
            </a:pPr>
            <a:r>
              <a:rPr b="1" lang="en-US" sz="1300">
                <a:latin typeface="Montserrat"/>
                <a:ea typeface="Montserrat"/>
                <a:cs typeface="Montserrat"/>
                <a:sym typeface="Montserrat"/>
              </a:rPr>
              <a:t>Data protection safeguards</a:t>
            </a:r>
            <a:r>
              <a:rPr lang="en-US" sz="1300">
                <a:latin typeface="Montserrat"/>
                <a:ea typeface="Montserrat"/>
                <a:cs typeface="Montserrat"/>
                <a:sym typeface="Montserrat"/>
              </a:rPr>
              <a:t>: Ensure that the third party has appropriate technical and organisational measures in place to protect patient data and comply with GDPR.</a:t>
            </a:r>
            <a:endParaRPr sz="1300">
              <a:latin typeface="Montserrat"/>
              <a:ea typeface="Montserrat"/>
              <a:cs typeface="Montserrat"/>
              <a:sym typeface="Montserrat"/>
            </a:endParaRPr>
          </a:p>
          <a:p>
            <a:pPr indent="-311150" lvl="0" marL="457200" rtl="0" algn="l">
              <a:lnSpc>
                <a:spcPct val="115000"/>
              </a:lnSpc>
              <a:spcBef>
                <a:spcPts val="0"/>
              </a:spcBef>
              <a:spcAft>
                <a:spcPts val="0"/>
              </a:spcAft>
              <a:buClr>
                <a:schemeClr val="dk1"/>
              </a:buClr>
              <a:buSzPts val="1300"/>
              <a:buChar char="●"/>
            </a:pPr>
            <a:r>
              <a:rPr b="1" lang="en-US" sz="1300">
                <a:latin typeface="Montserrat"/>
                <a:ea typeface="Montserrat"/>
                <a:cs typeface="Montserrat"/>
                <a:sym typeface="Montserrat"/>
              </a:rPr>
              <a:t>International data transfers</a:t>
            </a:r>
            <a:r>
              <a:rPr lang="en-US" sz="1300">
                <a:latin typeface="Montserrat"/>
                <a:ea typeface="Montserrat"/>
                <a:cs typeface="Montserrat"/>
                <a:sym typeface="Montserrat"/>
              </a:rPr>
              <a:t>: When transferring patient data outside the European Economic Area (EEA), healthcare organisations must ensure that adequate safeguards are in place. This can include using standard contractual clauses, obtaining explicit consent, or relying on approved certification mechanisms.</a:t>
            </a:r>
            <a:endParaRPr sz="1300">
              <a:latin typeface="Montserrat"/>
              <a:ea typeface="Montserrat"/>
              <a:cs typeface="Montserrat"/>
              <a:sym typeface="Montserrat"/>
            </a:endParaRPr>
          </a:p>
          <a:p>
            <a:pPr indent="-311150" lvl="0" marL="457200" rtl="0" algn="l">
              <a:lnSpc>
                <a:spcPct val="115000"/>
              </a:lnSpc>
              <a:spcBef>
                <a:spcPts val="0"/>
              </a:spcBef>
              <a:spcAft>
                <a:spcPts val="0"/>
              </a:spcAft>
              <a:buClr>
                <a:schemeClr val="dk1"/>
              </a:buClr>
              <a:buSzPts val="1300"/>
              <a:buChar char="●"/>
            </a:pPr>
            <a:r>
              <a:rPr b="1" lang="en-US" sz="1300">
                <a:latin typeface="Montserrat"/>
                <a:ea typeface="Montserrat"/>
                <a:cs typeface="Montserrat"/>
                <a:sym typeface="Montserrat"/>
              </a:rPr>
              <a:t>Patient notification and consent</a:t>
            </a:r>
            <a:r>
              <a:rPr lang="en-US" sz="1300">
                <a:latin typeface="Montserrat"/>
                <a:ea typeface="Montserrat"/>
                <a:cs typeface="Montserrat"/>
                <a:sym typeface="Montserrat"/>
              </a:rPr>
              <a:t>: Inform patients about the potential sharing of their data with third parties and obtain their explicit consent, providing them with sufficient information about the nature and purpose of the sharing </a:t>
            </a:r>
            <a:endParaRPr sz="1300">
              <a:latin typeface="Montserrat"/>
              <a:ea typeface="Montserrat"/>
              <a:cs typeface="Montserrat"/>
              <a:sym typeface="Montserrat"/>
            </a:endParaRPr>
          </a:p>
        </p:txBody>
      </p:sp>
      <p:sp>
        <p:nvSpPr>
          <p:cNvPr id="1009" name="Google Shape;1009;g2dcae107fb3_0_187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2dcae107fb3_0_9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2dcae107fb3_0_9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5" name="Google Shape;1045;g2dcae107fb3_0_9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g2decb9e0a25_0_7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5" name="Google Shape;1745;g2decb9e0a25_0_7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Montserrat"/>
                <a:ea typeface="Montserrat"/>
                <a:cs typeface="Montserrat"/>
                <a:sym typeface="Montserrat"/>
              </a:rPr>
              <a:t>Reference</a:t>
            </a:r>
            <a:r>
              <a:rPr lang="en-US">
                <a:latin typeface="Montserrat"/>
                <a:ea typeface="Montserrat"/>
                <a:cs typeface="Montserrat"/>
                <a:sym typeface="Montserrat"/>
              </a:rPr>
              <a:t> </a:t>
            </a:r>
            <a:endParaRPr>
              <a:latin typeface="Montserrat"/>
              <a:ea typeface="Montserrat"/>
              <a:cs typeface="Montserrat"/>
              <a:sym typeface="Montserrat"/>
            </a:endParaRPr>
          </a:p>
          <a:p>
            <a:pPr indent="-317500" lvl="0" marL="457200" rtl="0" algn="l">
              <a:spcBef>
                <a:spcPts val="0"/>
              </a:spcBef>
              <a:spcAft>
                <a:spcPts val="0"/>
              </a:spcAft>
              <a:buSzPts val="1400"/>
              <a:buFont typeface="Montserrat"/>
              <a:buChar char="●"/>
            </a:pPr>
            <a:r>
              <a:rPr lang="en-US">
                <a:solidFill>
                  <a:schemeClr val="hlink"/>
                </a:solidFill>
                <a:uFill>
                  <a:noFill/>
                </a:uFill>
                <a:latin typeface="Montserrat"/>
                <a:ea typeface="Montserrat"/>
                <a:cs typeface="Montserrat"/>
                <a:sym typeface="Montserrat"/>
                <a:hlinkClick r:id="rId2"/>
              </a:rPr>
              <a:t>APAC HIMSS recommendations</a:t>
            </a:r>
            <a:r>
              <a:rPr lang="en-US">
                <a:latin typeface="Montserrat"/>
                <a:ea typeface="Montserrat"/>
                <a:cs typeface="Montserrat"/>
                <a:sym typeface="Montserrat"/>
              </a:rPr>
              <a:t> </a:t>
            </a:r>
            <a:endParaRPr>
              <a:latin typeface="Montserrat"/>
              <a:ea typeface="Montserrat"/>
              <a:cs typeface="Montserrat"/>
              <a:sym typeface="Montserrat"/>
            </a:endParaRPr>
          </a:p>
        </p:txBody>
      </p:sp>
      <p:sp>
        <p:nvSpPr>
          <p:cNvPr id="1746" name="Google Shape;1746;g2decb9e0a25_0_7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8" name="Shape 1758"/>
        <p:cNvGrpSpPr/>
        <p:nvPr/>
      </p:nvGrpSpPr>
      <p:grpSpPr>
        <a:xfrm>
          <a:off x="0" y="0"/>
          <a:ext cx="0" cy="0"/>
          <a:chOff x="0" y="0"/>
          <a:chExt cx="0" cy="0"/>
        </a:xfrm>
      </p:grpSpPr>
      <p:sp>
        <p:nvSpPr>
          <p:cNvPr id="1759" name="Google Shape;1759;g2decb9e0a25_0_20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60" name="Google Shape;1760;g2decb9e0a25_0_20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1" name="Google Shape;1761;g2decb9e0a25_0_20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g2df89a24394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90" name="Google Shape;1790;g2df89a24394_0_1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https://www.cbsnews.com/news/unitedhealth-senate-hearing-cyberattack-change-healthcare/</a:t>
            </a:r>
            <a:r>
              <a:rPr lang="en-US"/>
              <a:t> </a:t>
            </a:r>
            <a:endParaRPr/>
          </a:p>
          <a:p>
            <a:pPr indent="0" lvl="0" marL="0" rtl="0" algn="l">
              <a:spcBef>
                <a:spcPts val="0"/>
              </a:spcBef>
              <a:spcAft>
                <a:spcPts val="0"/>
              </a:spcAft>
              <a:buNone/>
            </a:pPr>
            <a:r>
              <a:rPr lang="en-US" u="sng">
                <a:solidFill>
                  <a:schemeClr val="hlink"/>
                </a:solidFill>
                <a:hlinkClick r:id="rId3"/>
              </a:rPr>
              <a:t>Case Study 2</a:t>
            </a:r>
            <a:r>
              <a:rPr lang="en-US"/>
              <a:t> </a:t>
            </a:r>
            <a:endParaRPr/>
          </a:p>
        </p:txBody>
      </p:sp>
      <p:sp>
        <p:nvSpPr>
          <p:cNvPr id="1791" name="Google Shape;1791;g2df89a24394_0_1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df8fa79aea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df8fa79aea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g2df8fa79aea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2df89a24394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12" name="Google Shape;1812;g2df89a24394_0_1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https://www.sevendaysvt.com/news/ukrainian-man-pleads-guilty-to-uvm-medical-center-cyberattack-40246445</a:t>
            </a:r>
            <a:endParaRPr/>
          </a:p>
          <a:p>
            <a:pPr indent="0" lvl="0" marL="0" rtl="0" algn="l">
              <a:spcBef>
                <a:spcPts val="0"/>
              </a:spcBef>
              <a:spcAft>
                <a:spcPts val="0"/>
              </a:spcAft>
              <a:buNone/>
            </a:pPr>
            <a:r>
              <a:rPr lang="en-US" u="sng">
                <a:solidFill>
                  <a:schemeClr val="hlink"/>
                </a:solidFill>
                <a:hlinkClick r:id="rId3"/>
              </a:rPr>
              <a:t>https://vtdigger.org/2021/07/21/malware-on-employees-company-computer-led-to-cyber-attack-on-uvm-medical-center/</a:t>
            </a:r>
            <a:endParaRPr/>
          </a:p>
          <a:p>
            <a:pPr indent="0" lvl="0" marL="0" rtl="0" algn="l">
              <a:spcBef>
                <a:spcPts val="0"/>
              </a:spcBef>
              <a:spcAft>
                <a:spcPts val="0"/>
              </a:spcAft>
              <a:buNone/>
            </a:pPr>
            <a:r>
              <a:rPr lang="en-US" u="sng">
                <a:solidFill>
                  <a:schemeClr val="hlink"/>
                </a:solidFill>
                <a:hlinkClick r:id="rId4"/>
              </a:rPr>
              <a:t>https://www.vermontpublic.org/local-news/2023-10-04/uvm-medical-center-hospital-president-testifies-to-congress-on-2020-cyberattack</a:t>
            </a:r>
            <a:r>
              <a:rPr lang="en-US"/>
              <a:t> </a:t>
            </a:r>
            <a:endParaRPr/>
          </a:p>
        </p:txBody>
      </p:sp>
      <p:sp>
        <p:nvSpPr>
          <p:cNvPr id="1813" name="Google Shape;1813;g2df89a24394_0_1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2" name="Shape 1832"/>
        <p:cNvGrpSpPr/>
        <p:nvPr/>
      </p:nvGrpSpPr>
      <p:grpSpPr>
        <a:xfrm>
          <a:off x="0" y="0"/>
          <a:ext cx="0" cy="0"/>
          <a:chOff x="0" y="0"/>
          <a:chExt cx="0" cy="0"/>
        </a:xfrm>
      </p:grpSpPr>
      <p:sp>
        <p:nvSpPr>
          <p:cNvPr id="1833" name="Google Shape;1833;g2decb9e0a25_0_1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4" name="Google Shape;1834;g2decb9e0a25_0_12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t>Menti</a:t>
            </a:r>
            <a:endParaRPr b="1" sz="1400"/>
          </a:p>
          <a:p>
            <a:pPr indent="-317500" lvl="0" marL="457200" rtl="0" algn="l">
              <a:lnSpc>
                <a:spcPct val="100000"/>
              </a:lnSpc>
              <a:spcBef>
                <a:spcPts val="0"/>
              </a:spcBef>
              <a:spcAft>
                <a:spcPts val="0"/>
              </a:spcAft>
              <a:buSzPts val="1400"/>
              <a:buFont typeface="Calibri"/>
              <a:buChar char="-"/>
            </a:pPr>
            <a:r>
              <a:rPr lang="en-US" sz="1400"/>
              <a:t>How many are using which one ?</a:t>
            </a:r>
            <a:endParaRPr sz="1400"/>
          </a:p>
          <a:p>
            <a:pPr indent="-317500" lvl="0" marL="457200" rtl="0" algn="l">
              <a:lnSpc>
                <a:spcPct val="100000"/>
              </a:lnSpc>
              <a:spcBef>
                <a:spcPts val="0"/>
              </a:spcBef>
              <a:spcAft>
                <a:spcPts val="0"/>
              </a:spcAft>
              <a:buSzPts val="1400"/>
              <a:buFont typeface="Calibri"/>
              <a:buChar char="-"/>
            </a:pPr>
            <a:r>
              <a:rPr lang="en-US" sz="1400"/>
              <a:t>Where are they on their own scale ?</a:t>
            </a:r>
            <a:endParaRPr sz="1400"/>
          </a:p>
        </p:txBody>
      </p:sp>
      <p:sp>
        <p:nvSpPr>
          <p:cNvPr id="1835" name="Google Shape;1835;g2decb9e0a25_0_12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de715bde1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de715bde1f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Set the scene….The world is </a:t>
            </a:r>
            <a:r>
              <a:rPr lang="en-US"/>
              <a:t>changing</a:t>
            </a:r>
            <a:r>
              <a:rPr lang="en-US"/>
              <a:t> swiftly in terms of Care at rural and hands level….interconnectedness to think global and deliver local….challenge of virtual consultation….risks of virtual consultations in a person centred inter-operable space….is this person centric and inter-operable between clinicians and centres? Talk to Liability: standards, protection of data…next move into fundamentals and 3 key insights</a:t>
            </a:r>
            <a:endParaRPr/>
          </a:p>
        </p:txBody>
      </p:sp>
      <p:sp>
        <p:nvSpPr>
          <p:cNvPr id="301" name="Google Shape;301;g2de715bde1f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dd80ff0f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2dd80ff0f0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Journey of the Digital Health Ecosystem View….of the Therapeutic World we live in….key elements that require understanding to create an interoperable digital health ecosystem to enable safe and secure exchange of health data by and between users. Health data are predominantly generated by and processed between health care providers and the health care community</a:t>
            </a:r>
            <a:endParaRPr/>
          </a:p>
          <a:p>
            <a:pPr indent="0" lvl="0" marL="0" rtl="0" algn="l">
              <a:lnSpc>
                <a:spcPct val="100000"/>
              </a:lnSpc>
              <a:spcBef>
                <a:spcPts val="0"/>
              </a:spcBef>
              <a:spcAft>
                <a:spcPts val="0"/>
              </a:spcAft>
              <a:buSzPts val="1400"/>
              <a:buNone/>
            </a:pPr>
            <a:r>
              <a:rPr lang="en-US"/>
              <a:t>Presentation addresses key issues around cyber and security - go around the ecosystem </a:t>
            </a:r>
            <a:r>
              <a:rPr lang="en-US"/>
              <a:t>discussion</a:t>
            </a:r>
            <a:r>
              <a:rPr lang="en-US"/>
              <a:t> around cybersecurity and </a:t>
            </a:r>
            <a:endParaRPr/>
          </a:p>
          <a:p>
            <a:pPr indent="0" lvl="0" marL="0" rtl="0" algn="l">
              <a:lnSpc>
                <a:spcPct val="100000"/>
              </a:lnSpc>
              <a:spcBef>
                <a:spcPts val="0"/>
              </a:spcBef>
              <a:spcAft>
                <a:spcPts val="0"/>
              </a:spcAft>
              <a:buSzPts val="1400"/>
              <a:buNone/>
            </a:pPr>
            <a:r>
              <a:rPr lang="en-US" u="sng">
                <a:solidFill>
                  <a:schemeClr val="hlink"/>
                </a:solidFill>
                <a:hlinkClick r:id="rId2"/>
              </a:rPr>
              <a:t>Image</a:t>
            </a:r>
            <a:r>
              <a:rPr lang="en-US"/>
              <a:t> </a:t>
            </a:r>
            <a:r>
              <a:rPr lang="en-US" sz="1000">
                <a:latin typeface="Arial"/>
                <a:ea typeface="Arial"/>
                <a:cs typeface="Arial"/>
                <a:sym typeface="Arial"/>
              </a:rPr>
              <a:t>Principles on the respectful handling of data: critical to understand the this basics of this ecosystem and how best to manage and protect personal data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are use this image to navigate through the next key components that need to be considered in the therapeutic world we live in, the first being </a:t>
            </a:r>
            <a:r>
              <a:rPr b="1" lang="en-US"/>
              <a:t>Health data.</a:t>
            </a:r>
            <a:endParaRPr b="1"/>
          </a:p>
          <a:p>
            <a:pPr indent="0" lvl="0" marL="0" rtl="0" algn="l">
              <a:lnSpc>
                <a:spcPct val="100000"/>
              </a:lnSpc>
              <a:spcBef>
                <a:spcPts val="0"/>
              </a:spcBef>
              <a:spcAft>
                <a:spcPts val="0"/>
              </a:spcAft>
              <a:buSzPts val="1400"/>
              <a:buNone/>
            </a:pPr>
            <a:r>
              <a:rPr b="1" lang="en-US"/>
              <a:t>Understanding what personal data means is critical and thereafter how this personal data is acquired, managed, disposed of and communicated fits in into an understanding of the Digital Health Ecosystem.</a:t>
            </a:r>
            <a:endParaRPr b="1"/>
          </a:p>
          <a:p>
            <a:pPr indent="0" lvl="0" marL="0" rtl="0" algn="l">
              <a:lnSpc>
                <a:spcPct val="100000"/>
              </a:lnSpc>
              <a:spcBef>
                <a:spcPts val="0"/>
              </a:spcBef>
              <a:spcAft>
                <a:spcPts val="0"/>
              </a:spcAft>
              <a:buSzPts val="1400"/>
              <a:buNone/>
            </a:pPr>
            <a:r>
              <a:t/>
            </a:r>
            <a:endParaRPr b="1"/>
          </a:p>
          <a:p>
            <a:pPr indent="-292100" lvl="0" marL="457200" rtl="0" algn="just">
              <a:lnSpc>
                <a:spcPct val="115000"/>
              </a:lnSpc>
              <a:spcBef>
                <a:spcPts val="0"/>
              </a:spcBef>
              <a:spcAft>
                <a:spcPts val="0"/>
              </a:spcAft>
              <a:buClr>
                <a:schemeClr val="dk1"/>
              </a:buClr>
              <a:buSzPts val="1000"/>
              <a:buChar char="●"/>
            </a:pPr>
            <a:r>
              <a:rPr lang="en-US" sz="1000">
                <a:latin typeface="Arial"/>
                <a:ea typeface="Arial"/>
                <a:cs typeface="Arial"/>
                <a:sym typeface="Arial"/>
              </a:rPr>
              <a:t>Principles on the respectful handling of data</a:t>
            </a:r>
            <a:endParaRPr sz="1000">
              <a:latin typeface="Arial"/>
              <a:ea typeface="Arial"/>
              <a:cs typeface="Arial"/>
              <a:sym typeface="Arial"/>
            </a:endParaRPr>
          </a:p>
          <a:p>
            <a:pPr indent="0" lvl="0" marL="0" rtl="0" algn="just">
              <a:lnSpc>
                <a:spcPct val="115000"/>
              </a:lnSpc>
              <a:spcBef>
                <a:spcPts val="0"/>
              </a:spcBef>
              <a:spcAft>
                <a:spcPts val="0"/>
              </a:spcAft>
              <a:buClr>
                <a:srgbClr val="000000"/>
              </a:buClr>
              <a:buSzPts val="1000"/>
              <a:buFont typeface="Arial"/>
              <a:buNone/>
            </a:pPr>
            <a:r>
              <a:t/>
            </a:r>
            <a:endParaRPr sz="1000">
              <a:latin typeface="Arial"/>
              <a:ea typeface="Arial"/>
              <a:cs typeface="Arial"/>
              <a:sym typeface="Arial"/>
            </a:endParaRPr>
          </a:p>
          <a:p>
            <a:pPr indent="0" lvl="0" marL="0" rtl="0" algn="just">
              <a:lnSpc>
                <a:spcPct val="115000"/>
              </a:lnSpc>
              <a:spcBef>
                <a:spcPts val="0"/>
              </a:spcBef>
              <a:spcAft>
                <a:spcPts val="0"/>
              </a:spcAft>
              <a:buClr>
                <a:srgbClr val="000000"/>
              </a:buClr>
              <a:buSzPts val="1000"/>
              <a:buFont typeface="Arial"/>
              <a:buNone/>
            </a:pPr>
            <a:r>
              <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b="1"/>
          </a:p>
        </p:txBody>
      </p:sp>
      <p:sp>
        <p:nvSpPr>
          <p:cNvPr id="311" name="Google Shape;311;g2dd80ff0f0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df8fa79ae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df8fa79ae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457200" rtl="0" algn="l">
              <a:spcBef>
                <a:spcPts val="0"/>
              </a:spcBef>
              <a:spcAft>
                <a:spcPts val="0"/>
              </a:spcAft>
              <a:buNone/>
            </a:pPr>
            <a:r>
              <a:rPr lang="en-US"/>
              <a:t>Remember the 3 p’s: People affected: source of vulnerability is internal staff…lack of skilled individual, lack of consistency with maturity assessment…</a:t>
            </a:r>
            <a:endParaRPr/>
          </a:p>
        </p:txBody>
      </p:sp>
      <p:sp>
        <p:nvSpPr>
          <p:cNvPr id="321" name="Google Shape;321;g2df8fa79ae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df89a2439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df89a2439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https://www.cbsnews.com/news/unitedhealth-senate-hearing-cyberattack-change-healthcare/</a:t>
            </a:r>
            <a:r>
              <a:rPr lang="en-US"/>
              <a:t> </a:t>
            </a:r>
            <a:endParaRPr/>
          </a:p>
          <a:p>
            <a:pPr indent="0" lvl="0" marL="0" rtl="0" algn="l">
              <a:spcBef>
                <a:spcPts val="0"/>
              </a:spcBef>
              <a:spcAft>
                <a:spcPts val="0"/>
              </a:spcAft>
              <a:buNone/>
            </a:pPr>
            <a:r>
              <a:rPr lang="en-US" u="sng">
                <a:solidFill>
                  <a:schemeClr val="hlink"/>
                </a:solidFill>
                <a:hlinkClick r:id="rId3"/>
              </a:rPr>
              <a:t>Case Study 2</a:t>
            </a:r>
            <a:r>
              <a:rPr lang="en-US"/>
              <a:t> </a:t>
            </a:r>
            <a:endParaRPr/>
          </a:p>
        </p:txBody>
      </p:sp>
      <p:sp>
        <p:nvSpPr>
          <p:cNvPr id="337" name="Google Shape;337;g2df89a2439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decb9e0a25_0_1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decb9e0a25_0_14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2decb9e0a25_0_14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21" name="Google Shape;21;p13"/>
          <p:cNvGrpSpPr/>
          <p:nvPr/>
        </p:nvGrpSpPr>
        <p:grpSpPr>
          <a:xfrm>
            <a:off x="11776163" y="4856607"/>
            <a:ext cx="1341735" cy="1341696"/>
            <a:chOff x="10699753" y="151257"/>
            <a:chExt cx="1341735" cy="1341696"/>
          </a:xfrm>
        </p:grpSpPr>
        <p:sp>
          <p:nvSpPr>
            <p:cNvPr id="22" name="Google Shape;22;p13"/>
            <p:cNvSpPr/>
            <p:nvPr/>
          </p:nvSpPr>
          <p:spPr>
            <a:xfrm>
              <a:off x="10699753" y="683253"/>
              <a:ext cx="809700" cy="809700"/>
            </a:xfrm>
            <a:prstGeom prst="ellipse">
              <a:avLst/>
            </a:prstGeom>
            <a:gradFill>
              <a:gsLst>
                <a:gs pos="0">
                  <a:srgbClr val="D3A5C3">
                    <a:alpha val="70588"/>
                  </a:srgbClr>
                </a:gs>
                <a:gs pos="100000">
                  <a:srgbClr val="5F2D6F">
                    <a:alpha val="55686"/>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 name="Google Shape;23;p13"/>
            <p:cNvSpPr/>
            <p:nvPr/>
          </p:nvSpPr>
          <p:spPr>
            <a:xfrm>
              <a:off x="11509588" y="151257"/>
              <a:ext cx="531900" cy="531900"/>
            </a:xfrm>
            <a:prstGeom prst="ellipse">
              <a:avLst/>
            </a:prstGeom>
            <a:gradFill>
              <a:gsLst>
                <a:gs pos="0">
                  <a:srgbClr val="D3A5C3">
                    <a:alpha val="70588"/>
                  </a:srgbClr>
                </a:gs>
                <a:gs pos="100000">
                  <a:srgbClr val="5F2D6F">
                    <a:alpha val="55686"/>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3" name="Shape 83"/>
        <p:cNvGrpSpPr/>
        <p:nvPr/>
      </p:nvGrpSpPr>
      <p:grpSpPr>
        <a:xfrm>
          <a:off x="0" y="0"/>
          <a:ext cx="0" cy="0"/>
          <a:chOff x="0" y="0"/>
          <a:chExt cx="0" cy="0"/>
        </a:xfrm>
      </p:grpSpPr>
      <p:sp>
        <p:nvSpPr>
          <p:cNvPr id="84" name="Google Shape;84;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6" name="Google Shape;86;p2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7" name="Google Shape;8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0" name="Shape 90"/>
        <p:cNvGrpSpPr/>
        <p:nvPr/>
      </p:nvGrpSpPr>
      <p:grpSpPr>
        <a:xfrm>
          <a:off x="0" y="0"/>
          <a:ext cx="0" cy="0"/>
          <a:chOff x="0" y="0"/>
          <a:chExt cx="0" cy="0"/>
        </a:xfrm>
      </p:grpSpPr>
      <p:sp>
        <p:nvSpPr>
          <p:cNvPr id="91" name="Google Shape;91;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1"/>
          <p:cNvSpPr/>
          <p:nvPr>
            <p:ph idx="2" type="pic"/>
          </p:nvPr>
        </p:nvSpPr>
        <p:spPr>
          <a:xfrm>
            <a:off x="5183188" y="987425"/>
            <a:ext cx="6172200" cy="4873625"/>
          </a:xfrm>
          <a:prstGeom prst="rect">
            <a:avLst/>
          </a:prstGeom>
          <a:noFill/>
          <a:ln>
            <a:noFill/>
          </a:ln>
        </p:spPr>
      </p:sp>
      <p:sp>
        <p:nvSpPr>
          <p:cNvPr id="93" name="Google Shape;93;p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4" name="Google Shape;9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7" name="Shape 97"/>
        <p:cNvGrpSpPr/>
        <p:nvPr/>
      </p:nvGrpSpPr>
      <p:grpSpPr>
        <a:xfrm>
          <a:off x="0" y="0"/>
          <a:ext cx="0" cy="0"/>
          <a:chOff x="0" y="0"/>
          <a:chExt cx="0" cy="0"/>
        </a:xfrm>
      </p:grpSpPr>
      <p:sp>
        <p:nvSpPr>
          <p:cNvPr id="98" name="Google Shape;9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3" name="Shape 103"/>
        <p:cNvGrpSpPr/>
        <p:nvPr/>
      </p:nvGrpSpPr>
      <p:grpSpPr>
        <a:xfrm>
          <a:off x="0" y="0"/>
          <a:ext cx="0" cy="0"/>
          <a:chOff x="0" y="0"/>
          <a:chExt cx="0" cy="0"/>
        </a:xfrm>
      </p:grpSpPr>
      <p:sp>
        <p:nvSpPr>
          <p:cNvPr id="104" name="Google Shape;104;p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Layout with two content boxes with wide gap" showMasterSp="0">
  <p:cSld name="7_Layout with two content boxes with wide gap">
    <p:spTree>
      <p:nvGrpSpPr>
        <p:cNvPr id="115" name="Shape 115"/>
        <p:cNvGrpSpPr/>
        <p:nvPr/>
      </p:nvGrpSpPr>
      <p:grpSpPr>
        <a:xfrm>
          <a:off x="0" y="0"/>
          <a:ext cx="0" cy="0"/>
          <a:chOff x="0" y="0"/>
          <a:chExt cx="0" cy="0"/>
        </a:xfrm>
      </p:grpSpPr>
      <p:pic>
        <p:nvPicPr>
          <p:cNvPr id="116" name="Google Shape;116;g2dcae107fb3_0_134"/>
          <p:cNvPicPr preferRelativeResize="0"/>
          <p:nvPr/>
        </p:nvPicPr>
        <p:blipFill rotWithShape="1">
          <a:blip r:embed="rId2">
            <a:alphaModFix/>
          </a:blip>
          <a:srcRect b="0" l="18886" r="779" t="0"/>
          <a:stretch/>
        </p:blipFill>
        <p:spPr>
          <a:xfrm>
            <a:off x="-1" y="0"/>
            <a:ext cx="12192000" cy="6858000"/>
          </a:xfrm>
          <a:prstGeom prst="rect">
            <a:avLst/>
          </a:prstGeom>
          <a:noFill/>
          <a:ln>
            <a:noFill/>
          </a:ln>
        </p:spPr>
      </p:pic>
      <p:sp>
        <p:nvSpPr>
          <p:cNvPr id="117" name="Google Shape;117;g2dcae107fb3_0_134"/>
          <p:cNvSpPr/>
          <p:nvPr/>
        </p:nvSpPr>
        <p:spPr>
          <a:xfrm>
            <a:off x="0" y="-2907"/>
            <a:ext cx="12192000" cy="6863700"/>
          </a:xfrm>
          <a:prstGeom prst="rect">
            <a:avLst/>
          </a:prstGeom>
          <a:gradFill>
            <a:gsLst>
              <a:gs pos="0">
                <a:srgbClr val="AC548D">
                  <a:alpha val="88235"/>
                </a:srgbClr>
              </a:gs>
              <a:gs pos="100000">
                <a:srgbClr val="5F2D6F"/>
              </a:gs>
            </a:gsLst>
            <a:lin ang="2700006" scaled="0"/>
          </a:gradFill>
          <a:ln>
            <a:noFill/>
          </a:ln>
        </p:spPr>
        <p:txBody>
          <a:bodyPr anchorCtr="0" anchor="ctr" bIns="45700" lIns="0"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a:ea typeface="Arial"/>
              <a:cs typeface="Arial"/>
              <a:sym typeface="Arial"/>
            </a:endParaRPr>
          </a:p>
        </p:txBody>
      </p:sp>
      <p:sp>
        <p:nvSpPr>
          <p:cNvPr id="118" name="Google Shape;118;g2dcae107fb3_0_134"/>
          <p:cNvSpPr txBox="1"/>
          <p:nvPr/>
        </p:nvSpPr>
        <p:spPr>
          <a:xfrm>
            <a:off x="134112" y="6519672"/>
            <a:ext cx="5262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1" i="0" lang="en-US" sz="1100" u="none" cap="none" strike="noStrike">
                <a:solidFill>
                  <a:schemeClr val="lt1"/>
                </a:solidFill>
                <a:latin typeface="Montserrat"/>
                <a:ea typeface="Montserrat"/>
                <a:cs typeface="Montserrat"/>
                <a:sym typeface="Montserrat"/>
              </a:rPr>
              <a:t>‹#›</a:t>
            </a:fld>
            <a:endParaRPr b="1" i="0" sz="1100" u="none" cap="none" strike="noStrike">
              <a:solidFill>
                <a:schemeClr val="lt1"/>
              </a:solidFill>
              <a:latin typeface="Montserrat"/>
              <a:ea typeface="Montserrat"/>
              <a:cs typeface="Montserrat"/>
              <a:sym typeface="Montserrat"/>
            </a:endParaRPr>
          </a:p>
        </p:txBody>
      </p:sp>
      <p:sp>
        <p:nvSpPr>
          <p:cNvPr id="119" name="Google Shape;119;g2dcae107fb3_0_134"/>
          <p:cNvSpPr/>
          <p:nvPr/>
        </p:nvSpPr>
        <p:spPr>
          <a:xfrm>
            <a:off x="2682684" y="-418111"/>
            <a:ext cx="2483100" cy="2483100"/>
          </a:xfrm>
          <a:prstGeom prst="ellipse">
            <a:avLst/>
          </a:prstGeom>
          <a:gradFill>
            <a:gsLst>
              <a:gs pos="0">
                <a:srgbClr val="D3A5C3"/>
              </a:gs>
              <a:gs pos="100000">
                <a:srgbClr val="5F2D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 name="Google Shape;120;g2dcae107fb3_0_134"/>
          <p:cNvSpPr/>
          <p:nvPr/>
        </p:nvSpPr>
        <p:spPr>
          <a:xfrm>
            <a:off x="0" y="533455"/>
            <a:ext cx="4719120" cy="5787081"/>
          </a:xfrm>
          <a:custGeom>
            <a:rect b="b" l="l" r="r" t="t"/>
            <a:pathLst>
              <a:path extrusionOk="0" h="6828414" w="5568283">
                <a:moveTo>
                  <a:pt x="1612961" y="0"/>
                </a:moveTo>
                <a:cubicBezTo>
                  <a:pt x="2449895" y="0"/>
                  <a:pt x="3177884" y="466448"/>
                  <a:pt x="3551145" y="1153559"/>
                </a:cubicBezTo>
                <a:lnTo>
                  <a:pt x="3617464" y="1291227"/>
                </a:lnTo>
                <a:lnTo>
                  <a:pt x="3691821" y="1302576"/>
                </a:lnTo>
                <a:cubicBezTo>
                  <a:pt x="4762716" y="1521712"/>
                  <a:pt x="5568283" y="2469240"/>
                  <a:pt x="5568283" y="3604917"/>
                </a:cubicBezTo>
                <a:cubicBezTo>
                  <a:pt x="5568283" y="4740595"/>
                  <a:pt x="4762716" y="5688122"/>
                  <a:pt x="3691821" y="5907259"/>
                </a:cubicBezTo>
                <a:lnTo>
                  <a:pt x="3530967" y="5931808"/>
                </a:lnTo>
                <a:lnTo>
                  <a:pt x="3500014" y="5973201"/>
                </a:lnTo>
                <a:cubicBezTo>
                  <a:pt x="3068974" y="6495501"/>
                  <a:pt x="2416652" y="6828414"/>
                  <a:pt x="1686573" y="6828414"/>
                </a:cubicBezTo>
                <a:cubicBezTo>
                  <a:pt x="1037615" y="6828414"/>
                  <a:pt x="450093" y="6565372"/>
                  <a:pt x="24811" y="6140089"/>
                </a:cubicBezTo>
                <a:lnTo>
                  <a:pt x="0" y="6112790"/>
                </a:lnTo>
                <a:lnTo>
                  <a:pt x="0" y="705392"/>
                </a:lnTo>
                <a:lnTo>
                  <a:pt x="54341" y="645602"/>
                </a:lnTo>
                <a:cubicBezTo>
                  <a:pt x="453227" y="246716"/>
                  <a:pt x="1004282" y="0"/>
                  <a:pt x="1612961" y="0"/>
                </a:cubicBezTo>
                <a:close/>
              </a:path>
            </a:pathLst>
          </a:custGeom>
          <a:blipFill rotWithShape="1">
            <a:blip r:embed="rId2">
              <a:alphaModFix/>
            </a:blip>
            <a:stretch>
              <a:fillRect b="0" l="-148876" r="-22479" t="0"/>
            </a:stretch>
          </a:blipFill>
          <a:ln>
            <a:noFill/>
          </a:ln>
          <a:effectLst>
            <a:outerShdw blurRad="76200" rotWithShape="0" algn="ctr" dir="5400000" dist="12700">
              <a:srgbClr val="000000">
                <a:alpha val="9410"/>
              </a:srgbClr>
            </a:outerShdw>
          </a:effectLst>
        </p:spPr>
        <p:txBody>
          <a:bodyPr anchorCtr="0" anchor="b" bIns="182875"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0" i="0" lang="en-US" sz="1050" u="none" cap="none" strike="noStrike">
                <a:solidFill>
                  <a:srgbClr val="7F7F7F"/>
                </a:solidFill>
                <a:latin typeface="Arial Black"/>
                <a:ea typeface="Arial Black"/>
                <a:cs typeface="Arial Black"/>
                <a:sym typeface="Arial Black"/>
              </a:rPr>
              <a:t>v</a:t>
            </a:r>
            <a:endParaRPr b="0" i="0" sz="1400" u="none" cap="none" strike="noStrike">
              <a:solidFill>
                <a:srgbClr val="000000"/>
              </a:solidFill>
              <a:latin typeface="Arial"/>
              <a:ea typeface="Arial"/>
              <a:cs typeface="Arial"/>
              <a:sym typeface="Arial"/>
            </a:endParaRPr>
          </a:p>
        </p:txBody>
      </p:sp>
      <p:sp>
        <p:nvSpPr>
          <p:cNvPr id="121" name="Google Shape;121;g2dcae107fb3_0_134"/>
          <p:cNvSpPr/>
          <p:nvPr/>
        </p:nvSpPr>
        <p:spPr>
          <a:xfrm>
            <a:off x="0" y="4498256"/>
            <a:ext cx="2348481" cy="2363988"/>
          </a:xfrm>
          <a:custGeom>
            <a:rect b="b" l="l" r="r" t="t"/>
            <a:pathLst>
              <a:path extrusionOk="0" h="2597789" w="2580748">
                <a:moveTo>
                  <a:pt x="751475" y="0"/>
                </a:moveTo>
                <a:cubicBezTo>
                  <a:pt x="1761755" y="0"/>
                  <a:pt x="2580748" y="818994"/>
                  <a:pt x="2580748" y="1829273"/>
                </a:cubicBezTo>
                <a:cubicBezTo>
                  <a:pt x="2580748" y="2081843"/>
                  <a:pt x="2529561" y="2322458"/>
                  <a:pt x="2436995" y="2541309"/>
                </a:cubicBezTo>
                <a:lnTo>
                  <a:pt x="2409787" y="2597789"/>
                </a:lnTo>
                <a:lnTo>
                  <a:pt x="1855660" y="2597789"/>
                </a:lnTo>
                <a:lnTo>
                  <a:pt x="1867593" y="2581831"/>
                </a:lnTo>
                <a:cubicBezTo>
                  <a:pt x="2012724" y="2367009"/>
                  <a:pt x="2097468" y="2108038"/>
                  <a:pt x="2097468" y="1829273"/>
                </a:cubicBezTo>
                <a:cubicBezTo>
                  <a:pt x="2097468" y="1085902"/>
                  <a:pt x="1494847" y="483281"/>
                  <a:pt x="751475" y="483281"/>
                </a:cubicBezTo>
                <a:cubicBezTo>
                  <a:pt x="565632" y="483281"/>
                  <a:pt x="388586" y="520945"/>
                  <a:pt x="227554" y="589056"/>
                </a:cubicBezTo>
                <a:lnTo>
                  <a:pt x="0" y="712568"/>
                </a:lnTo>
                <a:lnTo>
                  <a:pt x="0" y="162753"/>
                </a:lnTo>
                <a:lnTo>
                  <a:pt x="39440" y="143754"/>
                </a:lnTo>
                <a:cubicBezTo>
                  <a:pt x="258291" y="51187"/>
                  <a:pt x="498905" y="0"/>
                  <a:pt x="751475" y="0"/>
                </a:cubicBezTo>
                <a:close/>
              </a:path>
            </a:pathLst>
          </a:custGeom>
          <a:gradFill>
            <a:gsLst>
              <a:gs pos="0">
                <a:srgbClr val="D3A5C3"/>
              </a:gs>
              <a:gs pos="100000">
                <a:srgbClr val="5F2D6F">
                  <a:alpha val="5647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22" name="Google Shape;122;g2dcae107fb3_0_134"/>
          <p:cNvGrpSpPr/>
          <p:nvPr/>
        </p:nvGrpSpPr>
        <p:grpSpPr>
          <a:xfrm>
            <a:off x="11103063" y="-286893"/>
            <a:ext cx="1341735" cy="1341696"/>
            <a:chOff x="10699753" y="151257"/>
            <a:chExt cx="1341735" cy="1341696"/>
          </a:xfrm>
        </p:grpSpPr>
        <p:sp>
          <p:nvSpPr>
            <p:cNvPr id="123" name="Google Shape;123;g2dcae107fb3_0_134"/>
            <p:cNvSpPr/>
            <p:nvPr/>
          </p:nvSpPr>
          <p:spPr>
            <a:xfrm>
              <a:off x="10699753" y="683253"/>
              <a:ext cx="809700" cy="809700"/>
            </a:xfrm>
            <a:prstGeom prst="ellipse">
              <a:avLst/>
            </a:prstGeom>
            <a:gradFill>
              <a:gsLst>
                <a:gs pos="0">
                  <a:srgbClr val="D3A5C3">
                    <a:alpha val="71372"/>
                  </a:srgbClr>
                </a:gs>
                <a:gs pos="100000">
                  <a:srgbClr val="5F2D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 name="Google Shape;124;g2dcae107fb3_0_134"/>
            <p:cNvSpPr/>
            <p:nvPr/>
          </p:nvSpPr>
          <p:spPr>
            <a:xfrm>
              <a:off x="11509588" y="151257"/>
              <a:ext cx="531900" cy="531900"/>
            </a:xfrm>
            <a:prstGeom prst="ellipse">
              <a:avLst/>
            </a:prstGeom>
            <a:gradFill>
              <a:gsLst>
                <a:gs pos="0">
                  <a:srgbClr val="D3A5C3"/>
                </a:gs>
                <a:gs pos="100000">
                  <a:srgbClr val="5F2D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extLst>
    <p:ext uri="{DCECCB84-F9BA-43D5-87BE-67443E8EF086}">
      <p15:sldGuideLst>
        <p15:guide id="1" orient="horz" pos="912">
          <p15:clr>
            <a:srgbClr val="FBAE40"/>
          </p15:clr>
        </p15:guide>
        <p15:guide id="2" pos="168">
          <p15:clr>
            <a:srgbClr val="FBAE40"/>
          </p15:clr>
        </p15:guide>
        <p15:guide id="3" pos="7512">
          <p15:clr>
            <a:srgbClr val="FBAE40"/>
          </p15:clr>
        </p15:guide>
        <p15:guide id="4" pos="3840">
          <p15:clr>
            <a:srgbClr val="FBAE40"/>
          </p15:clr>
        </p15:guide>
        <p15:guide id="5" orient="horz" pos="39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125" name="Shape 125"/>
        <p:cNvGrpSpPr/>
        <p:nvPr/>
      </p:nvGrpSpPr>
      <p:grpSpPr>
        <a:xfrm>
          <a:off x="0" y="0"/>
          <a:ext cx="0" cy="0"/>
          <a:chOff x="0" y="0"/>
          <a:chExt cx="0" cy="0"/>
        </a:xfrm>
      </p:grpSpPr>
      <p:sp>
        <p:nvSpPr>
          <p:cNvPr id="126" name="Google Shape;126;g2dcae107fb3_0_144"/>
          <p:cNvSpPr/>
          <p:nvPr/>
        </p:nvSpPr>
        <p:spPr>
          <a:xfrm>
            <a:off x="0" y="0"/>
            <a:ext cx="3055500" cy="6858000"/>
          </a:xfrm>
          <a:prstGeom prst="rect">
            <a:avLst/>
          </a:prstGeom>
          <a:blipFill rotWithShape="1">
            <a:blip r:embed="rId2">
              <a:alphaModFix/>
            </a:blip>
            <a:stretch>
              <a:fillRect b="0" l="-282714" r="-113859" t="0"/>
            </a:stretch>
          </a:blipFill>
          <a:ln>
            <a:noFill/>
          </a:ln>
          <a:effectLst>
            <a:outerShdw blurRad="76200" rotWithShape="0" algn="ctr" dir="5400000" dist="12700">
              <a:srgbClr val="000000">
                <a:alpha val="9410"/>
              </a:srgbClr>
            </a:outerShdw>
          </a:effectLst>
        </p:spPr>
        <p:txBody>
          <a:bodyPr anchorCtr="0" anchor="b" bIns="182875"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7F7F7F"/>
              </a:solidFill>
              <a:latin typeface="Arial Black"/>
              <a:ea typeface="Arial Black"/>
              <a:cs typeface="Arial Black"/>
              <a:sym typeface="Arial Black"/>
            </a:endParaRPr>
          </a:p>
        </p:txBody>
      </p:sp>
      <p:sp>
        <p:nvSpPr>
          <p:cNvPr id="127" name="Google Shape;127;g2dcae107fb3_0_144"/>
          <p:cNvSpPr/>
          <p:nvPr/>
        </p:nvSpPr>
        <p:spPr>
          <a:xfrm>
            <a:off x="0" y="0"/>
            <a:ext cx="3055500" cy="6858000"/>
          </a:xfrm>
          <a:prstGeom prst="rect">
            <a:avLst/>
          </a:prstGeom>
          <a:solidFill>
            <a:srgbClr val="FFFFFF"/>
          </a:solidFill>
          <a:ln>
            <a:noFill/>
          </a:ln>
          <a:effectLst>
            <a:outerShdw blurRad="76200" rotWithShape="0" algn="ctr" dir="5400000" dist="12700">
              <a:srgbClr val="000000">
                <a:alpha val="9410"/>
              </a:srgbClr>
            </a:outerShdw>
          </a:effectLst>
        </p:spPr>
        <p:txBody>
          <a:bodyPr anchorCtr="0" anchor="b" bIns="182875"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7F7F7F"/>
              </a:solidFill>
              <a:latin typeface="Arial Black"/>
              <a:ea typeface="Arial Black"/>
              <a:cs typeface="Arial Black"/>
              <a:sym typeface="Arial Black"/>
            </a:endParaRPr>
          </a:p>
        </p:txBody>
      </p:sp>
      <p:sp>
        <p:nvSpPr>
          <p:cNvPr id="128" name="Google Shape;128;g2dcae107fb3_0_144"/>
          <p:cNvSpPr txBox="1"/>
          <p:nvPr>
            <p:ph idx="12" type="sldNum"/>
          </p:nvPr>
        </p:nvSpPr>
        <p:spPr>
          <a:xfrm>
            <a:off x="381000" y="6425094"/>
            <a:ext cx="384000" cy="2160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grpSp>
        <p:nvGrpSpPr>
          <p:cNvPr id="129" name="Google Shape;129;g2dcae107fb3_0_144"/>
          <p:cNvGrpSpPr/>
          <p:nvPr/>
        </p:nvGrpSpPr>
        <p:grpSpPr>
          <a:xfrm>
            <a:off x="11776163" y="4856607"/>
            <a:ext cx="1341735" cy="1341696"/>
            <a:chOff x="10699753" y="151257"/>
            <a:chExt cx="1341735" cy="1341696"/>
          </a:xfrm>
        </p:grpSpPr>
        <p:sp>
          <p:nvSpPr>
            <p:cNvPr id="130" name="Google Shape;130;g2dcae107fb3_0_144"/>
            <p:cNvSpPr/>
            <p:nvPr/>
          </p:nvSpPr>
          <p:spPr>
            <a:xfrm>
              <a:off x="10699753" y="683253"/>
              <a:ext cx="809700" cy="809700"/>
            </a:xfrm>
            <a:prstGeom prst="ellipse">
              <a:avLst/>
            </a:prstGeom>
            <a:gradFill>
              <a:gsLst>
                <a:gs pos="0">
                  <a:srgbClr val="D3A5C3">
                    <a:alpha val="71372"/>
                  </a:srgbClr>
                </a:gs>
                <a:gs pos="100000">
                  <a:srgbClr val="5F2D6F">
                    <a:alpha val="5647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 name="Google Shape;131;g2dcae107fb3_0_144"/>
            <p:cNvSpPr/>
            <p:nvPr/>
          </p:nvSpPr>
          <p:spPr>
            <a:xfrm>
              <a:off x="11509588" y="151257"/>
              <a:ext cx="531900" cy="531900"/>
            </a:xfrm>
            <a:prstGeom prst="ellipse">
              <a:avLst/>
            </a:prstGeom>
            <a:gradFill>
              <a:gsLst>
                <a:gs pos="0">
                  <a:srgbClr val="D3A5C3">
                    <a:alpha val="71372"/>
                  </a:srgbClr>
                </a:gs>
                <a:gs pos="100000">
                  <a:srgbClr val="5F2D6F">
                    <a:alpha val="5647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 name="Shape 132"/>
        <p:cNvGrpSpPr/>
        <p:nvPr/>
      </p:nvGrpSpPr>
      <p:grpSpPr>
        <a:xfrm>
          <a:off x="0" y="0"/>
          <a:ext cx="0" cy="0"/>
          <a:chOff x="0" y="0"/>
          <a:chExt cx="0" cy="0"/>
        </a:xfrm>
      </p:grpSpPr>
      <p:sp>
        <p:nvSpPr>
          <p:cNvPr id="133" name="Google Shape;133;g2dcae107fb3_0_151"/>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4" name="Google Shape;134;g2dcae107fb3_0_151"/>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35" name="Google Shape;135;g2dcae107fb3_0_1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6" name="Google Shape;136;g2dcae107fb3_0_1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7" name="Google Shape;137;g2dcae107fb3_0_1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138" name="Google Shape;138;g2dcae107fb3_0_151"/>
          <p:cNvGrpSpPr/>
          <p:nvPr/>
        </p:nvGrpSpPr>
        <p:grpSpPr>
          <a:xfrm>
            <a:off x="11776163" y="4856607"/>
            <a:ext cx="1341735" cy="1341696"/>
            <a:chOff x="10699753" y="151257"/>
            <a:chExt cx="1341735" cy="1341696"/>
          </a:xfrm>
        </p:grpSpPr>
        <p:sp>
          <p:nvSpPr>
            <p:cNvPr id="139" name="Google Shape;139;g2dcae107fb3_0_151"/>
            <p:cNvSpPr/>
            <p:nvPr/>
          </p:nvSpPr>
          <p:spPr>
            <a:xfrm>
              <a:off x="10699753" y="683253"/>
              <a:ext cx="809700" cy="809700"/>
            </a:xfrm>
            <a:prstGeom prst="ellipse">
              <a:avLst/>
            </a:prstGeom>
            <a:gradFill>
              <a:gsLst>
                <a:gs pos="0">
                  <a:srgbClr val="D3A5C3">
                    <a:alpha val="71372"/>
                  </a:srgbClr>
                </a:gs>
                <a:gs pos="100000">
                  <a:srgbClr val="5F2D6F">
                    <a:alpha val="5647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 name="Google Shape;140;g2dcae107fb3_0_151"/>
            <p:cNvSpPr/>
            <p:nvPr/>
          </p:nvSpPr>
          <p:spPr>
            <a:xfrm>
              <a:off x="11509588" y="151257"/>
              <a:ext cx="531900" cy="531900"/>
            </a:xfrm>
            <a:prstGeom prst="ellipse">
              <a:avLst/>
            </a:prstGeom>
            <a:gradFill>
              <a:gsLst>
                <a:gs pos="0">
                  <a:srgbClr val="D3A5C3">
                    <a:alpha val="71372"/>
                  </a:srgbClr>
                </a:gs>
                <a:gs pos="100000">
                  <a:srgbClr val="5F2D6F">
                    <a:alpha val="5647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showMasterSp="0">
  <p:cSld name="1_Title only">
    <p:spTree>
      <p:nvGrpSpPr>
        <p:cNvPr id="141" name="Shape 141"/>
        <p:cNvGrpSpPr/>
        <p:nvPr/>
      </p:nvGrpSpPr>
      <p:grpSpPr>
        <a:xfrm>
          <a:off x="0" y="0"/>
          <a:ext cx="0" cy="0"/>
          <a:chOff x="0" y="0"/>
          <a:chExt cx="0" cy="0"/>
        </a:xfrm>
      </p:grpSpPr>
      <p:sp>
        <p:nvSpPr>
          <p:cNvPr id="142" name="Google Shape;142;g2dcae107fb3_0_160"/>
          <p:cNvSpPr txBox="1"/>
          <p:nvPr>
            <p:ph idx="12" type="sldNum"/>
          </p:nvPr>
        </p:nvSpPr>
        <p:spPr>
          <a:xfrm>
            <a:off x="384048" y="6428232"/>
            <a:ext cx="384000" cy="2160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grpSp>
        <p:nvGrpSpPr>
          <p:cNvPr id="143" name="Google Shape;143;g2dcae107fb3_0_160"/>
          <p:cNvGrpSpPr/>
          <p:nvPr/>
        </p:nvGrpSpPr>
        <p:grpSpPr>
          <a:xfrm>
            <a:off x="11776163" y="4856607"/>
            <a:ext cx="1341735" cy="1341696"/>
            <a:chOff x="10699753" y="151257"/>
            <a:chExt cx="1341735" cy="1341696"/>
          </a:xfrm>
        </p:grpSpPr>
        <p:sp>
          <p:nvSpPr>
            <p:cNvPr id="144" name="Google Shape;144;g2dcae107fb3_0_160"/>
            <p:cNvSpPr/>
            <p:nvPr/>
          </p:nvSpPr>
          <p:spPr>
            <a:xfrm>
              <a:off x="10699753" y="683253"/>
              <a:ext cx="809700" cy="809700"/>
            </a:xfrm>
            <a:prstGeom prst="ellipse">
              <a:avLst/>
            </a:prstGeom>
            <a:gradFill>
              <a:gsLst>
                <a:gs pos="0">
                  <a:srgbClr val="D3A5C3">
                    <a:alpha val="71372"/>
                  </a:srgbClr>
                </a:gs>
                <a:gs pos="100000">
                  <a:srgbClr val="5F2D6F">
                    <a:alpha val="5647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 name="Google Shape;145;g2dcae107fb3_0_160"/>
            <p:cNvSpPr/>
            <p:nvPr/>
          </p:nvSpPr>
          <p:spPr>
            <a:xfrm>
              <a:off x="11509588" y="151257"/>
              <a:ext cx="531900" cy="531900"/>
            </a:xfrm>
            <a:prstGeom prst="ellipse">
              <a:avLst/>
            </a:prstGeom>
            <a:gradFill>
              <a:gsLst>
                <a:gs pos="0">
                  <a:srgbClr val="D3A5C3">
                    <a:alpha val="71372"/>
                  </a:srgbClr>
                </a:gs>
                <a:gs pos="100000">
                  <a:srgbClr val="5F2D6F">
                    <a:alpha val="56470"/>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6" name="Shape 146"/>
        <p:cNvGrpSpPr/>
        <p:nvPr/>
      </p:nvGrpSpPr>
      <p:grpSpPr>
        <a:xfrm>
          <a:off x="0" y="0"/>
          <a:ext cx="0" cy="0"/>
          <a:chOff x="0" y="0"/>
          <a:chExt cx="0" cy="0"/>
        </a:xfrm>
      </p:grpSpPr>
      <p:sp>
        <p:nvSpPr>
          <p:cNvPr id="147" name="Google Shape;147;g2dcae107fb3_0_16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8" name="Google Shape;148;g2dcae107fb3_0_16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9" name="Google Shape;149;g2dcae107fb3_0_16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0" name="Google Shape;150;g2dcae107fb3_0_16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1" name="Google Shape;151;g2dcae107fb3_0_16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Layout with two content boxes with wide gap" showMasterSp="0">
  <p:cSld name="7_Layout with two content boxes with wide gap">
    <p:spTree>
      <p:nvGrpSpPr>
        <p:cNvPr id="24" name="Shape 24"/>
        <p:cNvGrpSpPr/>
        <p:nvPr/>
      </p:nvGrpSpPr>
      <p:grpSpPr>
        <a:xfrm>
          <a:off x="0" y="0"/>
          <a:ext cx="0" cy="0"/>
          <a:chOff x="0" y="0"/>
          <a:chExt cx="0" cy="0"/>
        </a:xfrm>
      </p:grpSpPr>
      <p:pic>
        <p:nvPicPr>
          <p:cNvPr id="25" name="Google Shape;25;p10"/>
          <p:cNvPicPr preferRelativeResize="0"/>
          <p:nvPr/>
        </p:nvPicPr>
        <p:blipFill rotWithShape="1">
          <a:blip r:embed="rId2">
            <a:alphaModFix/>
          </a:blip>
          <a:srcRect b="0" l="18883" r="782" t="0"/>
          <a:stretch/>
        </p:blipFill>
        <p:spPr>
          <a:xfrm>
            <a:off x="-1" y="0"/>
            <a:ext cx="12192000" cy="6858000"/>
          </a:xfrm>
          <a:prstGeom prst="rect">
            <a:avLst/>
          </a:prstGeom>
          <a:noFill/>
          <a:ln>
            <a:noFill/>
          </a:ln>
        </p:spPr>
      </p:pic>
      <p:sp>
        <p:nvSpPr>
          <p:cNvPr id="26" name="Google Shape;26;p10"/>
          <p:cNvSpPr/>
          <p:nvPr/>
        </p:nvSpPr>
        <p:spPr>
          <a:xfrm>
            <a:off x="0" y="-2907"/>
            <a:ext cx="12192000" cy="6863814"/>
          </a:xfrm>
          <a:prstGeom prst="rect">
            <a:avLst/>
          </a:prstGeom>
          <a:gradFill>
            <a:gsLst>
              <a:gs pos="0">
                <a:srgbClr val="AC548D">
                  <a:alpha val="87450"/>
                </a:srgbClr>
              </a:gs>
              <a:gs pos="100000">
                <a:srgbClr val="5F2D6F"/>
              </a:gs>
            </a:gsLst>
            <a:lin ang="2700000" scaled="0"/>
          </a:gradFill>
          <a:ln>
            <a:noFill/>
          </a:ln>
        </p:spPr>
        <p:txBody>
          <a:bodyPr anchorCtr="0" anchor="ctr" bIns="45700" lIns="0"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Arial"/>
              <a:ea typeface="Arial"/>
              <a:cs typeface="Arial"/>
              <a:sym typeface="Arial"/>
            </a:endParaRPr>
          </a:p>
        </p:txBody>
      </p:sp>
      <p:sp>
        <p:nvSpPr>
          <p:cNvPr id="27" name="Google Shape;27;p10"/>
          <p:cNvSpPr txBox="1"/>
          <p:nvPr/>
        </p:nvSpPr>
        <p:spPr>
          <a:xfrm>
            <a:off x="134112" y="6519672"/>
            <a:ext cx="52628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1" i="0" lang="en-US" sz="1100" u="none" cap="none" strike="noStrike">
                <a:solidFill>
                  <a:schemeClr val="lt1"/>
                </a:solidFill>
                <a:latin typeface="Montserrat"/>
                <a:ea typeface="Montserrat"/>
                <a:cs typeface="Montserrat"/>
                <a:sym typeface="Montserrat"/>
              </a:rPr>
              <a:t>‹#›</a:t>
            </a:fld>
            <a:endParaRPr b="1" i="0" sz="1100" u="none" cap="none" strike="noStrike">
              <a:solidFill>
                <a:schemeClr val="lt1"/>
              </a:solidFill>
              <a:latin typeface="Montserrat"/>
              <a:ea typeface="Montserrat"/>
              <a:cs typeface="Montserrat"/>
              <a:sym typeface="Montserrat"/>
            </a:endParaRPr>
          </a:p>
        </p:txBody>
      </p:sp>
      <p:sp>
        <p:nvSpPr>
          <p:cNvPr id="28" name="Google Shape;28;p10"/>
          <p:cNvSpPr/>
          <p:nvPr/>
        </p:nvSpPr>
        <p:spPr>
          <a:xfrm>
            <a:off x="2682684" y="-418111"/>
            <a:ext cx="2483119" cy="2483119"/>
          </a:xfrm>
          <a:prstGeom prst="ellipse">
            <a:avLst/>
          </a:prstGeom>
          <a:gradFill>
            <a:gsLst>
              <a:gs pos="0">
                <a:srgbClr val="D3A5C3"/>
              </a:gs>
              <a:gs pos="100000">
                <a:srgbClr val="5F2D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 name="Google Shape;29;p10"/>
          <p:cNvSpPr/>
          <p:nvPr/>
        </p:nvSpPr>
        <p:spPr>
          <a:xfrm>
            <a:off x="0" y="533455"/>
            <a:ext cx="4722389" cy="5791091"/>
          </a:xfrm>
          <a:custGeom>
            <a:rect b="b" l="l" r="r" t="t"/>
            <a:pathLst>
              <a:path extrusionOk="0" h="6828414" w="5568283">
                <a:moveTo>
                  <a:pt x="1612961" y="0"/>
                </a:moveTo>
                <a:cubicBezTo>
                  <a:pt x="2449895" y="0"/>
                  <a:pt x="3177884" y="466448"/>
                  <a:pt x="3551145" y="1153559"/>
                </a:cubicBezTo>
                <a:lnTo>
                  <a:pt x="3617464" y="1291227"/>
                </a:lnTo>
                <a:lnTo>
                  <a:pt x="3691821" y="1302576"/>
                </a:lnTo>
                <a:cubicBezTo>
                  <a:pt x="4762716" y="1521712"/>
                  <a:pt x="5568283" y="2469240"/>
                  <a:pt x="5568283" y="3604917"/>
                </a:cubicBezTo>
                <a:cubicBezTo>
                  <a:pt x="5568283" y="4740595"/>
                  <a:pt x="4762716" y="5688122"/>
                  <a:pt x="3691821" y="5907259"/>
                </a:cubicBezTo>
                <a:lnTo>
                  <a:pt x="3530967" y="5931808"/>
                </a:lnTo>
                <a:lnTo>
                  <a:pt x="3500014" y="5973201"/>
                </a:lnTo>
                <a:cubicBezTo>
                  <a:pt x="3068974" y="6495501"/>
                  <a:pt x="2416652" y="6828414"/>
                  <a:pt x="1686573" y="6828414"/>
                </a:cubicBezTo>
                <a:cubicBezTo>
                  <a:pt x="1037615" y="6828414"/>
                  <a:pt x="450093" y="6565372"/>
                  <a:pt x="24811" y="6140089"/>
                </a:cubicBezTo>
                <a:lnTo>
                  <a:pt x="0" y="6112790"/>
                </a:lnTo>
                <a:lnTo>
                  <a:pt x="0" y="705392"/>
                </a:lnTo>
                <a:lnTo>
                  <a:pt x="54341" y="645602"/>
                </a:lnTo>
                <a:cubicBezTo>
                  <a:pt x="453227" y="246716"/>
                  <a:pt x="1004282" y="0"/>
                  <a:pt x="1612961" y="0"/>
                </a:cubicBezTo>
                <a:close/>
              </a:path>
            </a:pathLst>
          </a:custGeom>
          <a:blipFill rotWithShape="1">
            <a:blip r:embed="rId2">
              <a:alphaModFix/>
            </a:blip>
            <a:stretch>
              <a:fillRect b="0" l="-148860" r="-22465" t="0"/>
            </a:stretch>
          </a:blipFill>
          <a:ln>
            <a:noFill/>
          </a:ln>
          <a:effectLst>
            <a:outerShdw blurRad="76200" rotWithShape="0" algn="ctr" dir="5400000" dist="12700">
              <a:srgbClr val="000000">
                <a:alpha val="8627"/>
              </a:srgbClr>
            </a:outerShdw>
          </a:effectLst>
        </p:spPr>
        <p:txBody>
          <a:bodyPr anchorCtr="0" anchor="b" bIns="182875"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rPr b="0" i="0" lang="en-US" sz="1050" u="none" cap="none" strike="noStrike">
                <a:solidFill>
                  <a:srgbClr val="7F7F7F"/>
                </a:solidFill>
                <a:latin typeface="Arial Black"/>
                <a:ea typeface="Arial Black"/>
                <a:cs typeface="Arial Black"/>
                <a:sym typeface="Arial Black"/>
              </a:rPr>
              <a:t>v</a:t>
            </a:r>
            <a:endParaRPr b="0" i="0" sz="1400" u="none" cap="none" strike="noStrike">
              <a:solidFill>
                <a:srgbClr val="000000"/>
              </a:solidFill>
              <a:latin typeface="Arial"/>
              <a:ea typeface="Arial"/>
              <a:cs typeface="Arial"/>
              <a:sym typeface="Arial"/>
            </a:endParaRPr>
          </a:p>
        </p:txBody>
      </p:sp>
      <p:sp>
        <p:nvSpPr>
          <p:cNvPr id="30" name="Google Shape;30;p10"/>
          <p:cNvSpPr/>
          <p:nvPr/>
        </p:nvSpPr>
        <p:spPr>
          <a:xfrm>
            <a:off x="0" y="4498256"/>
            <a:ext cx="2348014" cy="2363518"/>
          </a:xfrm>
          <a:custGeom>
            <a:rect b="b" l="l" r="r" t="t"/>
            <a:pathLst>
              <a:path extrusionOk="0" h="2597789" w="2580748">
                <a:moveTo>
                  <a:pt x="751475" y="0"/>
                </a:moveTo>
                <a:cubicBezTo>
                  <a:pt x="1761755" y="0"/>
                  <a:pt x="2580748" y="818994"/>
                  <a:pt x="2580748" y="1829273"/>
                </a:cubicBezTo>
                <a:cubicBezTo>
                  <a:pt x="2580748" y="2081843"/>
                  <a:pt x="2529561" y="2322458"/>
                  <a:pt x="2436995" y="2541309"/>
                </a:cubicBezTo>
                <a:lnTo>
                  <a:pt x="2409787" y="2597789"/>
                </a:lnTo>
                <a:lnTo>
                  <a:pt x="1855660" y="2597789"/>
                </a:lnTo>
                <a:lnTo>
                  <a:pt x="1867593" y="2581831"/>
                </a:lnTo>
                <a:cubicBezTo>
                  <a:pt x="2012724" y="2367009"/>
                  <a:pt x="2097468" y="2108038"/>
                  <a:pt x="2097468" y="1829273"/>
                </a:cubicBezTo>
                <a:cubicBezTo>
                  <a:pt x="2097468" y="1085902"/>
                  <a:pt x="1494847" y="483281"/>
                  <a:pt x="751475" y="483281"/>
                </a:cubicBezTo>
                <a:cubicBezTo>
                  <a:pt x="565632" y="483281"/>
                  <a:pt x="388586" y="520945"/>
                  <a:pt x="227554" y="589056"/>
                </a:cubicBezTo>
                <a:lnTo>
                  <a:pt x="0" y="712568"/>
                </a:lnTo>
                <a:lnTo>
                  <a:pt x="0" y="162753"/>
                </a:lnTo>
                <a:lnTo>
                  <a:pt x="39440" y="143754"/>
                </a:lnTo>
                <a:cubicBezTo>
                  <a:pt x="258291" y="51187"/>
                  <a:pt x="498905" y="0"/>
                  <a:pt x="751475" y="0"/>
                </a:cubicBezTo>
                <a:close/>
              </a:path>
            </a:pathLst>
          </a:custGeom>
          <a:gradFill>
            <a:gsLst>
              <a:gs pos="0">
                <a:srgbClr val="D3A5C3"/>
              </a:gs>
              <a:gs pos="100000">
                <a:srgbClr val="5F2D6F">
                  <a:alpha val="55686"/>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1" name="Google Shape;31;p10"/>
          <p:cNvGrpSpPr/>
          <p:nvPr/>
        </p:nvGrpSpPr>
        <p:grpSpPr>
          <a:xfrm>
            <a:off x="11103063" y="-286893"/>
            <a:ext cx="1341831" cy="1341831"/>
            <a:chOff x="10699753" y="151257"/>
            <a:chExt cx="1341831" cy="1341831"/>
          </a:xfrm>
        </p:grpSpPr>
        <p:sp>
          <p:nvSpPr>
            <p:cNvPr id="32" name="Google Shape;32;p10"/>
            <p:cNvSpPr/>
            <p:nvPr/>
          </p:nvSpPr>
          <p:spPr>
            <a:xfrm>
              <a:off x="10699753" y="683253"/>
              <a:ext cx="809835" cy="809835"/>
            </a:xfrm>
            <a:prstGeom prst="ellipse">
              <a:avLst/>
            </a:prstGeom>
            <a:gradFill>
              <a:gsLst>
                <a:gs pos="0">
                  <a:srgbClr val="D3A5C3">
                    <a:alpha val="70588"/>
                  </a:srgbClr>
                </a:gs>
                <a:gs pos="100000">
                  <a:srgbClr val="5F2D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 name="Google Shape;33;p10"/>
            <p:cNvSpPr/>
            <p:nvPr/>
          </p:nvSpPr>
          <p:spPr>
            <a:xfrm>
              <a:off x="11509588" y="151257"/>
              <a:ext cx="531996" cy="531996"/>
            </a:xfrm>
            <a:prstGeom prst="ellipse">
              <a:avLst/>
            </a:prstGeom>
            <a:gradFill>
              <a:gsLst>
                <a:gs pos="0">
                  <a:srgbClr val="D3A5C3"/>
                </a:gs>
                <a:gs pos="100000">
                  <a:srgbClr val="5F2D6F"/>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extLst>
    <p:ext uri="{DCECCB84-F9BA-43D5-87BE-67443E8EF086}">
      <p15:sldGuideLst>
        <p15:guide id="1" orient="horz" pos="912">
          <p15:clr>
            <a:srgbClr val="FBAE40"/>
          </p15:clr>
        </p15:guide>
        <p15:guide id="2" pos="168">
          <p15:clr>
            <a:srgbClr val="FBAE40"/>
          </p15:clr>
        </p15:guide>
        <p15:guide id="3" pos="7512">
          <p15:clr>
            <a:srgbClr val="FBAE40"/>
          </p15:clr>
        </p15:guide>
        <p15:guide id="4" pos="3840">
          <p15:clr>
            <a:srgbClr val="FBAE40"/>
          </p15:clr>
        </p15:guide>
        <p15:guide id="5" orient="horz" pos="39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2" name="Shape 152"/>
        <p:cNvGrpSpPr/>
        <p:nvPr/>
      </p:nvGrpSpPr>
      <p:grpSpPr>
        <a:xfrm>
          <a:off x="0" y="0"/>
          <a:ext cx="0" cy="0"/>
          <a:chOff x="0" y="0"/>
          <a:chExt cx="0" cy="0"/>
        </a:xfrm>
      </p:grpSpPr>
      <p:sp>
        <p:nvSpPr>
          <p:cNvPr id="153" name="Google Shape;153;g2dcae107fb3_0_17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4" name="Google Shape;154;g2dcae107fb3_0_17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55" name="Google Shape;155;g2dcae107fb3_0_17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6" name="Google Shape;156;g2dcae107fb3_0_17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7" name="Google Shape;157;g2dcae107fb3_0_1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8" name="Shape 158"/>
        <p:cNvGrpSpPr/>
        <p:nvPr/>
      </p:nvGrpSpPr>
      <p:grpSpPr>
        <a:xfrm>
          <a:off x="0" y="0"/>
          <a:ext cx="0" cy="0"/>
          <a:chOff x="0" y="0"/>
          <a:chExt cx="0" cy="0"/>
        </a:xfrm>
      </p:grpSpPr>
      <p:sp>
        <p:nvSpPr>
          <p:cNvPr id="159" name="Google Shape;159;g2dcae107fb3_0_17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0" name="Google Shape;160;g2dcae107fb3_0_177"/>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1" name="Google Shape;161;g2dcae107fb3_0_177"/>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2" name="Google Shape;162;g2dcae107fb3_0_1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3" name="Google Shape;163;g2dcae107fb3_0_1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4" name="Google Shape;164;g2dcae107fb3_0_1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5" name="Shape 165"/>
        <p:cNvGrpSpPr/>
        <p:nvPr/>
      </p:nvGrpSpPr>
      <p:grpSpPr>
        <a:xfrm>
          <a:off x="0" y="0"/>
          <a:ext cx="0" cy="0"/>
          <a:chOff x="0" y="0"/>
          <a:chExt cx="0" cy="0"/>
        </a:xfrm>
      </p:grpSpPr>
      <p:sp>
        <p:nvSpPr>
          <p:cNvPr id="166" name="Google Shape;166;g2dcae107fb3_0_18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7" name="Google Shape;167;g2dcae107fb3_0_18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68" name="Google Shape;168;g2dcae107fb3_0_18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9" name="Google Shape;169;g2dcae107fb3_0_18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70" name="Google Shape;170;g2dcae107fb3_0_18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1" name="Google Shape;171;g2dcae107fb3_0_18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2" name="Google Shape;172;g2dcae107fb3_0_18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3" name="Google Shape;173;g2dcae107fb3_0_18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4" name="Shape 174"/>
        <p:cNvGrpSpPr/>
        <p:nvPr/>
      </p:nvGrpSpPr>
      <p:grpSpPr>
        <a:xfrm>
          <a:off x="0" y="0"/>
          <a:ext cx="0" cy="0"/>
          <a:chOff x="0" y="0"/>
          <a:chExt cx="0" cy="0"/>
        </a:xfrm>
      </p:grpSpPr>
      <p:sp>
        <p:nvSpPr>
          <p:cNvPr id="175" name="Google Shape;175;g2dcae107fb3_0_19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6" name="Google Shape;176;g2dcae107fb3_0_19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7" name="Google Shape;177;g2dcae107fb3_0_19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8" name="Google Shape;178;g2dcae107fb3_0_19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9" name="Shape 179"/>
        <p:cNvGrpSpPr/>
        <p:nvPr/>
      </p:nvGrpSpPr>
      <p:grpSpPr>
        <a:xfrm>
          <a:off x="0" y="0"/>
          <a:ext cx="0" cy="0"/>
          <a:chOff x="0" y="0"/>
          <a:chExt cx="0" cy="0"/>
        </a:xfrm>
      </p:grpSpPr>
      <p:sp>
        <p:nvSpPr>
          <p:cNvPr id="180" name="Google Shape;180;g2dcae107fb3_0_1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1" name="Google Shape;181;g2dcae107fb3_0_1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2" name="Google Shape;182;g2dcae107fb3_0_1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3" name="Shape 183"/>
        <p:cNvGrpSpPr/>
        <p:nvPr/>
      </p:nvGrpSpPr>
      <p:grpSpPr>
        <a:xfrm>
          <a:off x="0" y="0"/>
          <a:ext cx="0" cy="0"/>
          <a:chOff x="0" y="0"/>
          <a:chExt cx="0" cy="0"/>
        </a:xfrm>
      </p:grpSpPr>
      <p:sp>
        <p:nvSpPr>
          <p:cNvPr id="184" name="Google Shape;184;g2dcae107fb3_0_20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5" name="Google Shape;185;g2dcae107fb3_0_202"/>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86" name="Google Shape;186;g2dcae107fb3_0_202"/>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87" name="Google Shape;187;g2dcae107fb3_0_2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8" name="Google Shape;188;g2dcae107fb3_0_2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9" name="Google Shape;189;g2dcae107fb3_0_2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0" name="Shape 190"/>
        <p:cNvGrpSpPr/>
        <p:nvPr/>
      </p:nvGrpSpPr>
      <p:grpSpPr>
        <a:xfrm>
          <a:off x="0" y="0"/>
          <a:ext cx="0" cy="0"/>
          <a:chOff x="0" y="0"/>
          <a:chExt cx="0" cy="0"/>
        </a:xfrm>
      </p:grpSpPr>
      <p:sp>
        <p:nvSpPr>
          <p:cNvPr id="191" name="Google Shape;191;g2dcae107fb3_0_20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2" name="Google Shape;192;g2dcae107fb3_0_209"/>
          <p:cNvSpPr/>
          <p:nvPr>
            <p:ph idx="2" type="pic"/>
          </p:nvPr>
        </p:nvSpPr>
        <p:spPr>
          <a:xfrm>
            <a:off x="5183188" y="987425"/>
            <a:ext cx="6172200" cy="4873500"/>
          </a:xfrm>
          <a:prstGeom prst="rect">
            <a:avLst/>
          </a:prstGeom>
          <a:noFill/>
          <a:ln>
            <a:noFill/>
          </a:ln>
        </p:spPr>
      </p:sp>
      <p:sp>
        <p:nvSpPr>
          <p:cNvPr id="193" name="Google Shape;193;g2dcae107fb3_0_209"/>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94" name="Google Shape;194;g2dcae107fb3_0_20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5" name="Google Shape;195;g2dcae107fb3_0_20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6" name="Google Shape;196;g2dcae107fb3_0_20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7" name="Shape 197"/>
        <p:cNvGrpSpPr/>
        <p:nvPr/>
      </p:nvGrpSpPr>
      <p:grpSpPr>
        <a:xfrm>
          <a:off x="0" y="0"/>
          <a:ext cx="0" cy="0"/>
          <a:chOff x="0" y="0"/>
          <a:chExt cx="0" cy="0"/>
        </a:xfrm>
      </p:grpSpPr>
      <p:sp>
        <p:nvSpPr>
          <p:cNvPr id="198" name="Google Shape;198;g2dcae107fb3_0_2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9" name="Google Shape;199;g2dcae107fb3_0_21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0" name="Google Shape;200;g2dcae107fb3_0_2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1" name="Google Shape;201;g2dcae107fb3_0_2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2" name="Google Shape;202;g2dcae107fb3_0_2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3" name="Shape 203"/>
        <p:cNvGrpSpPr/>
        <p:nvPr/>
      </p:nvGrpSpPr>
      <p:grpSpPr>
        <a:xfrm>
          <a:off x="0" y="0"/>
          <a:ext cx="0" cy="0"/>
          <a:chOff x="0" y="0"/>
          <a:chExt cx="0" cy="0"/>
        </a:xfrm>
      </p:grpSpPr>
      <p:sp>
        <p:nvSpPr>
          <p:cNvPr id="204" name="Google Shape;204;g2dcae107fb3_0_22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5" name="Google Shape;205;g2dcae107fb3_0_22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6" name="Google Shape;206;g2dcae107fb3_0_2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7" name="Google Shape;207;g2dcae107fb3_0_2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8" name="Google Shape;208;g2dcae107fb3_0_2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34" name="Shape 34"/>
        <p:cNvGrpSpPr/>
        <p:nvPr/>
      </p:nvGrpSpPr>
      <p:grpSpPr>
        <a:xfrm>
          <a:off x="0" y="0"/>
          <a:ext cx="0" cy="0"/>
          <a:chOff x="0" y="0"/>
          <a:chExt cx="0" cy="0"/>
        </a:xfrm>
      </p:grpSpPr>
      <p:sp>
        <p:nvSpPr>
          <p:cNvPr id="35" name="Google Shape;35;p11"/>
          <p:cNvSpPr/>
          <p:nvPr/>
        </p:nvSpPr>
        <p:spPr>
          <a:xfrm>
            <a:off x="0" y="0"/>
            <a:ext cx="3055620" cy="6858000"/>
          </a:xfrm>
          <a:prstGeom prst="rect">
            <a:avLst/>
          </a:prstGeom>
          <a:blipFill rotWithShape="1">
            <a:blip r:embed="rId2">
              <a:alphaModFix/>
            </a:blip>
            <a:stretch>
              <a:fillRect b="0" l="-282691" r="-113833" t="0"/>
            </a:stretch>
          </a:blipFill>
          <a:ln>
            <a:noFill/>
          </a:ln>
          <a:effectLst>
            <a:outerShdw blurRad="76200" rotWithShape="0" algn="ctr" dir="5400000" dist="12700">
              <a:srgbClr val="000000">
                <a:alpha val="8627"/>
              </a:srgbClr>
            </a:outerShdw>
          </a:effectLst>
        </p:spPr>
        <p:txBody>
          <a:bodyPr anchorCtr="0" anchor="b" bIns="182875"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7F7F7F"/>
              </a:solidFill>
              <a:latin typeface="Arial Black"/>
              <a:ea typeface="Arial Black"/>
              <a:cs typeface="Arial Black"/>
              <a:sym typeface="Arial Black"/>
            </a:endParaRPr>
          </a:p>
        </p:txBody>
      </p:sp>
      <p:sp>
        <p:nvSpPr>
          <p:cNvPr id="36" name="Google Shape;36;p11"/>
          <p:cNvSpPr/>
          <p:nvPr/>
        </p:nvSpPr>
        <p:spPr>
          <a:xfrm>
            <a:off x="0" y="0"/>
            <a:ext cx="3055620" cy="6858000"/>
          </a:xfrm>
          <a:prstGeom prst="rect">
            <a:avLst/>
          </a:prstGeom>
          <a:solidFill>
            <a:srgbClr val="FFFFFF"/>
          </a:solidFill>
          <a:ln>
            <a:noFill/>
          </a:ln>
          <a:effectLst>
            <a:outerShdw blurRad="76200" rotWithShape="0" algn="ctr" dir="5400000" dist="12700">
              <a:srgbClr val="000000">
                <a:alpha val="8627"/>
              </a:srgbClr>
            </a:outerShdw>
          </a:effectLst>
        </p:spPr>
        <p:txBody>
          <a:bodyPr anchorCtr="0" anchor="b" bIns="182875"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7F7F7F"/>
              </a:solidFill>
              <a:latin typeface="Arial Black"/>
              <a:ea typeface="Arial Black"/>
              <a:cs typeface="Arial Black"/>
              <a:sym typeface="Arial Black"/>
            </a:endParaRPr>
          </a:p>
        </p:txBody>
      </p:sp>
      <p:sp>
        <p:nvSpPr>
          <p:cNvPr id="37" name="Google Shape;37;p11"/>
          <p:cNvSpPr txBox="1"/>
          <p:nvPr>
            <p:ph idx="12" type="sldNum"/>
          </p:nvPr>
        </p:nvSpPr>
        <p:spPr>
          <a:xfrm>
            <a:off x="381000" y="6425094"/>
            <a:ext cx="384043" cy="215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5F2D6F"/>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grpSp>
        <p:nvGrpSpPr>
          <p:cNvPr id="38" name="Google Shape;38;p11"/>
          <p:cNvGrpSpPr/>
          <p:nvPr/>
        </p:nvGrpSpPr>
        <p:grpSpPr>
          <a:xfrm>
            <a:off x="11776163" y="4856607"/>
            <a:ext cx="1341831" cy="1341831"/>
            <a:chOff x="10699753" y="151257"/>
            <a:chExt cx="1341831" cy="1341831"/>
          </a:xfrm>
        </p:grpSpPr>
        <p:sp>
          <p:nvSpPr>
            <p:cNvPr id="39" name="Google Shape;39;p11"/>
            <p:cNvSpPr/>
            <p:nvPr/>
          </p:nvSpPr>
          <p:spPr>
            <a:xfrm>
              <a:off x="10699753" y="683253"/>
              <a:ext cx="809835" cy="809835"/>
            </a:xfrm>
            <a:prstGeom prst="ellipse">
              <a:avLst/>
            </a:prstGeom>
            <a:gradFill>
              <a:gsLst>
                <a:gs pos="0">
                  <a:srgbClr val="D3A5C3">
                    <a:alpha val="70588"/>
                  </a:srgbClr>
                </a:gs>
                <a:gs pos="100000">
                  <a:srgbClr val="5F2D6F">
                    <a:alpha val="55686"/>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 name="Google Shape;40;p11"/>
            <p:cNvSpPr/>
            <p:nvPr/>
          </p:nvSpPr>
          <p:spPr>
            <a:xfrm>
              <a:off x="11509588" y="151257"/>
              <a:ext cx="531996" cy="531996"/>
            </a:xfrm>
            <a:prstGeom prst="ellipse">
              <a:avLst/>
            </a:prstGeom>
            <a:gradFill>
              <a:gsLst>
                <a:gs pos="0">
                  <a:srgbClr val="D3A5C3">
                    <a:alpha val="70588"/>
                  </a:srgbClr>
                </a:gs>
                <a:gs pos="100000">
                  <a:srgbClr val="5F2D6F">
                    <a:alpha val="55686"/>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showMasterSp="0">
  <p:cSld name="1_Title only">
    <p:spTree>
      <p:nvGrpSpPr>
        <p:cNvPr id="41" name="Shape 41"/>
        <p:cNvGrpSpPr/>
        <p:nvPr/>
      </p:nvGrpSpPr>
      <p:grpSpPr>
        <a:xfrm>
          <a:off x="0" y="0"/>
          <a:ext cx="0" cy="0"/>
          <a:chOff x="0" y="0"/>
          <a:chExt cx="0" cy="0"/>
        </a:xfrm>
      </p:grpSpPr>
      <p:sp>
        <p:nvSpPr>
          <p:cNvPr id="42" name="Google Shape;42;p12"/>
          <p:cNvSpPr txBox="1"/>
          <p:nvPr>
            <p:ph idx="12" type="sldNum"/>
          </p:nvPr>
        </p:nvSpPr>
        <p:spPr>
          <a:xfrm>
            <a:off x="384048" y="6428232"/>
            <a:ext cx="384043" cy="215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003157"/>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grpSp>
        <p:nvGrpSpPr>
          <p:cNvPr id="43" name="Google Shape;43;p12"/>
          <p:cNvGrpSpPr/>
          <p:nvPr/>
        </p:nvGrpSpPr>
        <p:grpSpPr>
          <a:xfrm>
            <a:off x="11776163" y="4856607"/>
            <a:ext cx="1341735" cy="1341696"/>
            <a:chOff x="10699753" y="151257"/>
            <a:chExt cx="1341735" cy="1341696"/>
          </a:xfrm>
        </p:grpSpPr>
        <p:sp>
          <p:nvSpPr>
            <p:cNvPr id="44" name="Google Shape;44;p12"/>
            <p:cNvSpPr/>
            <p:nvPr/>
          </p:nvSpPr>
          <p:spPr>
            <a:xfrm>
              <a:off x="10699753" y="683253"/>
              <a:ext cx="809700" cy="809700"/>
            </a:xfrm>
            <a:prstGeom prst="ellipse">
              <a:avLst/>
            </a:prstGeom>
            <a:gradFill>
              <a:gsLst>
                <a:gs pos="0">
                  <a:srgbClr val="D3A5C3">
                    <a:alpha val="70588"/>
                  </a:srgbClr>
                </a:gs>
                <a:gs pos="100000">
                  <a:srgbClr val="5F2D6F">
                    <a:alpha val="55686"/>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 name="Google Shape;45;p12"/>
            <p:cNvSpPr/>
            <p:nvPr/>
          </p:nvSpPr>
          <p:spPr>
            <a:xfrm>
              <a:off x="11509588" y="151257"/>
              <a:ext cx="531900" cy="531900"/>
            </a:xfrm>
            <a:prstGeom prst="ellipse">
              <a:avLst/>
            </a:prstGeom>
            <a:gradFill>
              <a:gsLst>
                <a:gs pos="0">
                  <a:srgbClr val="D3A5C3">
                    <a:alpha val="70588"/>
                  </a:srgbClr>
                </a:gs>
                <a:gs pos="100000">
                  <a:srgbClr val="5F2D6F">
                    <a:alpha val="55686"/>
                  </a:srgbClr>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6" name="Shape 46"/>
        <p:cNvGrpSpPr/>
        <p:nvPr/>
      </p:nvGrpSpPr>
      <p:grpSpPr>
        <a:xfrm>
          <a:off x="0" y="0"/>
          <a:ext cx="0" cy="0"/>
          <a:chOff x="0" y="0"/>
          <a:chExt cx="0" cy="0"/>
        </a:xfrm>
      </p:grpSpPr>
      <p:sp>
        <p:nvSpPr>
          <p:cNvPr id="47" name="Google Shape;47;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 name="Shape 52"/>
        <p:cNvGrpSpPr/>
        <p:nvPr/>
      </p:nvGrpSpPr>
      <p:grpSpPr>
        <a:xfrm>
          <a:off x="0" y="0"/>
          <a:ext cx="0" cy="0"/>
          <a:chOff x="0" y="0"/>
          <a:chExt cx="0" cy="0"/>
        </a:xfrm>
      </p:grpSpPr>
      <p:sp>
        <p:nvSpPr>
          <p:cNvPr id="53" name="Google Shape;53;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 name="Google Shape;55;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 name="Shape 58"/>
        <p:cNvGrpSpPr/>
        <p:nvPr/>
      </p:nvGrpSpPr>
      <p:grpSpPr>
        <a:xfrm>
          <a:off x="0" y="0"/>
          <a:ext cx="0" cy="0"/>
          <a:chOff x="0" y="0"/>
          <a:chExt cx="0" cy="0"/>
        </a:xfrm>
      </p:grpSpPr>
      <p:sp>
        <p:nvSpPr>
          <p:cNvPr id="59" name="Google Shape;59;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5" name="Shape 65"/>
        <p:cNvGrpSpPr/>
        <p:nvPr/>
      </p:nvGrpSpPr>
      <p:grpSpPr>
        <a:xfrm>
          <a:off x="0" y="0"/>
          <a:ext cx="0" cy="0"/>
          <a:chOff x="0" y="0"/>
          <a:chExt cx="0" cy="0"/>
        </a:xfrm>
      </p:grpSpPr>
      <p:sp>
        <p:nvSpPr>
          <p:cNvPr id="66" name="Google Shape;66;p1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8" name="Google Shape;68;p1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0" name="Google Shape;70;p1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theme" Target="../theme/theme2.xml"/><Relationship Id="rId14" Type="http://schemas.openxmlformats.org/officeDocument/2006/relationships/slideLayout" Target="../slideLayouts/slideLayout2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g2dcae107fb3_0_1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1" name="Google Shape;111;g2dcae107fb3_0_12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g2dcae107fb3_0_12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3" name="Google Shape;113;g2dcae107fb3_0_12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4" name="Google Shape;114;g2dcae107fb3_0_1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4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47.png"/><Relationship Id="rId5" Type="http://schemas.openxmlformats.org/officeDocument/2006/relationships/image" Target="../media/image25.png"/><Relationship Id="rId6" Type="http://schemas.openxmlformats.org/officeDocument/2006/relationships/image" Target="../media/image50.png"/><Relationship Id="rId7"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47.png"/><Relationship Id="rId7"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hyperlink" Target="https://405d.hhs.gov/Documents/405d-hospital-resiliency-analysis.pdf" TargetMode="External"/><Relationship Id="rId4" Type="http://schemas.openxmlformats.org/officeDocument/2006/relationships/hyperlink" Target="https://aspr.hhs.gov/cip/hph-cybersecurity-framework-implementation-guide/Documents/HPH-Sector-CSF-Implementation-Guide-508.pdf" TargetMode="External"/><Relationship Id="rId5" Type="http://schemas.openxmlformats.org/officeDocument/2006/relationships/hyperlink" Target="https://405d.hhs.gov/Documents/tech-vol1-508.pdf" TargetMode="External"/><Relationship Id="rId6" Type="http://schemas.openxmlformats.org/officeDocument/2006/relationships/hyperlink" Target="https://405d.hhs.gov/Documents/tech-vol2-508.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36.png"/><Relationship Id="rId5" Type="http://schemas.openxmlformats.org/officeDocument/2006/relationships/image" Target="../media/image33.png"/><Relationship Id="rId6"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40.png"/><Relationship Id="rId8"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46.jpg"/><Relationship Id="rId4" Type="http://schemas.openxmlformats.org/officeDocument/2006/relationships/image" Target="../media/image52.png"/><Relationship Id="rId5" Type="http://schemas.openxmlformats.org/officeDocument/2006/relationships/image" Target="../media/image5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40.png"/><Relationship Id="rId7" Type="http://schemas.openxmlformats.org/officeDocument/2006/relationships/image" Target="../media/image11.png"/><Relationship Id="rId8"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9.png"/><Relationship Id="rId8"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40.png"/><Relationship Id="rId6" Type="http://schemas.openxmlformats.org/officeDocument/2006/relationships/image" Target="../media/image28.png"/><Relationship Id="rId7" Type="http://schemas.openxmlformats.org/officeDocument/2006/relationships/image" Target="../media/image17.png"/><Relationship Id="rId8"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18.png"/><Relationship Id="rId4" Type="http://schemas.openxmlformats.org/officeDocument/2006/relationships/image" Target="../media/image40.png"/><Relationship Id="rId5" Type="http://schemas.openxmlformats.org/officeDocument/2006/relationships/image" Target="../media/image28.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23.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23.png"/><Relationship Id="rId4" Type="http://schemas.openxmlformats.org/officeDocument/2006/relationships/image" Target="../media/image15.png"/><Relationship Id="rId5"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hyperlink" Target="https://www.hipaajournal.com/wp-content/uploads/2024/01/Security_Breaches_In_Healthcare_in_2023_by_The_HIPAA_Journal.pdf" TargetMode="External"/><Relationship Id="rId5"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15.png"/><Relationship Id="rId6"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21.png"/><Relationship Id="rId5" Type="http://schemas.openxmlformats.org/officeDocument/2006/relationships/image" Target="../media/image24.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dcae107fb3_0_114"/>
          <p:cNvSpPr/>
          <p:nvPr/>
        </p:nvSpPr>
        <p:spPr>
          <a:xfrm>
            <a:off x="5315175" y="1632525"/>
            <a:ext cx="6802500" cy="1206600"/>
          </a:xfrm>
          <a:prstGeom prst="roundRect">
            <a:avLst>
              <a:gd fmla="val 16667" name="adj"/>
            </a:avLst>
          </a:prstGeom>
          <a:solidFill>
            <a:srgbClr val="FFFFFF"/>
          </a:solidFill>
          <a:ln>
            <a:noFill/>
          </a:ln>
          <a:effectLst>
            <a:outerShdw blurRad="50800" rotWithShape="0" algn="tl" dir="2700000" dist="38100">
              <a:srgbClr val="5F2D6F">
                <a:alpha val="40000"/>
              </a:srgbClr>
            </a:outerShdw>
          </a:effectLst>
        </p:spPr>
        <p:txBody>
          <a:bodyPr anchorCtr="0" anchor="b" bIns="182875" lIns="0" spcFirstLastPara="1" rIns="0" wrap="square" tIns="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7F7F7F"/>
              </a:solidFill>
              <a:latin typeface="Arial Black"/>
              <a:ea typeface="Arial Black"/>
              <a:cs typeface="Arial Black"/>
              <a:sym typeface="Arial Black"/>
            </a:endParaRPr>
          </a:p>
        </p:txBody>
      </p:sp>
      <p:grpSp>
        <p:nvGrpSpPr>
          <p:cNvPr id="215" name="Google Shape;215;g2dcae107fb3_0_114"/>
          <p:cNvGrpSpPr/>
          <p:nvPr/>
        </p:nvGrpSpPr>
        <p:grpSpPr>
          <a:xfrm>
            <a:off x="5315173" y="3020845"/>
            <a:ext cx="6896100" cy="2907779"/>
            <a:chOff x="5572125" y="2225408"/>
            <a:chExt cx="6896100" cy="2907779"/>
          </a:xfrm>
        </p:grpSpPr>
        <p:sp>
          <p:nvSpPr>
            <p:cNvPr id="216" name="Google Shape;216;g2dcae107fb3_0_114"/>
            <p:cNvSpPr txBox="1"/>
            <p:nvPr/>
          </p:nvSpPr>
          <p:spPr>
            <a:xfrm>
              <a:off x="5572125" y="2225408"/>
              <a:ext cx="6896100" cy="161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4800"/>
                <a:buFont typeface="Montserrat"/>
                <a:buNone/>
              </a:pPr>
              <a:r>
                <a:rPr b="1" lang="en-US" sz="3300">
                  <a:solidFill>
                    <a:schemeClr val="lt1"/>
                  </a:solidFill>
                  <a:latin typeface="Montserrat"/>
                  <a:ea typeface="Montserrat"/>
                  <a:cs typeface="Montserrat"/>
                  <a:sym typeface="Montserrat"/>
                </a:rPr>
                <a:t>Healthcare Data Protection – Policies, Protocols, and Practi</a:t>
              </a:r>
              <a:r>
                <a:rPr b="1" lang="en-US" sz="3300">
                  <a:solidFill>
                    <a:schemeClr val="lt1"/>
                  </a:solidFill>
                  <a:latin typeface="Montserrat"/>
                  <a:ea typeface="Montserrat"/>
                  <a:cs typeface="Montserrat"/>
                  <a:sym typeface="Montserrat"/>
                </a:rPr>
                <a:t>ces</a:t>
              </a:r>
              <a:endParaRPr b="0" i="0" sz="4200" u="none" cap="none" strike="noStrike">
                <a:solidFill>
                  <a:schemeClr val="lt1"/>
                </a:solidFill>
                <a:latin typeface="Montserrat"/>
                <a:ea typeface="Montserrat"/>
                <a:cs typeface="Montserrat"/>
                <a:sym typeface="Montserrat"/>
              </a:endParaRPr>
            </a:p>
          </p:txBody>
        </p:sp>
        <p:sp>
          <p:nvSpPr>
            <p:cNvPr id="217" name="Google Shape;217;g2dcae107fb3_0_114"/>
            <p:cNvSpPr txBox="1"/>
            <p:nvPr/>
          </p:nvSpPr>
          <p:spPr>
            <a:xfrm>
              <a:off x="5770000" y="4486687"/>
              <a:ext cx="5153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3600"/>
                <a:buFont typeface="Montserrat"/>
                <a:buNone/>
              </a:pPr>
              <a:r>
                <a:rPr b="0" i="1" lang="en-US" sz="3600" u="none" cap="none" strike="noStrike">
                  <a:solidFill>
                    <a:schemeClr val="lt1"/>
                  </a:solidFill>
                  <a:latin typeface="Montserrat"/>
                  <a:ea typeface="Montserrat"/>
                  <a:cs typeface="Montserrat"/>
                  <a:sym typeface="Montserrat"/>
                </a:rPr>
                <a:t>epihc.org</a:t>
              </a:r>
              <a:endParaRPr b="0" i="0" sz="1400" u="none" cap="none" strike="noStrike">
                <a:solidFill>
                  <a:srgbClr val="000000"/>
                </a:solidFill>
                <a:latin typeface="Montserrat"/>
                <a:ea typeface="Montserrat"/>
                <a:cs typeface="Montserrat"/>
                <a:sym typeface="Montserrat"/>
              </a:endParaRPr>
            </a:p>
          </p:txBody>
        </p:sp>
      </p:grpSp>
      <p:pic>
        <p:nvPicPr>
          <p:cNvPr descr="A picture containing clock, computer, meter, computer&#10;&#10;Description automatically generated" id="218" name="Google Shape;218;g2dcae107fb3_0_114"/>
          <p:cNvPicPr preferRelativeResize="0"/>
          <p:nvPr/>
        </p:nvPicPr>
        <p:blipFill rotWithShape="1">
          <a:blip r:embed="rId3">
            <a:alphaModFix/>
          </a:blip>
          <a:srcRect b="0" l="0" r="0" t="0"/>
          <a:stretch/>
        </p:blipFill>
        <p:spPr>
          <a:xfrm>
            <a:off x="5670847" y="1895066"/>
            <a:ext cx="4144104" cy="681475"/>
          </a:xfrm>
          <a:prstGeom prst="rect">
            <a:avLst/>
          </a:prstGeom>
          <a:noFill/>
          <a:ln>
            <a:noFill/>
          </a:ln>
        </p:spPr>
      </p:pic>
      <p:grpSp>
        <p:nvGrpSpPr>
          <p:cNvPr id="219" name="Google Shape;219;g2dcae107fb3_0_114"/>
          <p:cNvGrpSpPr/>
          <p:nvPr/>
        </p:nvGrpSpPr>
        <p:grpSpPr>
          <a:xfrm>
            <a:off x="9958228" y="1738991"/>
            <a:ext cx="1662300" cy="993633"/>
            <a:chOff x="9958228" y="1730526"/>
            <a:chExt cx="1662300" cy="993633"/>
          </a:xfrm>
        </p:grpSpPr>
        <p:sp>
          <p:nvSpPr>
            <p:cNvPr id="220" name="Google Shape;220;g2dcae107fb3_0_114"/>
            <p:cNvSpPr txBox="1"/>
            <p:nvPr/>
          </p:nvSpPr>
          <p:spPr>
            <a:xfrm>
              <a:off x="9958228" y="1730526"/>
              <a:ext cx="1662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0" i="1" lang="en-US" sz="900" u="none" cap="none" strike="noStrike">
                  <a:solidFill>
                    <a:srgbClr val="7F7F7F"/>
                  </a:solidFill>
                  <a:latin typeface="Montserrat"/>
                  <a:ea typeface="Montserrat"/>
                  <a:cs typeface="Montserrat"/>
                  <a:sym typeface="Montserrat"/>
                </a:rPr>
                <a:t>In partnership with the</a:t>
              </a:r>
              <a:r>
                <a:rPr b="1" i="1" lang="en-US" sz="900" u="none" cap="none" strike="noStrike">
                  <a:solidFill>
                    <a:srgbClr val="C00000"/>
                  </a:solidFill>
                  <a:latin typeface="Montserrat"/>
                  <a:ea typeface="Montserrat"/>
                  <a:cs typeface="Montserrat"/>
                  <a:sym typeface="Montserrat"/>
                </a:rPr>
                <a:t> Government of Japan</a:t>
              </a:r>
              <a:endParaRPr b="1" i="0" sz="900" u="none" cap="none" strike="noStrike">
                <a:solidFill>
                  <a:srgbClr val="C00000"/>
                </a:solidFill>
                <a:latin typeface="Calibri"/>
                <a:ea typeface="Calibri"/>
                <a:cs typeface="Calibri"/>
                <a:sym typeface="Calibri"/>
              </a:endParaRPr>
            </a:p>
          </p:txBody>
        </p:sp>
        <p:grpSp>
          <p:nvGrpSpPr>
            <p:cNvPr id="221" name="Google Shape;221;g2dcae107fb3_0_114"/>
            <p:cNvGrpSpPr/>
            <p:nvPr/>
          </p:nvGrpSpPr>
          <p:grpSpPr>
            <a:xfrm>
              <a:off x="10351514" y="2140342"/>
              <a:ext cx="875725" cy="583817"/>
              <a:chOff x="2084067" y="560065"/>
              <a:chExt cx="3360420" cy="2240280"/>
            </a:xfrm>
          </p:grpSpPr>
          <p:sp>
            <p:nvSpPr>
              <p:cNvPr id="222" name="Google Shape;222;g2dcae107fb3_0_114"/>
              <p:cNvSpPr/>
              <p:nvPr/>
            </p:nvSpPr>
            <p:spPr>
              <a:xfrm>
                <a:off x="2084067" y="560065"/>
                <a:ext cx="3360420" cy="2240280"/>
              </a:xfrm>
              <a:custGeom>
                <a:rect b="b" l="l" r="r" t="t"/>
                <a:pathLst>
                  <a:path extrusionOk="0" h="2240280" w="3360420">
                    <a:moveTo>
                      <a:pt x="0" y="0"/>
                    </a:moveTo>
                    <a:lnTo>
                      <a:pt x="3360420" y="0"/>
                    </a:lnTo>
                    <a:lnTo>
                      <a:pt x="3360420" y="2240280"/>
                    </a:lnTo>
                    <a:lnTo>
                      <a:pt x="0" y="2240280"/>
                    </a:lnTo>
                    <a:close/>
                  </a:path>
                </a:pathLst>
              </a:custGeom>
              <a:solidFill>
                <a:srgbClr val="FFFFFF"/>
              </a:solidFill>
              <a:ln>
                <a:noFill/>
              </a:ln>
              <a:effectLst>
                <a:outerShdw blurRad="38100" rotWithShape="0" algn="ctr">
                  <a:srgbClr val="5F2D6F">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3" name="Google Shape;223;g2dcae107fb3_0_114"/>
              <p:cNvSpPr/>
              <p:nvPr/>
            </p:nvSpPr>
            <p:spPr>
              <a:xfrm>
                <a:off x="3092195" y="1008128"/>
                <a:ext cx="1344168" cy="1344168"/>
              </a:xfrm>
              <a:custGeom>
                <a:rect b="b" l="l" r="r" t="t"/>
                <a:pathLst>
                  <a:path extrusionOk="0" h="1344168" w="1344168">
                    <a:moveTo>
                      <a:pt x="1344168" y="672084"/>
                    </a:moveTo>
                    <a:cubicBezTo>
                      <a:pt x="1344168" y="1043266"/>
                      <a:pt x="1043266" y="1344168"/>
                      <a:pt x="672084" y="1344168"/>
                    </a:cubicBezTo>
                    <a:cubicBezTo>
                      <a:pt x="300902" y="1344168"/>
                      <a:pt x="0" y="1043266"/>
                      <a:pt x="0" y="672084"/>
                    </a:cubicBezTo>
                    <a:cubicBezTo>
                      <a:pt x="0" y="300902"/>
                      <a:pt x="300902" y="0"/>
                      <a:pt x="672084" y="0"/>
                    </a:cubicBezTo>
                    <a:cubicBezTo>
                      <a:pt x="1043266" y="0"/>
                      <a:pt x="1344168" y="300902"/>
                      <a:pt x="1344168" y="672084"/>
                    </a:cubicBezTo>
                    <a:close/>
                  </a:path>
                </a:pathLst>
              </a:custGeom>
              <a:solidFill>
                <a:srgbClr val="BC002D"/>
              </a:solidFill>
              <a:ln>
                <a:noFill/>
              </a:ln>
              <a:effectLst>
                <a:outerShdw blurRad="38100" rotWithShape="0" algn="ctr">
                  <a:srgbClr val="5F2D6F">
                    <a:alpha val="4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dcae107fb3_0_3387"/>
          <p:cNvSpPr/>
          <p:nvPr/>
        </p:nvSpPr>
        <p:spPr>
          <a:xfrm>
            <a:off x="198900" y="3387594"/>
            <a:ext cx="7326000" cy="9684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6" name="Google Shape;396;g2dcae107fb3_0_3387"/>
          <p:cNvSpPr/>
          <p:nvPr/>
        </p:nvSpPr>
        <p:spPr>
          <a:xfrm>
            <a:off x="0" y="0"/>
            <a:ext cx="121920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1500"/>
              <a:buFont typeface="Arial"/>
              <a:buNone/>
            </a:pPr>
            <a:r>
              <a:rPr b="1" i="0" lang="en-US" sz="2200" u="none" cap="none" strike="noStrike">
                <a:solidFill>
                  <a:schemeClr val="lt1"/>
                </a:solidFill>
                <a:latin typeface="Montserrat"/>
                <a:ea typeface="Montserrat"/>
                <a:cs typeface="Montserrat"/>
                <a:sym typeface="Montserrat"/>
              </a:rPr>
              <a:t>Cybersecurity </a:t>
            </a:r>
            <a:endParaRPr b="1" i="0" sz="2200" u="none" cap="none" strike="noStrike">
              <a:solidFill>
                <a:srgbClr val="FFFFFF"/>
              </a:solidFill>
              <a:latin typeface="Montserrat"/>
              <a:ea typeface="Montserrat"/>
              <a:cs typeface="Montserrat"/>
              <a:sym typeface="Montserrat"/>
            </a:endParaRPr>
          </a:p>
        </p:txBody>
      </p:sp>
      <p:sp>
        <p:nvSpPr>
          <p:cNvPr id="397" name="Google Shape;397;g2dcae107fb3_0_3387"/>
          <p:cNvSpPr/>
          <p:nvPr/>
        </p:nvSpPr>
        <p:spPr>
          <a:xfrm>
            <a:off x="793775" y="1697966"/>
            <a:ext cx="11050800" cy="14085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342900" lvl="0" marL="457200" marR="0" rtl="0" algn="r">
              <a:lnSpc>
                <a:spcPct val="100000"/>
              </a:lnSpc>
              <a:spcBef>
                <a:spcPts val="1000"/>
              </a:spcBef>
              <a:spcAft>
                <a:spcPts val="0"/>
              </a:spcAft>
              <a:buClr>
                <a:schemeClr val="dk1"/>
              </a:buClr>
              <a:buSzPts val="1800"/>
              <a:buFont typeface="Montserrat"/>
              <a:buChar char="-"/>
            </a:pPr>
            <a:r>
              <a:rPr lang="en-US"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indent="0" lvl="0" marL="0" marR="0" rtl="0" algn="l">
              <a:lnSpc>
                <a:spcPct val="100000"/>
              </a:lnSpc>
              <a:spcBef>
                <a:spcPts val="1000"/>
              </a:spcBef>
              <a:spcAft>
                <a:spcPts val="0"/>
              </a:spcAft>
              <a:buNone/>
            </a:pPr>
            <a:r>
              <a:rPr b="1" lang="en-US" sz="1800">
                <a:solidFill>
                  <a:schemeClr val="dk1"/>
                </a:solidFill>
                <a:latin typeface="Montserrat"/>
                <a:ea typeface="Montserrat"/>
                <a:cs typeface="Montserrat"/>
                <a:sym typeface="Montserrat"/>
              </a:rPr>
              <a:t>“</a:t>
            </a:r>
            <a:r>
              <a:rPr lang="en-US" sz="1800">
                <a:solidFill>
                  <a:schemeClr val="dk1"/>
                </a:solidFill>
                <a:latin typeface="Montserrat"/>
                <a:ea typeface="Montserrat"/>
                <a:cs typeface="Montserrat"/>
                <a:sym typeface="Montserrat"/>
              </a:rPr>
              <a:t>the ability to </a:t>
            </a:r>
            <a:r>
              <a:rPr b="1" lang="en-US" sz="1800">
                <a:solidFill>
                  <a:schemeClr val="dk1"/>
                </a:solidFill>
                <a:latin typeface="Montserrat"/>
                <a:ea typeface="Montserrat"/>
                <a:cs typeface="Montserrat"/>
                <a:sym typeface="Montserrat"/>
              </a:rPr>
              <a:t>anticipate, withstand, recover</a:t>
            </a:r>
            <a:r>
              <a:rPr lang="en-US" sz="1800">
                <a:solidFill>
                  <a:schemeClr val="dk1"/>
                </a:solidFill>
                <a:latin typeface="Montserrat"/>
                <a:ea typeface="Montserrat"/>
                <a:cs typeface="Montserrat"/>
                <a:sym typeface="Montserrat"/>
              </a:rPr>
              <a:t> from, and </a:t>
            </a:r>
            <a:r>
              <a:rPr b="1" lang="en-US" sz="1800">
                <a:solidFill>
                  <a:schemeClr val="dk1"/>
                </a:solidFill>
                <a:latin typeface="Montserrat"/>
                <a:ea typeface="Montserrat"/>
                <a:cs typeface="Montserrat"/>
                <a:sym typeface="Montserrat"/>
              </a:rPr>
              <a:t>adapt</a:t>
            </a:r>
            <a:r>
              <a:rPr lang="en-US" sz="1800">
                <a:solidFill>
                  <a:schemeClr val="dk1"/>
                </a:solidFill>
                <a:latin typeface="Montserrat"/>
                <a:ea typeface="Montserrat"/>
                <a:cs typeface="Montserrat"/>
                <a:sym typeface="Montserrat"/>
              </a:rPr>
              <a:t> to </a:t>
            </a:r>
            <a:r>
              <a:rPr b="1" lang="en-US" sz="1800">
                <a:solidFill>
                  <a:schemeClr val="dk1"/>
                </a:solidFill>
                <a:latin typeface="Montserrat"/>
                <a:ea typeface="Montserrat"/>
                <a:cs typeface="Montserrat"/>
                <a:sym typeface="Montserrat"/>
              </a:rPr>
              <a:t>adverse conditions</a:t>
            </a:r>
            <a:r>
              <a:rPr lang="en-US" sz="1800">
                <a:solidFill>
                  <a:schemeClr val="dk1"/>
                </a:solidFill>
                <a:latin typeface="Montserrat"/>
                <a:ea typeface="Montserrat"/>
                <a:cs typeface="Montserrat"/>
                <a:sym typeface="Montserrat"/>
              </a:rPr>
              <a:t>, stresses, attacks, or compromises on systems that use or are </a:t>
            </a:r>
            <a:r>
              <a:rPr b="1" lang="en-US" sz="1800">
                <a:solidFill>
                  <a:schemeClr val="dk1"/>
                </a:solidFill>
                <a:latin typeface="Montserrat"/>
                <a:ea typeface="Montserrat"/>
                <a:cs typeface="Montserrat"/>
                <a:sym typeface="Montserrat"/>
              </a:rPr>
              <a:t>enabled by cyber resources” </a:t>
            </a:r>
            <a:endParaRPr b="1" sz="2000">
              <a:solidFill>
                <a:schemeClr val="dk1"/>
              </a:solidFill>
              <a:latin typeface="Montserrat"/>
              <a:ea typeface="Montserrat"/>
              <a:cs typeface="Montserrat"/>
              <a:sym typeface="Montserrat"/>
            </a:endParaRPr>
          </a:p>
          <a:p>
            <a:pPr indent="-342900" lvl="0" marL="457200" rtl="0" algn="r">
              <a:spcBef>
                <a:spcPts val="1000"/>
              </a:spcBef>
              <a:spcAft>
                <a:spcPts val="1000"/>
              </a:spcAft>
              <a:buClr>
                <a:schemeClr val="dk1"/>
              </a:buClr>
              <a:buSzPts val="1800"/>
              <a:buFont typeface="Montserrat"/>
              <a:buChar char="-"/>
            </a:pPr>
            <a:r>
              <a:rPr lang="en-US" sz="1800">
                <a:solidFill>
                  <a:schemeClr val="dk1"/>
                </a:solidFill>
                <a:latin typeface="Montserrat"/>
                <a:ea typeface="Montserrat"/>
                <a:cs typeface="Montserrat"/>
                <a:sym typeface="Montserrat"/>
              </a:rPr>
              <a:t>National Institute of Standards and Technology (</a:t>
            </a:r>
            <a:r>
              <a:rPr lang="en-US" sz="1800">
                <a:solidFill>
                  <a:schemeClr val="dk1"/>
                </a:solidFill>
                <a:latin typeface="Montserrat"/>
                <a:ea typeface="Montserrat"/>
                <a:cs typeface="Montserrat"/>
                <a:sym typeface="Montserrat"/>
                <a:extLst>
                  <a:ext uri="http://customooxmlschemas.google.com/">
                    <go:slidesCustomData xmlns:go="http://customooxmlschemas.google.com/" textRoundtripDataId="6"/>
                  </a:ext>
                </a:extLst>
              </a:rPr>
              <a:t>NIST</a:t>
            </a:r>
            <a:r>
              <a:rPr lang="en-US" sz="1800">
                <a:solidFill>
                  <a:schemeClr val="dk1"/>
                </a:solidFill>
                <a:latin typeface="Montserrat"/>
                <a:ea typeface="Montserrat"/>
                <a:cs typeface="Montserrat"/>
                <a:sym typeface="Montserrat"/>
              </a:rPr>
              <a:t>)</a:t>
            </a:r>
            <a:endParaRPr b="1" sz="1800">
              <a:solidFill>
                <a:schemeClr val="dk1"/>
              </a:solidFill>
              <a:latin typeface="Montserrat"/>
              <a:ea typeface="Montserrat"/>
              <a:cs typeface="Montserrat"/>
              <a:sym typeface="Montserrat"/>
            </a:endParaRPr>
          </a:p>
        </p:txBody>
      </p:sp>
      <p:sp>
        <p:nvSpPr>
          <p:cNvPr id="398" name="Google Shape;398;g2dcae107fb3_0_3387"/>
          <p:cNvSpPr txBox="1"/>
          <p:nvPr/>
        </p:nvSpPr>
        <p:spPr>
          <a:xfrm>
            <a:off x="347450" y="1515317"/>
            <a:ext cx="5664000" cy="588300"/>
          </a:xfrm>
          <a:prstGeom prst="rect">
            <a:avLst/>
          </a:prstGeom>
          <a:solidFill>
            <a:srgbClr val="62296D"/>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Cyber-resiliency</a:t>
            </a:r>
            <a:endParaRPr b="1" i="0" sz="2200" u="none" cap="none" strike="noStrike">
              <a:solidFill>
                <a:schemeClr val="lt1"/>
              </a:solidFill>
              <a:latin typeface="Montserrat"/>
              <a:ea typeface="Montserrat"/>
              <a:cs typeface="Montserrat"/>
              <a:sym typeface="Montserrat"/>
            </a:endParaRPr>
          </a:p>
        </p:txBody>
      </p:sp>
      <p:sp>
        <p:nvSpPr>
          <p:cNvPr id="399" name="Google Shape;399;g2dcae107fb3_0_3387"/>
          <p:cNvSpPr txBox="1"/>
          <p:nvPr/>
        </p:nvSpPr>
        <p:spPr>
          <a:xfrm>
            <a:off x="2755275" y="4738135"/>
            <a:ext cx="235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Montserrat"/>
                <a:ea typeface="Montserrat"/>
                <a:cs typeface="Montserrat"/>
                <a:sym typeface="Montserrat"/>
              </a:rPr>
              <a:t>Increasingly targeted </a:t>
            </a:r>
            <a:endParaRPr b="1">
              <a:latin typeface="Montserrat"/>
              <a:ea typeface="Montserrat"/>
              <a:cs typeface="Montserrat"/>
              <a:sym typeface="Montserrat"/>
            </a:endParaRPr>
          </a:p>
        </p:txBody>
      </p:sp>
      <p:sp>
        <p:nvSpPr>
          <p:cNvPr id="400" name="Google Shape;400;g2dcae107fb3_0_3387"/>
          <p:cNvSpPr txBox="1"/>
          <p:nvPr/>
        </p:nvSpPr>
        <p:spPr>
          <a:xfrm>
            <a:off x="1239000" y="863025"/>
            <a:ext cx="971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US" sz="1800">
                <a:solidFill>
                  <a:schemeClr val="dk1"/>
                </a:solidFill>
                <a:latin typeface="Montserrat"/>
                <a:ea typeface="Montserrat"/>
                <a:cs typeface="Montserrat"/>
                <a:sym typeface="Montserrat"/>
              </a:rPr>
              <a:t>“Cyber threats to healthcare organisations are steadily growing” - </a:t>
            </a:r>
            <a:r>
              <a:rPr lang="en-US" sz="1800">
                <a:solidFill>
                  <a:schemeClr val="dk1"/>
                </a:solidFill>
                <a:latin typeface="Montserrat"/>
                <a:ea typeface="Montserrat"/>
                <a:cs typeface="Montserrat"/>
                <a:sym typeface="Montserrat"/>
              </a:rPr>
              <a:t>Forbes, 2021</a:t>
            </a:r>
            <a:endParaRPr sz="1800">
              <a:latin typeface="Montserrat"/>
              <a:ea typeface="Montserrat"/>
              <a:cs typeface="Montserrat"/>
              <a:sym typeface="Montserrat"/>
            </a:endParaRPr>
          </a:p>
        </p:txBody>
      </p:sp>
      <p:grpSp>
        <p:nvGrpSpPr>
          <p:cNvPr id="401" name="Google Shape;401;g2dcae107fb3_0_3387"/>
          <p:cNvGrpSpPr/>
          <p:nvPr/>
        </p:nvGrpSpPr>
        <p:grpSpPr>
          <a:xfrm>
            <a:off x="581675" y="3510771"/>
            <a:ext cx="6709522" cy="722045"/>
            <a:chOff x="581675" y="3905930"/>
            <a:chExt cx="6709522" cy="722045"/>
          </a:xfrm>
        </p:grpSpPr>
        <p:sp>
          <p:nvSpPr>
            <p:cNvPr id="402" name="Google Shape;402;g2dcae107fb3_0_3387"/>
            <p:cNvSpPr/>
            <p:nvPr/>
          </p:nvSpPr>
          <p:spPr>
            <a:xfrm>
              <a:off x="1479294" y="4065063"/>
              <a:ext cx="2356200" cy="4035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Montserrat"/>
                  <a:ea typeface="Montserrat"/>
                  <a:cs typeface="Montserrat"/>
                  <a:sym typeface="Montserrat"/>
                </a:rPr>
                <a:t>Small</a:t>
              </a:r>
              <a:endParaRPr b="1">
                <a:latin typeface="Montserrat"/>
                <a:ea typeface="Montserrat"/>
                <a:cs typeface="Montserrat"/>
                <a:sym typeface="Montserrat"/>
              </a:endParaRPr>
            </a:p>
          </p:txBody>
        </p:sp>
        <p:sp>
          <p:nvSpPr>
            <p:cNvPr id="403" name="Google Shape;403;g2dcae107fb3_0_3387"/>
            <p:cNvSpPr/>
            <p:nvPr/>
          </p:nvSpPr>
          <p:spPr>
            <a:xfrm>
              <a:off x="4934997" y="4100138"/>
              <a:ext cx="2356200" cy="4035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Montserrat"/>
                  <a:ea typeface="Montserrat"/>
                  <a:cs typeface="Montserrat"/>
                  <a:sym typeface="Montserrat"/>
                </a:rPr>
                <a:t>Medium</a:t>
              </a:r>
              <a:endParaRPr b="1">
                <a:latin typeface="Montserrat"/>
                <a:ea typeface="Montserrat"/>
                <a:cs typeface="Montserrat"/>
                <a:sym typeface="Montserrat"/>
              </a:endParaRPr>
            </a:p>
          </p:txBody>
        </p:sp>
        <p:grpSp>
          <p:nvGrpSpPr>
            <p:cNvPr id="404" name="Google Shape;404;g2dcae107fb3_0_3387"/>
            <p:cNvGrpSpPr/>
            <p:nvPr/>
          </p:nvGrpSpPr>
          <p:grpSpPr>
            <a:xfrm>
              <a:off x="4037362" y="3905930"/>
              <a:ext cx="695767" cy="721782"/>
              <a:chOff x="7463690" y="4634724"/>
              <a:chExt cx="457200" cy="457200"/>
            </a:xfrm>
          </p:grpSpPr>
          <p:sp>
            <p:nvSpPr>
              <p:cNvPr id="405" name="Google Shape;405;g2dcae107fb3_0_3387"/>
              <p:cNvSpPr/>
              <p:nvPr/>
            </p:nvSpPr>
            <p:spPr>
              <a:xfrm>
                <a:off x="7463690" y="4634724"/>
                <a:ext cx="457200" cy="457200"/>
              </a:xfrm>
              <a:custGeom>
                <a:rect b="b" l="l" r="r" t="t"/>
                <a:pathLst>
                  <a:path extrusionOk="0" h="457200" w="457200">
                    <a:moveTo>
                      <a:pt x="0" y="0"/>
                    </a:moveTo>
                    <a:lnTo>
                      <a:pt x="0" y="457200"/>
                    </a:lnTo>
                    <a:lnTo>
                      <a:pt x="457200" y="457200"/>
                    </a:lnTo>
                    <a:lnTo>
                      <a:pt x="457200" y="0"/>
                    </a:lnTo>
                    <a:close/>
                    <a:moveTo>
                      <a:pt x="151606" y="437356"/>
                    </a:moveTo>
                    <a:lnTo>
                      <a:pt x="151606" y="340519"/>
                    </a:lnTo>
                    <a:lnTo>
                      <a:pt x="218281" y="340519"/>
                    </a:lnTo>
                    <a:lnTo>
                      <a:pt x="218281" y="437356"/>
                    </a:lnTo>
                    <a:close/>
                    <a:moveTo>
                      <a:pt x="238125" y="437356"/>
                    </a:moveTo>
                    <a:lnTo>
                      <a:pt x="238125" y="340519"/>
                    </a:lnTo>
                    <a:lnTo>
                      <a:pt x="304800" y="340519"/>
                    </a:lnTo>
                    <a:lnTo>
                      <a:pt x="304800" y="437356"/>
                    </a:lnTo>
                    <a:close/>
                    <a:moveTo>
                      <a:pt x="437356" y="437356"/>
                    </a:moveTo>
                    <a:lnTo>
                      <a:pt x="381000" y="437356"/>
                    </a:lnTo>
                    <a:lnTo>
                      <a:pt x="381000" y="150813"/>
                    </a:lnTo>
                    <a:lnTo>
                      <a:pt x="297656" y="150813"/>
                    </a:lnTo>
                    <a:cubicBezTo>
                      <a:pt x="297027" y="157710"/>
                      <a:pt x="295144" y="164435"/>
                      <a:pt x="292100" y="170656"/>
                    </a:cubicBezTo>
                    <a:lnTo>
                      <a:pt x="361156" y="170656"/>
                    </a:lnTo>
                    <a:lnTo>
                      <a:pt x="361156" y="437356"/>
                    </a:lnTo>
                    <a:lnTo>
                      <a:pt x="324644" y="437356"/>
                    </a:lnTo>
                    <a:lnTo>
                      <a:pt x="324644" y="320675"/>
                    </a:lnTo>
                    <a:lnTo>
                      <a:pt x="131763" y="320675"/>
                    </a:lnTo>
                    <a:lnTo>
                      <a:pt x="131763" y="437356"/>
                    </a:lnTo>
                    <a:lnTo>
                      <a:pt x="95250" y="437356"/>
                    </a:lnTo>
                    <a:lnTo>
                      <a:pt x="95250" y="170656"/>
                    </a:lnTo>
                    <a:lnTo>
                      <a:pt x="164306" y="170656"/>
                    </a:lnTo>
                    <a:cubicBezTo>
                      <a:pt x="179495" y="205945"/>
                      <a:pt x="220416" y="222240"/>
                      <a:pt x="255705" y="207051"/>
                    </a:cubicBezTo>
                    <a:cubicBezTo>
                      <a:pt x="272044" y="200019"/>
                      <a:pt x="285068" y="186995"/>
                      <a:pt x="292100" y="170656"/>
                    </a:cubicBezTo>
                    <a:cubicBezTo>
                      <a:pt x="295144" y="164435"/>
                      <a:pt x="297027" y="157710"/>
                      <a:pt x="297656" y="150813"/>
                    </a:cubicBezTo>
                    <a:lnTo>
                      <a:pt x="297656" y="150813"/>
                    </a:lnTo>
                    <a:cubicBezTo>
                      <a:pt x="297656" y="148431"/>
                      <a:pt x="298450" y="145256"/>
                      <a:pt x="298450" y="142875"/>
                    </a:cubicBezTo>
                    <a:cubicBezTo>
                      <a:pt x="298450" y="104298"/>
                      <a:pt x="267177" y="73025"/>
                      <a:pt x="228600" y="73025"/>
                    </a:cubicBezTo>
                    <a:cubicBezTo>
                      <a:pt x="190023" y="73025"/>
                      <a:pt x="158750" y="104298"/>
                      <a:pt x="158750" y="142875"/>
                    </a:cubicBezTo>
                    <a:lnTo>
                      <a:pt x="158750" y="150813"/>
                    </a:lnTo>
                    <a:lnTo>
                      <a:pt x="76200" y="150813"/>
                    </a:lnTo>
                    <a:lnTo>
                      <a:pt x="76200" y="437356"/>
                    </a:lnTo>
                    <a:lnTo>
                      <a:pt x="19050" y="437356"/>
                    </a:lnTo>
                    <a:lnTo>
                      <a:pt x="19050" y="19050"/>
                    </a:lnTo>
                    <a:lnTo>
                      <a:pt x="437356" y="19050"/>
                    </a:lnTo>
                    <a:lnTo>
                      <a:pt x="437356" y="437356"/>
                    </a:lnTo>
                    <a:close/>
                    <a:moveTo>
                      <a:pt x="178594" y="150813"/>
                    </a:moveTo>
                    <a:cubicBezTo>
                      <a:pt x="178594" y="148431"/>
                      <a:pt x="177800" y="145256"/>
                      <a:pt x="177800" y="142875"/>
                    </a:cubicBezTo>
                    <a:cubicBezTo>
                      <a:pt x="177991" y="114898"/>
                      <a:pt x="200623" y="92266"/>
                      <a:pt x="228600" y="92075"/>
                    </a:cubicBezTo>
                    <a:cubicBezTo>
                      <a:pt x="256419" y="92337"/>
                      <a:pt x="278782" y="115056"/>
                      <a:pt x="278606" y="142875"/>
                    </a:cubicBezTo>
                    <a:cubicBezTo>
                      <a:pt x="278736" y="145545"/>
                      <a:pt x="278469" y="148221"/>
                      <a:pt x="277813" y="150813"/>
                    </a:cubicBezTo>
                    <a:lnTo>
                      <a:pt x="277813" y="150813"/>
                    </a:lnTo>
                    <a:cubicBezTo>
                      <a:pt x="276850" y="157982"/>
                      <a:pt x="274123" y="164801"/>
                      <a:pt x="269875" y="170656"/>
                    </a:cubicBezTo>
                    <a:cubicBezTo>
                      <a:pt x="260821" y="184634"/>
                      <a:pt x="245253" y="193017"/>
                      <a:pt x="228600" y="192881"/>
                    </a:cubicBezTo>
                    <a:cubicBezTo>
                      <a:pt x="211730" y="193029"/>
                      <a:pt x="195918" y="184675"/>
                      <a:pt x="186531" y="170656"/>
                    </a:cubicBezTo>
                    <a:lnTo>
                      <a:pt x="186531" y="170656"/>
                    </a:lnTo>
                    <a:cubicBezTo>
                      <a:pt x="182610" y="164626"/>
                      <a:pt x="179913" y="157884"/>
                      <a:pt x="178594" y="15081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Arial"/>
                  <a:ea typeface="Arial"/>
                  <a:cs typeface="Arial"/>
                  <a:sym typeface="Arial"/>
                </a:endParaRPr>
              </a:p>
            </p:txBody>
          </p:sp>
          <p:sp>
            <p:nvSpPr>
              <p:cNvPr id="406" name="Google Shape;406;g2dcae107fb3_0_3387"/>
              <p:cNvSpPr/>
              <p:nvPr/>
            </p:nvSpPr>
            <p:spPr>
              <a:xfrm>
                <a:off x="7593229" y="4870912"/>
                <a:ext cx="198119" cy="15240"/>
              </a:xfrm>
              <a:custGeom>
                <a:rect b="b" l="l" r="r" t="t"/>
                <a:pathLst>
                  <a:path extrusionOk="0" h="15240" w="198119">
                    <a:moveTo>
                      <a:pt x="0" y="0"/>
                    </a:moveTo>
                    <a:lnTo>
                      <a:pt x="198120" y="0"/>
                    </a:lnTo>
                    <a:lnTo>
                      <a:pt x="198120" y="15240"/>
                    </a:lnTo>
                    <a:lnTo>
                      <a:pt x="0" y="15240"/>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Arial"/>
                  <a:ea typeface="Arial"/>
                  <a:cs typeface="Arial"/>
                  <a:sym typeface="Arial"/>
                </a:endParaRPr>
              </a:p>
            </p:txBody>
          </p:sp>
          <p:sp>
            <p:nvSpPr>
              <p:cNvPr id="407" name="Google Shape;407;g2dcae107fb3_0_3387"/>
              <p:cNvSpPr/>
              <p:nvPr/>
            </p:nvSpPr>
            <p:spPr>
              <a:xfrm>
                <a:off x="7593229" y="4901424"/>
                <a:ext cx="198119" cy="22828"/>
              </a:xfrm>
              <a:custGeom>
                <a:rect b="b" l="l" r="r" t="t"/>
                <a:pathLst>
                  <a:path extrusionOk="0" h="22828" w="198119">
                    <a:moveTo>
                      <a:pt x="0" y="0"/>
                    </a:moveTo>
                    <a:lnTo>
                      <a:pt x="198120" y="0"/>
                    </a:lnTo>
                    <a:lnTo>
                      <a:pt x="198120" y="22828"/>
                    </a:lnTo>
                    <a:lnTo>
                      <a:pt x="0" y="22828"/>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Arial"/>
                  <a:ea typeface="Arial"/>
                  <a:cs typeface="Arial"/>
                  <a:sym typeface="Arial"/>
                </a:endParaRPr>
              </a:p>
            </p:txBody>
          </p:sp>
          <p:sp>
            <p:nvSpPr>
              <p:cNvPr id="408" name="Google Shape;408;g2dcae107fb3_0_3387"/>
              <p:cNvSpPr/>
              <p:nvPr/>
            </p:nvSpPr>
            <p:spPr>
              <a:xfrm>
                <a:off x="7661810" y="4748992"/>
                <a:ext cx="60959" cy="53371"/>
              </a:xfrm>
              <a:custGeom>
                <a:rect b="b" l="l" r="r" t="t"/>
                <a:pathLst>
                  <a:path extrusionOk="0" h="53371" w="60959">
                    <a:moveTo>
                      <a:pt x="19622" y="53372"/>
                    </a:moveTo>
                    <a:lnTo>
                      <a:pt x="40799" y="53372"/>
                    </a:lnTo>
                    <a:lnTo>
                      <a:pt x="40799" y="35719"/>
                    </a:lnTo>
                    <a:lnTo>
                      <a:pt x="60960" y="35719"/>
                    </a:lnTo>
                    <a:lnTo>
                      <a:pt x="60960" y="17208"/>
                    </a:lnTo>
                    <a:lnTo>
                      <a:pt x="40799" y="17208"/>
                    </a:lnTo>
                    <a:lnTo>
                      <a:pt x="40799" y="0"/>
                    </a:lnTo>
                    <a:lnTo>
                      <a:pt x="19622" y="0"/>
                    </a:lnTo>
                    <a:lnTo>
                      <a:pt x="19622" y="17208"/>
                    </a:lnTo>
                    <a:lnTo>
                      <a:pt x="0" y="17208"/>
                    </a:lnTo>
                    <a:lnTo>
                      <a:pt x="0" y="35719"/>
                    </a:lnTo>
                    <a:lnTo>
                      <a:pt x="19622" y="35719"/>
                    </a:lnTo>
                    <a:lnTo>
                      <a:pt x="19622" y="53372"/>
                    </a:lnTo>
                    <a:lnTo>
                      <a:pt x="19622" y="53372"/>
                    </a:lnTo>
                    <a:lnTo>
                      <a:pt x="19622" y="5337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1800">
                  <a:solidFill>
                    <a:srgbClr val="000000"/>
                  </a:solidFill>
                  <a:latin typeface="Arial"/>
                  <a:ea typeface="Arial"/>
                  <a:cs typeface="Arial"/>
                  <a:sym typeface="Arial"/>
                </a:endParaRPr>
              </a:p>
            </p:txBody>
          </p:sp>
        </p:grpSp>
        <p:sp>
          <p:nvSpPr>
            <p:cNvPr id="409" name="Google Shape;409;g2dcae107fb3_0_3387"/>
            <p:cNvSpPr/>
            <p:nvPr/>
          </p:nvSpPr>
          <p:spPr>
            <a:xfrm>
              <a:off x="581675" y="3906175"/>
              <a:ext cx="695751" cy="721800"/>
            </a:xfrm>
            <a:custGeom>
              <a:rect b="b" l="l" r="r" t="t"/>
              <a:pathLst>
                <a:path extrusionOk="0" h="706" w="704">
                  <a:moveTo>
                    <a:pt x="0" y="0"/>
                  </a:moveTo>
                  <a:lnTo>
                    <a:pt x="0" y="706"/>
                  </a:lnTo>
                  <a:lnTo>
                    <a:pt x="704" y="706"/>
                  </a:lnTo>
                  <a:lnTo>
                    <a:pt x="704" y="0"/>
                  </a:lnTo>
                  <a:lnTo>
                    <a:pt x="0" y="0"/>
                  </a:lnTo>
                  <a:close/>
                  <a:moveTo>
                    <a:pt x="673" y="676"/>
                  </a:moveTo>
                  <a:lnTo>
                    <a:pt x="31" y="676"/>
                  </a:lnTo>
                  <a:lnTo>
                    <a:pt x="31" y="31"/>
                  </a:lnTo>
                  <a:lnTo>
                    <a:pt x="673" y="31"/>
                  </a:lnTo>
                  <a:lnTo>
                    <a:pt x="673" y="676"/>
                  </a:lnTo>
                  <a:close/>
                  <a:moveTo>
                    <a:pt x="136" y="619"/>
                  </a:moveTo>
                  <a:lnTo>
                    <a:pt x="280" y="619"/>
                  </a:lnTo>
                  <a:lnTo>
                    <a:pt x="424" y="619"/>
                  </a:lnTo>
                  <a:lnTo>
                    <a:pt x="568" y="619"/>
                  </a:lnTo>
                  <a:lnTo>
                    <a:pt x="568" y="377"/>
                  </a:lnTo>
                  <a:lnTo>
                    <a:pt x="645" y="377"/>
                  </a:lnTo>
                  <a:lnTo>
                    <a:pt x="354" y="82"/>
                  </a:lnTo>
                  <a:lnTo>
                    <a:pt x="57" y="377"/>
                  </a:lnTo>
                  <a:lnTo>
                    <a:pt x="136" y="377"/>
                  </a:lnTo>
                  <a:lnTo>
                    <a:pt x="136" y="619"/>
                  </a:lnTo>
                  <a:close/>
                  <a:moveTo>
                    <a:pt x="310" y="588"/>
                  </a:moveTo>
                  <a:lnTo>
                    <a:pt x="310" y="469"/>
                  </a:lnTo>
                  <a:lnTo>
                    <a:pt x="394" y="469"/>
                  </a:lnTo>
                  <a:lnTo>
                    <a:pt x="394" y="588"/>
                  </a:lnTo>
                  <a:lnTo>
                    <a:pt x="310" y="588"/>
                  </a:lnTo>
                  <a:close/>
                  <a:moveTo>
                    <a:pt x="131" y="348"/>
                  </a:moveTo>
                  <a:lnTo>
                    <a:pt x="354" y="125"/>
                  </a:lnTo>
                  <a:lnTo>
                    <a:pt x="574" y="348"/>
                  </a:lnTo>
                  <a:lnTo>
                    <a:pt x="538" y="348"/>
                  </a:lnTo>
                  <a:lnTo>
                    <a:pt x="538" y="588"/>
                  </a:lnTo>
                  <a:lnTo>
                    <a:pt x="424" y="588"/>
                  </a:lnTo>
                  <a:lnTo>
                    <a:pt x="424" y="439"/>
                  </a:lnTo>
                  <a:lnTo>
                    <a:pt x="280" y="439"/>
                  </a:lnTo>
                  <a:lnTo>
                    <a:pt x="280" y="588"/>
                  </a:lnTo>
                  <a:lnTo>
                    <a:pt x="166" y="588"/>
                  </a:lnTo>
                  <a:lnTo>
                    <a:pt x="166" y="348"/>
                  </a:lnTo>
                  <a:lnTo>
                    <a:pt x="131" y="34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grpSp>
      <p:sp>
        <p:nvSpPr>
          <p:cNvPr id="410" name="Google Shape;410;g2dcae107fb3_0_3387"/>
          <p:cNvSpPr/>
          <p:nvPr/>
        </p:nvSpPr>
        <p:spPr>
          <a:xfrm rot="5400000">
            <a:off x="3761386" y="2048759"/>
            <a:ext cx="350100" cy="5054400"/>
          </a:xfrm>
          <a:prstGeom prst="rightBrace">
            <a:avLst>
              <a:gd fmla="val 50000" name="adj1"/>
              <a:gd fmla="val 50000" name="adj2"/>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p:txBody>
      </p:sp>
      <p:sp>
        <p:nvSpPr>
          <p:cNvPr id="411" name="Google Shape;411;g2dcae107fb3_0_3387"/>
          <p:cNvSpPr txBox="1"/>
          <p:nvPr/>
        </p:nvSpPr>
        <p:spPr>
          <a:xfrm>
            <a:off x="1082236" y="5156685"/>
            <a:ext cx="5708400" cy="1569900"/>
          </a:xfrm>
          <a:prstGeom prst="rect">
            <a:avLst/>
          </a:prstGeom>
          <a:solidFill>
            <a:srgbClr val="D3A5C3"/>
          </a:solidFill>
          <a:ln>
            <a:noFill/>
          </a:ln>
        </p:spPr>
        <p:txBody>
          <a:bodyPr anchorCtr="0" anchor="t" bIns="91425" lIns="91425" spcFirstLastPara="1" rIns="91425" wrap="square" tIns="91425">
            <a:spAutoFit/>
          </a:bodyPr>
          <a:lstStyle/>
          <a:p>
            <a:pPr indent="-323850" lvl="0" marL="457200" rtl="0" algn="l">
              <a:lnSpc>
                <a:spcPct val="100000"/>
              </a:lnSpc>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Underestimating the risk </a:t>
            </a:r>
            <a:endParaRPr sz="1500">
              <a:solidFill>
                <a:schemeClr val="dk1"/>
              </a:solidFill>
              <a:latin typeface="Montserrat"/>
              <a:ea typeface="Montserrat"/>
              <a:cs typeface="Montserrat"/>
              <a:sym typeface="Montserrat"/>
            </a:endParaRPr>
          </a:p>
          <a:p>
            <a:pPr indent="-323850" lvl="0" marL="457200" rtl="0" algn="l">
              <a:lnSpc>
                <a:spcPct val="100000"/>
              </a:lnSpc>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Lack of skills and knowledge  </a:t>
            </a:r>
            <a:endParaRPr sz="1500">
              <a:solidFill>
                <a:schemeClr val="dk1"/>
              </a:solidFill>
              <a:latin typeface="Montserrat"/>
              <a:ea typeface="Montserrat"/>
              <a:cs typeface="Montserrat"/>
              <a:sym typeface="Montserrat"/>
            </a:endParaRPr>
          </a:p>
          <a:p>
            <a:pPr indent="-323850" lvl="0" marL="457200" rtl="0" algn="l">
              <a:lnSpc>
                <a:spcPct val="100000"/>
              </a:lnSpc>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Lack of resources</a:t>
            </a:r>
            <a:endParaRPr sz="1500">
              <a:solidFill>
                <a:schemeClr val="dk1"/>
              </a:solidFill>
              <a:latin typeface="Montserrat"/>
              <a:ea typeface="Montserrat"/>
              <a:cs typeface="Montserrat"/>
              <a:sym typeface="Montserrat"/>
            </a:endParaRPr>
          </a:p>
          <a:p>
            <a:pPr indent="-323850" lvl="0" marL="457200" rtl="0" algn="l">
              <a:lnSpc>
                <a:spcPct val="100000"/>
              </a:lnSpc>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Rapid pace of technology advancement</a:t>
            </a:r>
            <a:endParaRPr sz="1500">
              <a:solidFill>
                <a:schemeClr val="dk1"/>
              </a:solidFill>
              <a:latin typeface="Montserrat"/>
              <a:ea typeface="Montserrat"/>
              <a:cs typeface="Montserrat"/>
              <a:sym typeface="Montserrat"/>
            </a:endParaRPr>
          </a:p>
          <a:p>
            <a:pPr indent="-323850" lvl="0" marL="457200" rtl="0" algn="l">
              <a:lnSpc>
                <a:spcPct val="100000"/>
              </a:lnSpc>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Conflicting / excessive cyber security information</a:t>
            </a:r>
            <a:endParaRPr sz="1500">
              <a:solidFill>
                <a:schemeClr val="dk1"/>
              </a:solidFill>
              <a:latin typeface="Montserrat"/>
              <a:ea typeface="Montserrat"/>
              <a:cs typeface="Montserrat"/>
              <a:sym typeface="Montserrat"/>
            </a:endParaRPr>
          </a:p>
          <a:p>
            <a:pPr indent="-323850" lvl="0" marL="457200" rtl="0" algn="l">
              <a:lnSpc>
                <a:spcPct val="100000"/>
              </a:lnSpc>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Lack of perseverance</a:t>
            </a:r>
            <a:endParaRPr sz="1500">
              <a:solidFill>
                <a:schemeClr val="dk1"/>
              </a:solidFill>
              <a:latin typeface="Montserrat"/>
              <a:ea typeface="Montserrat"/>
              <a:cs typeface="Montserrat"/>
              <a:sym typeface="Montserrat"/>
            </a:endParaRPr>
          </a:p>
        </p:txBody>
      </p:sp>
      <p:grpSp>
        <p:nvGrpSpPr>
          <p:cNvPr id="412" name="Google Shape;412;g2dcae107fb3_0_3387"/>
          <p:cNvGrpSpPr/>
          <p:nvPr/>
        </p:nvGrpSpPr>
        <p:grpSpPr>
          <a:xfrm>
            <a:off x="7876625" y="3556253"/>
            <a:ext cx="3773700" cy="1692072"/>
            <a:chOff x="7419425" y="3601119"/>
            <a:chExt cx="3773700" cy="1692072"/>
          </a:xfrm>
        </p:grpSpPr>
        <p:sp>
          <p:nvSpPr>
            <p:cNvPr id="413" name="Google Shape;413;g2dcae107fb3_0_3387"/>
            <p:cNvSpPr/>
            <p:nvPr/>
          </p:nvSpPr>
          <p:spPr>
            <a:xfrm>
              <a:off x="8390700" y="3795350"/>
              <a:ext cx="2356200" cy="4035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Montserrat"/>
                  <a:ea typeface="Montserrat"/>
                  <a:cs typeface="Montserrat"/>
                  <a:sym typeface="Montserrat"/>
                </a:rPr>
                <a:t>Large</a:t>
              </a:r>
              <a:endParaRPr b="1">
                <a:latin typeface="Montserrat"/>
                <a:ea typeface="Montserrat"/>
                <a:cs typeface="Montserrat"/>
                <a:sym typeface="Montserrat"/>
              </a:endParaRPr>
            </a:p>
          </p:txBody>
        </p:sp>
        <p:grpSp>
          <p:nvGrpSpPr>
            <p:cNvPr id="414" name="Google Shape;414;g2dcae107fb3_0_3387"/>
            <p:cNvGrpSpPr/>
            <p:nvPr/>
          </p:nvGrpSpPr>
          <p:grpSpPr>
            <a:xfrm>
              <a:off x="7493065" y="3601119"/>
              <a:ext cx="695767" cy="721782"/>
              <a:chOff x="3523866" y="3895566"/>
              <a:chExt cx="457200" cy="457200"/>
            </a:xfrm>
          </p:grpSpPr>
          <p:sp>
            <p:nvSpPr>
              <p:cNvPr id="415" name="Google Shape;415;g2dcae107fb3_0_3387"/>
              <p:cNvSpPr/>
              <p:nvPr/>
            </p:nvSpPr>
            <p:spPr>
              <a:xfrm>
                <a:off x="3721986" y="4124166"/>
                <a:ext cx="60959" cy="22828"/>
              </a:xfrm>
              <a:custGeom>
                <a:rect b="b" l="l" r="r" t="t"/>
                <a:pathLst>
                  <a:path extrusionOk="0" h="22828" w="60959">
                    <a:moveTo>
                      <a:pt x="0" y="0"/>
                    </a:moveTo>
                    <a:lnTo>
                      <a:pt x="60960" y="0"/>
                    </a:lnTo>
                    <a:lnTo>
                      <a:pt x="60960" y="22828"/>
                    </a:lnTo>
                    <a:lnTo>
                      <a:pt x="0" y="22828"/>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16" name="Google Shape;416;g2dcae107fb3_0_3387"/>
              <p:cNvSpPr/>
              <p:nvPr/>
            </p:nvSpPr>
            <p:spPr>
              <a:xfrm>
                <a:off x="3721986" y="4154614"/>
                <a:ext cx="60959" cy="22891"/>
              </a:xfrm>
              <a:custGeom>
                <a:rect b="b" l="l" r="r" t="t"/>
                <a:pathLst>
                  <a:path extrusionOk="0" h="22891" w="60959">
                    <a:moveTo>
                      <a:pt x="0" y="0"/>
                    </a:moveTo>
                    <a:lnTo>
                      <a:pt x="60960" y="0"/>
                    </a:lnTo>
                    <a:lnTo>
                      <a:pt x="60960" y="22892"/>
                    </a:lnTo>
                    <a:lnTo>
                      <a:pt x="0" y="22892"/>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17" name="Google Shape;417;g2dcae107fb3_0_3387"/>
              <p:cNvSpPr/>
              <p:nvPr/>
            </p:nvSpPr>
            <p:spPr>
              <a:xfrm>
                <a:off x="3523866" y="3895566"/>
                <a:ext cx="457200" cy="457200"/>
              </a:xfrm>
              <a:custGeom>
                <a:rect b="b" l="l" r="r" t="t"/>
                <a:pathLst>
                  <a:path extrusionOk="0" h="457200" w="457200">
                    <a:moveTo>
                      <a:pt x="0" y="0"/>
                    </a:moveTo>
                    <a:lnTo>
                      <a:pt x="0" y="457200"/>
                    </a:lnTo>
                    <a:lnTo>
                      <a:pt x="457200" y="457200"/>
                    </a:lnTo>
                    <a:lnTo>
                      <a:pt x="457200" y="0"/>
                    </a:lnTo>
                    <a:close/>
                    <a:moveTo>
                      <a:pt x="154813" y="436880"/>
                    </a:moveTo>
                    <a:lnTo>
                      <a:pt x="75438" y="436880"/>
                    </a:lnTo>
                    <a:lnTo>
                      <a:pt x="75438" y="167862"/>
                    </a:lnTo>
                    <a:lnTo>
                      <a:pt x="154813" y="167862"/>
                    </a:lnTo>
                    <a:lnTo>
                      <a:pt x="154813" y="436880"/>
                    </a:lnTo>
                    <a:close/>
                    <a:moveTo>
                      <a:pt x="240538" y="436880"/>
                    </a:moveTo>
                    <a:lnTo>
                      <a:pt x="215900" y="436880"/>
                    </a:lnTo>
                    <a:lnTo>
                      <a:pt x="215900" y="358966"/>
                    </a:lnTo>
                    <a:lnTo>
                      <a:pt x="240570" y="358966"/>
                    </a:lnTo>
                    <a:lnTo>
                      <a:pt x="240570" y="436880"/>
                    </a:lnTo>
                    <a:close/>
                    <a:moveTo>
                      <a:pt x="281813" y="147955"/>
                    </a:moveTo>
                    <a:lnTo>
                      <a:pt x="281813" y="436880"/>
                    </a:lnTo>
                    <a:lnTo>
                      <a:pt x="260350" y="436880"/>
                    </a:lnTo>
                    <a:lnTo>
                      <a:pt x="260350" y="339122"/>
                    </a:lnTo>
                    <a:lnTo>
                      <a:pt x="195929" y="339122"/>
                    </a:lnTo>
                    <a:lnTo>
                      <a:pt x="195929" y="436880"/>
                    </a:lnTo>
                    <a:lnTo>
                      <a:pt x="174625" y="436880"/>
                    </a:lnTo>
                    <a:lnTo>
                      <a:pt x="174625" y="81280"/>
                    </a:lnTo>
                    <a:lnTo>
                      <a:pt x="281591" y="81280"/>
                    </a:lnTo>
                    <a:lnTo>
                      <a:pt x="281591" y="147955"/>
                    </a:lnTo>
                    <a:close/>
                    <a:moveTo>
                      <a:pt x="381476" y="436880"/>
                    </a:moveTo>
                    <a:lnTo>
                      <a:pt x="302387" y="436880"/>
                    </a:lnTo>
                    <a:lnTo>
                      <a:pt x="302387" y="167862"/>
                    </a:lnTo>
                    <a:lnTo>
                      <a:pt x="381254" y="167862"/>
                    </a:lnTo>
                    <a:lnTo>
                      <a:pt x="381254" y="436880"/>
                    </a:lnTo>
                    <a:close/>
                    <a:moveTo>
                      <a:pt x="437579" y="436880"/>
                    </a:moveTo>
                    <a:lnTo>
                      <a:pt x="401066" y="436880"/>
                    </a:lnTo>
                    <a:lnTo>
                      <a:pt x="401066" y="147955"/>
                    </a:lnTo>
                    <a:lnTo>
                      <a:pt x="302387" y="147955"/>
                    </a:lnTo>
                    <a:lnTo>
                      <a:pt x="302387" y="61436"/>
                    </a:lnTo>
                    <a:lnTo>
                      <a:pt x="154813" y="61436"/>
                    </a:lnTo>
                    <a:lnTo>
                      <a:pt x="154813" y="148019"/>
                    </a:lnTo>
                    <a:lnTo>
                      <a:pt x="55626" y="148019"/>
                    </a:lnTo>
                    <a:lnTo>
                      <a:pt x="55626" y="436944"/>
                    </a:lnTo>
                    <a:lnTo>
                      <a:pt x="19844" y="436944"/>
                    </a:lnTo>
                    <a:lnTo>
                      <a:pt x="19844" y="19812"/>
                    </a:lnTo>
                    <a:lnTo>
                      <a:pt x="437356" y="19812"/>
                    </a:lnTo>
                    <a:lnTo>
                      <a:pt x="437356" y="43688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18" name="Google Shape;418;g2dcae107fb3_0_3387"/>
              <p:cNvSpPr/>
              <p:nvPr/>
            </p:nvSpPr>
            <p:spPr>
              <a:xfrm>
                <a:off x="3721986" y="4002214"/>
                <a:ext cx="60959" cy="53371"/>
              </a:xfrm>
              <a:custGeom>
                <a:rect b="b" l="l" r="r" t="t"/>
                <a:pathLst>
                  <a:path extrusionOk="0" h="53371" w="60959">
                    <a:moveTo>
                      <a:pt x="19463" y="53372"/>
                    </a:moveTo>
                    <a:lnTo>
                      <a:pt x="40481" y="53372"/>
                    </a:lnTo>
                    <a:lnTo>
                      <a:pt x="40481" y="35719"/>
                    </a:lnTo>
                    <a:lnTo>
                      <a:pt x="60960" y="35719"/>
                    </a:lnTo>
                    <a:lnTo>
                      <a:pt x="60960" y="17208"/>
                    </a:lnTo>
                    <a:lnTo>
                      <a:pt x="40481" y="17208"/>
                    </a:lnTo>
                    <a:lnTo>
                      <a:pt x="40481" y="0"/>
                    </a:lnTo>
                    <a:lnTo>
                      <a:pt x="19463" y="0"/>
                    </a:lnTo>
                    <a:lnTo>
                      <a:pt x="19463" y="17208"/>
                    </a:lnTo>
                    <a:lnTo>
                      <a:pt x="0" y="17208"/>
                    </a:lnTo>
                    <a:lnTo>
                      <a:pt x="0" y="35719"/>
                    </a:lnTo>
                    <a:lnTo>
                      <a:pt x="19463" y="35719"/>
                    </a:lnTo>
                    <a:lnTo>
                      <a:pt x="19463" y="53372"/>
                    </a:lnTo>
                    <a:lnTo>
                      <a:pt x="19463" y="53372"/>
                    </a:lnTo>
                    <a:lnTo>
                      <a:pt x="19463" y="5337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19" name="Google Shape;419;g2dcae107fb3_0_3387"/>
              <p:cNvSpPr/>
              <p:nvPr/>
            </p:nvSpPr>
            <p:spPr>
              <a:xfrm>
                <a:off x="3622926" y="4116514"/>
                <a:ext cx="30479" cy="15240"/>
              </a:xfrm>
              <a:custGeom>
                <a:rect b="b" l="l" r="r" t="t"/>
                <a:pathLst>
                  <a:path extrusionOk="0" h="15240" w="30479">
                    <a:moveTo>
                      <a:pt x="0" y="0"/>
                    </a:moveTo>
                    <a:lnTo>
                      <a:pt x="30480" y="0"/>
                    </a:lnTo>
                    <a:lnTo>
                      <a:pt x="30480" y="15240"/>
                    </a:lnTo>
                    <a:lnTo>
                      <a:pt x="0" y="15240"/>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20" name="Google Shape;420;g2dcae107fb3_0_3387"/>
              <p:cNvSpPr/>
              <p:nvPr/>
            </p:nvSpPr>
            <p:spPr>
              <a:xfrm>
                <a:off x="3622926" y="4146994"/>
                <a:ext cx="30479" cy="22859"/>
              </a:xfrm>
              <a:custGeom>
                <a:rect b="b" l="l" r="r" t="t"/>
                <a:pathLst>
                  <a:path extrusionOk="0" h="22859" w="30479">
                    <a:moveTo>
                      <a:pt x="0" y="0"/>
                    </a:moveTo>
                    <a:lnTo>
                      <a:pt x="30480" y="0"/>
                    </a:lnTo>
                    <a:lnTo>
                      <a:pt x="30480" y="22860"/>
                    </a:lnTo>
                    <a:lnTo>
                      <a:pt x="0" y="22860"/>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21" name="Google Shape;421;g2dcae107fb3_0_3387"/>
              <p:cNvSpPr/>
              <p:nvPr/>
            </p:nvSpPr>
            <p:spPr>
              <a:xfrm>
                <a:off x="3622926" y="4185094"/>
                <a:ext cx="30479" cy="15271"/>
              </a:xfrm>
              <a:custGeom>
                <a:rect b="b" l="l" r="r" t="t"/>
                <a:pathLst>
                  <a:path extrusionOk="0" h="15271" w="30479">
                    <a:moveTo>
                      <a:pt x="0" y="0"/>
                    </a:moveTo>
                    <a:lnTo>
                      <a:pt x="30480" y="0"/>
                    </a:lnTo>
                    <a:lnTo>
                      <a:pt x="30480" y="15272"/>
                    </a:lnTo>
                    <a:lnTo>
                      <a:pt x="0" y="15272"/>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22" name="Google Shape;422;g2dcae107fb3_0_3387"/>
              <p:cNvSpPr/>
              <p:nvPr/>
            </p:nvSpPr>
            <p:spPr>
              <a:xfrm>
                <a:off x="3622926" y="4215606"/>
                <a:ext cx="30479" cy="22859"/>
              </a:xfrm>
              <a:custGeom>
                <a:rect b="b" l="l" r="r" t="t"/>
                <a:pathLst>
                  <a:path extrusionOk="0" h="22859" w="30479">
                    <a:moveTo>
                      <a:pt x="0" y="0"/>
                    </a:moveTo>
                    <a:lnTo>
                      <a:pt x="30480" y="0"/>
                    </a:lnTo>
                    <a:lnTo>
                      <a:pt x="30480" y="22860"/>
                    </a:lnTo>
                    <a:lnTo>
                      <a:pt x="0" y="22860"/>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23" name="Google Shape;423;g2dcae107fb3_0_3387"/>
              <p:cNvSpPr/>
              <p:nvPr/>
            </p:nvSpPr>
            <p:spPr>
              <a:xfrm>
                <a:off x="3622926" y="4253706"/>
                <a:ext cx="30479" cy="22859"/>
              </a:xfrm>
              <a:custGeom>
                <a:rect b="b" l="l" r="r" t="t"/>
                <a:pathLst>
                  <a:path extrusionOk="0" h="22859" w="30479">
                    <a:moveTo>
                      <a:pt x="0" y="0"/>
                    </a:moveTo>
                    <a:lnTo>
                      <a:pt x="30480" y="0"/>
                    </a:lnTo>
                    <a:lnTo>
                      <a:pt x="30480" y="22860"/>
                    </a:lnTo>
                    <a:lnTo>
                      <a:pt x="0" y="22860"/>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24" name="Google Shape;424;g2dcae107fb3_0_3387"/>
              <p:cNvSpPr/>
              <p:nvPr/>
            </p:nvSpPr>
            <p:spPr>
              <a:xfrm>
                <a:off x="3622926" y="4291806"/>
                <a:ext cx="30479" cy="15208"/>
              </a:xfrm>
              <a:custGeom>
                <a:rect b="b" l="l" r="r" t="t"/>
                <a:pathLst>
                  <a:path extrusionOk="0" h="15208" w="30479">
                    <a:moveTo>
                      <a:pt x="0" y="0"/>
                    </a:moveTo>
                    <a:lnTo>
                      <a:pt x="30480" y="0"/>
                    </a:lnTo>
                    <a:lnTo>
                      <a:pt x="30480" y="15208"/>
                    </a:lnTo>
                    <a:lnTo>
                      <a:pt x="0" y="15208"/>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25" name="Google Shape;425;g2dcae107fb3_0_3387"/>
              <p:cNvSpPr/>
              <p:nvPr/>
            </p:nvSpPr>
            <p:spPr>
              <a:xfrm>
                <a:off x="3851525" y="4116514"/>
                <a:ext cx="22860" cy="15240"/>
              </a:xfrm>
              <a:custGeom>
                <a:rect b="b" l="l" r="r" t="t"/>
                <a:pathLst>
                  <a:path extrusionOk="0" h="15240" w="22860">
                    <a:moveTo>
                      <a:pt x="0" y="0"/>
                    </a:moveTo>
                    <a:lnTo>
                      <a:pt x="22860" y="0"/>
                    </a:lnTo>
                    <a:lnTo>
                      <a:pt x="22860" y="15240"/>
                    </a:lnTo>
                    <a:lnTo>
                      <a:pt x="0" y="15240"/>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26" name="Google Shape;426;g2dcae107fb3_0_3387"/>
              <p:cNvSpPr/>
              <p:nvPr/>
            </p:nvSpPr>
            <p:spPr>
              <a:xfrm>
                <a:off x="3851525" y="4146994"/>
                <a:ext cx="22860" cy="22859"/>
              </a:xfrm>
              <a:custGeom>
                <a:rect b="b" l="l" r="r" t="t"/>
                <a:pathLst>
                  <a:path extrusionOk="0" h="22859" w="22860">
                    <a:moveTo>
                      <a:pt x="0" y="0"/>
                    </a:moveTo>
                    <a:lnTo>
                      <a:pt x="22860" y="0"/>
                    </a:lnTo>
                    <a:lnTo>
                      <a:pt x="22860" y="22860"/>
                    </a:lnTo>
                    <a:lnTo>
                      <a:pt x="0" y="22860"/>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27" name="Google Shape;427;g2dcae107fb3_0_3387"/>
              <p:cNvSpPr/>
              <p:nvPr/>
            </p:nvSpPr>
            <p:spPr>
              <a:xfrm>
                <a:off x="3851525" y="4185094"/>
                <a:ext cx="22860" cy="15271"/>
              </a:xfrm>
              <a:custGeom>
                <a:rect b="b" l="l" r="r" t="t"/>
                <a:pathLst>
                  <a:path extrusionOk="0" h="15271" w="22860">
                    <a:moveTo>
                      <a:pt x="0" y="0"/>
                    </a:moveTo>
                    <a:lnTo>
                      <a:pt x="22860" y="0"/>
                    </a:lnTo>
                    <a:lnTo>
                      <a:pt x="22860" y="15272"/>
                    </a:lnTo>
                    <a:lnTo>
                      <a:pt x="0" y="15272"/>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28" name="Google Shape;428;g2dcae107fb3_0_3387"/>
              <p:cNvSpPr/>
              <p:nvPr/>
            </p:nvSpPr>
            <p:spPr>
              <a:xfrm>
                <a:off x="3851525" y="4215606"/>
                <a:ext cx="22860" cy="22859"/>
              </a:xfrm>
              <a:custGeom>
                <a:rect b="b" l="l" r="r" t="t"/>
                <a:pathLst>
                  <a:path extrusionOk="0" h="22859" w="22860">
                    <a:moveTo>
                      <a:pt x="0" y="0"/>
                    </a:moveTo>
                    <a:lnTo>
                      <a:pt x="22860" y="0"/>
                    </a:lnTo>
                    <a:lnTo>
                      <a:pt x="22860" y="22860"/>
                    </a:lnTo>
                    <a:lnTo>
                      <a:pt x="0" y="22860"/>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29" name="Google Shape;429;g2dcae107fb3_0_3387"/>
              <p:cNvSpPr/>
              <p:nvPr/>
            </p:nvSpPr>
            <p:spPr>
              <a:xfrm>
                <a:off x="3851525" y="4253706"/>
                <a:ext cx="22860" cy="22859"/>
              </a:xfrm>
              <a:custGeom>
                <a:rect b="b" l="l" r="r" t="t"/>
                <a:pathLst>
                  <a:path extrusionOk="0" h="22859" w="22860">
                    <a:moveTo>
                      <a:pt x="0" y="0"/>
                    </a:moveTo>
                    <a:lnTo>
                      <a:pt x="22860" y="0"/>
                    </a:lnTo>
                    <a:lnTo>
                      <a:pt x="22860" y="22860"/>
                    </a:lnTo>
                    <a:lnTo>
                      <a:pt x="0" y="22860"/>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430" name="Google Shape;430;g2dcae107fb3_0_3387"/>
              <p:cNvSpPr/>
              <p:nvPr/>
            </p:nvSpPr>
            <p:spPr>
              <a:xfrm>
                <a:off x="3851525" y="4291806"/>
                <a:ext cx="22860" cy="15208"/>
              </a:xfrm>
              <a:custGeom>
                <a:rect b="b" l="l" r="r" t="t"/>
                <a:pathLst>
                  <a:path extrusionOk="0" h="15208" w="22860">
                    <a:moveTo>
                      <a:pt x="0" y="0"/>
                    </a:moveTo>
                    <a:lnTo>
                      <a:pt x="22860" y="0"/>
                    </a:lnTo>
                    <a:lnTo>
                      <a:pt x="22860" y="15208"/>
                    </a:lnTo>
                    <a:lnTo>
                      <a:pt x="0" y="15208"/>
                    </a:lnTo>
                    <a:lnTo>
                      <a:pt x="0" y="0"/>
                    </a:lnTo>
                    <a:lnTo>
                      <a:pt x="0" y="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grpSp>
        <p:sp>
          <p:nvSpPr>
            <p:cNvPr id="431" name="Google Shape;431;g2dcae107fb3_0_3387"/>
            <p:cNvSpPr/>
            <p:nvPr/>
          </p:nvSpPr>
          <p:spPr>
            <a:xfrm rot="5400000">
              <a:off x="8992480" y="3167800"/>
              <a:ext cx="350100" cy="2880300"/>
            </a:xfrm>
            <a:prstGeom prst="rightBrace">
              <a:avLst>
                <a:gd fmla="val 50000" name="adj1"/>
                <a:gd fmla="val 50000" name="adj2"/>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p:txBody>
        </p:sp>
        <p:sp>
          <p:nvSpPr>
            <p:cNvPr id="432" name="Google Shape;432;g2dcae107fb3_0_3387"/>
            <p:cNvSpPr txBox="1"/>
            <p:nvPr/>
          </p:nvSpPr>
          <p:spPr>
            <a:xfrm>
              <a:off x="7419425" y="4892990"/>
              <a:ext cx="377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Montserrat"/>
                  <a:ea typeface="Montserrat"/>
                  <a:cs typeface="Montserrat"/>
                  <a:sym typeface="Montserrat"/>
                </a:rPr>
                <a:t>Greater capacity for cyber resistance </a:t>
              </a:r>
              <a:endParaRPr b="1">
                <a:latin typeface="Montserrat"/>
                <a:ea typeface="Montserrat"/>
                <a:cs typeface="Montserrat"/>
                <a:sym typeface="Montserrat"/>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dcae107fb3_0_3166"/>
          <p:cNvSpPr/>
          <p:nvPr/>
        </p:nvSpPr>
        <p:spPr>
          <a:xfrm>
            <a:off x="793700" y="4501800"/>
            <a:ext cx="11050800" cy="21720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t/>
            </a:r>
            <a:endParaRPr b="1" sz="2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100"/>
              <a:buFont typeface="Arial"/>
              <a:buNone/>
            </a:pPr>
            <a:r>
              <a:t/>
            </a:r>
            <a:endParaRPr b="1" sz="2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100"/>
              <a:buFont typeface="Arial"/>
              <a:buNone/>
            </a:pPr>
            <a:r>
              <a:rPr b="1" i="0" lang="en-US" sz="2000" u="none" cap="none" strike="noStrike">
                <a:solidFill>
                  <a:schemeClr val="dk1"/>
                </a:solidFill>
                <a:latin typeface="Montserrat"/>
                <a:ea typeface="Montserrat"/>
                <a:cs typeface="Montserrat"/>
                <a:sym typeface="Montserrat"/>
              </a:rPr>
              <a:t>“</a:t>
            </a:r>
            <a:r>
              <a:rPr b="0" i="0" lang="en-US" sz="2000" u="none" cap="none" strike="noStrike">
                <a:solidFill>
                  <a:schemeClr val="dk1"/>
                </a:solidFill>
                <a:latin typeface="Montserrat"/>
                <a:ea typeface="Montserrat"/>
                <a:cs typeface="Montserrat"/>
                <a:sym typeface="Montserrat"/>
              </a:rPr>
              <a:t>Referred to as</a:t>
            </a:r>
            <a:r>
              <a:rPr b="1" i="0" lang="en-US" sz="2000" u="none" cap="none" strike="noStrike">
                <a:solidFill>
                  <a:schemeClr val="dk1"/>
                </a:solidFill>
                <a:latin typeface="Montserrat"/>
                <a:ea typeface="Montserrat"/>
                <a:cs typeface="Montserrat"/>
                <a:sym typeface="Montserrat"/>
              </a:rPr>
              <a:t> </a:t>
            </a:r>
            <a:r>
              <a:rPr b="0" i="0" lang="en-US" sz="2000" u="sng" cap="none" strike="noStrike">
                <a:solidFill>
                  <a:schemeClr val="dk1"/>
                </a:solidFill>
                <a:latin typeface="Montserrat"/>
                <a:ea typeface="Montserrat"/>
                <a:cs typeface="Montserrat"/>
                <a:sym typeface="Montserrat"/>
              </a:rPr>
              <a:t>Protected Health Information (PHI)</a:t>
            </a:r>
            <a:r>
              <a:rPr b="0" i="0" lang="en-US" sz="2000" u="none" cap="none" strike="noStrike">
                <a:solidFill>
                  <a:schemeClr val="dk1"/>
                </a:solidFill>
                <a:latin typeface="Montserrat"/>
                <a:ea typeface="Montserrat"/>
                <a:cs typeface="Montserrat"/>
                <a:sym typeface="Montserrat"/>
              </a:rPr>
              <a:t>. An individual’s </a:t>
            </a:r>
            <a:r>
              <a:rPr b="1" i="0" lang="en-US" sz="2000" u="none" cap="none" strike="noStrike">
                <a:solidFill>
                  <a:schemeClr val="dk1"/>
                </a:solidFill>
                <a:latin typeface="Montserrat"/>
                <a:ea typeface="Montserrat"/>
                <a:cs typeface="Montserrat"/>
                <a:sym typeface="Montserrat"/>
              </a:rPr>
              <a:t>health, treatment, and payment information, and any further information maintained in the same designated record set that could identify the individual</a:t>
            </a:r>
            <a:r>
              <a:rPr b="0" i="0" lang="en-US" sz="2000" u="none" cap="none" strike="noStrike">
                <a:solidFill>
                  <a:schemeClr val="dk1"/>
                </a:solidFill>
                <a:latin typeface="Montserrat"/>
                <a:ea typeface="Montserrat"/>
                <a:cs typeface="Montserrat"/>
                <a:sym typeface="Montserrat"/>
              </a:rPr>
              <a:t> or be used with other information in the record set to identify the individual</a:t>
            </a:r>
            <a:r>
              <a:rPr b="1" i="0" lang="en-US" sz="2000" u="none" cap="none" strike="noStrike">
                <a:solidFill>
                  <a:schemeClr val="dk1"/>
                </a:solidFill>
                <a:latin typeface="Montserrat"/>
                <a:ea typeface="Montserrat"/>
                <a:cs typeface="Montserrat"/>
                <a:sym typeface="Montserrat"/>
              </a:rPr>
              <a:t>”</a:t>
            </a:r>
            <a:r>
              <a:rPr b="0" i="0" lang="en-US" sz="2200" u="none" cap="none" strike="noStrike">
                <a:solidFill>
                  <a:schemeClr val="dk1"/>
                </a:solidFill>
                <a:latin typeface="Montserrat"/>
                <a:ea typeface="Montserrat"/>
                <a:cs typeface="Montserrat"/>
                <a:sym typeface="Montserrat"/>
              </a:rPr>
              <a:t> - </a:t>
            </a:r>
            <a:r>
              <a:rPr lang="en-US" sz="2500" u="sng">
                <a:solidFill>
                  <a:schemeClr val="dk1"/>
                </a:solidFill>
                <a:latin typeface="Montserrat"/>
                <a:ea typeface="Montserrat"/>
                <a:cs typeface="Montserrat"/>
                <a:sym typeface="Montserrat"/>
              </a:rPr>
              <a:t>Sections 261 to 264</a:t>
            </a:r>
            <a:endParaRPr sz="2500" u="sng">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100"/>
              <a:buFont typeface="Arial"/>
              <a:buNone/>
            </a:pPr>
            <a:r>
              <a:t/>
            </a:r>
            <a:endParaRPr sz="2100">
              <a:solidFill>
                <a:schemeClr val="dk1"/>
              </a:solidFill>
              <a:latin typeface="Montserrat"/>
              <a:ea typeface="Montserrat"/>
              <a:cs typeface="Montserrat"/>
              <a:sym typeface="Montserrat"/>
            </a:endParaRPr>
          </a:p>
        </p:txBody>
      </p:sp>
      <p:sp>
        <p:nvSpPr>
          <p:cNvPr id="439" name="Google Shape;439;g2dcae107fb3_0_3166"/>
          <p:cNvSpPr/>
          <p:nvPr/>
        </p:nvSpPr>
        <p:spPr>
          <a:xfrm>
            <a:off x="793825" y="1341700"/>
            <a:ext cx="11050800" cy="22779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457200" marR="0" rtl="0" algn="r">
              <a:lnSpc>
                <a:spcPct val="100000"/>
              </a:lnSpc>
              <a:spcBef>
                <a:spcPts val="0"/>
              </a:spcBef>
              <a:spcAft>
                <a:spcPts val="0"/>
              </a:spcAft>
              <a:buNone/>
            </a:pPr>
            <a:r>
              <a:t/>
            </a:r>
            <a:endParaRPr b="0" i="0" sz="2700" u="sng"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100"/>
              <a:buFont typeface="Arial"/>
              <a:buNone/>
            </a:pPr>
            <a:r>
              <a:rPr b="1" i="0" lang="en-US" sz="2000" u="none" cap="none" strike="noStrike">
                <a:solidFill>
                  <a:schemeClr val="dk1"/>
                </a:solidFill>
                <a:latin typeface="Montserrat"/>
                <a:ea typeface="Montserrat"/>
                <a:cs typeface="Montserrat"/>
                <a:sym typeface="Montserrat"/>
              </a:rPr>
              <a:t>“</a:t>
            </a:r>
            <a:r>
              <a:rPr b="0" i="0" lang="en-US" sz="2000" u="none" cap="none" strike="noStrike">
                <a:solidFill>
                  <a:schemeClr val="dk1"/>
                </a:solidFill>
                <a:latin typeface="Montserrat"/>
                <a:ea typeface="Montserrat"/>
                <a:cs typeface="Montserrat"/>
                <a:sym typeface="Montserrat"/>
              </a:rPr>
              <a:t>Any information relating to an </a:t>
            </a:r>
            <a:r>
              <a:rPr b="1" i="0" lang="en-US" sz="2000" u="sng" cap="none" strike="noStrike">
                <a:solidFill>
                  <a:schemeClr val="dk1"/>
                </a:solidFill>
                <a:latin typeface="Montserrat"/>
                <a:ea typeface="Montserrat"/>
                <a:cs typeface="Montserrat"/>
                <a:sym typeface="Montserrat"/>
              </a:rPr>
              <a:t>identified or identifiable natural person</a:t>
            </a:r>
            <a:r>
              <a:rPr b="0" i="0" lang="en-US" sz="2000" u="none" cap="none" strike="noStrike">
                <a:solidFill>
                  <a:schemeClr val="dk1"/>
                </a:solidFill>
                <a:latin typeface="Montserrat"/>
                <a:ea typeface="Montserrat"/>
                <a:cs typeface="Montserrat"/>
                <a:sym typeface="Montserrat"/>
              </a:rPr>
              <a:t>. Identifier such as a </a:t>
            </a:r>
            <a:r>
              <a:rPr b="0" i="0" lang="en-US" sz="2000" u="sng" cap="none" strike="noStrike">
                <a:solidFill>
                  <a:schemeClr val="dk1"/>
                </a:solidFill>
                <a:latin typeface="Montserrat"/>
                <a:ea typeface="Montserrat"/>
                <a:cs typeface="Montserrat"/>
                <a:sym typeface="Montserrat"/>
              </a:rPr>
              <a:t>name</a:t>
            </a:r>
            <a:r>
              <a:rPr b="0" i="0" lang="en-US" sz="2000" u="none" cap="none" strike="noStrike">
                <a:solidFill>
                  <a:schemeClr val="dk1"/>
                </a:solidFill>
                <a:latin typeface="Montserrat"/>
                <a:ea typeface="Montserrat"/>
                <a:cs typeface="Montserrat"/>
                <a:sym typeface="Montserrat"/>
              </a:rPr>
              <a:t>, an </a:t>
            </a:r>
            <a:r>
              <a:rPr b="0" i="0" lang="en-US" sz="2000" u="sng" cap="none" strike="noStrike">
                <a:solidFill>
                  <a:schemeClr val="dk1"/>
                </a:solidFill>
                <a:latin typeface="Montserrat"/>
                <a:ea typeface="Montserrat"/>
                <a:cs typeface="Montserrat"/>
                <a:sym typeface="Montserrat"/>
              </a:rPr>
              <a:t>identification number</a:t>
            </a:r>
            <a:r>
              <a:rPr b="0" i="0" lang="en-US" sz="2000" u="none" cap="none" strike="noStrike">
                <a:solidFill>
                  <a:schemeClr val="dk1"/>
                </a:solidFill>
                <a:latin typeface="Montserrat"/>
                <a:ea typeface="Montserrat"/>
                <a:cs typeface="Montserrat"/>
                <a:sym typeface="Montserrat"/>
              </a:rPr>
              <a:t>, </a:t>
            </a:r>
            <a:r>
              <a:rPr b="0" i="0" lang="en-US" sz="2000" u="sng" cap="none" strike="noStrike">
                <a:solidFill>
                  <a:schemeClr val="dk1"/>
                </a:solidFill>
                <a:latin typeface="Montserrat"/>
                <a:ea typeface="Montserrat"/>
                <a:cs typeface="Montserrat"/>
                <a:sym typeface="Montserrat"/>
              </a:rPr>
              <a:t>location data</a:t>
            </a:r>
            <a:r>
              <a:rPr b="0" i="0" lang="en-US" sz="2000" u="none" cap="none" strike="noStrike">
                <a:solidFill>
                  <a:schemeClr val="dk1"/>
                </a:solidFill>
                <a:latin typeface="Montserrat"/>
                <a:ea typeface="Montserrat"/>
                <a:cs typeface="Montserrat"/>
                <a:sym typeface="Montserrat"/>
              </a:rPr>
              <a:t>, an </a:t>
            </a:r>
            <a:r>
              <a:rPr b="0" i="0" lang="en-US" sz="2000" u="sng" cap="none" strike="noStrike">
                <a:solidFill>
                  <a:schemeClr val="dk1"/>
                </a:solidFill>
                <a:latin typeface="Montserrat"/>
                <a:ea typeface="Montserrat"/>
                <a:cs typeface="Montserrat"/>
                <a:sym typeface="Montserrat"/>
              </a:rPr>
              <a:t>online identifier</a:t>
            </a:r>
            <a:r>
              <a:rPr b="0" i="0" lang="en-US" sz="2000" u="none" cap="none" strike="noStrike">
                <a:solidFill>
                  <a:schemeClr val="dk1"/>
                </a:solidFill>
                <a:latin typeface="Montserrat"/>
                <a:ea typeface="Montserrat"/>
                <a:cs typeface="Montserrat"/>
                <a:sym typeface="Montserrat"/>
              </a:rPr>
              <a:t> or to one or more </a:t>
            </a:r>
            <a:r>
              <a:rPr b="1" i="0" lang="en-US" sz="2000" u="none" cap="none" strike="noStrike">
                <a:solidFill>
                  <a:schemeClr val="dk1"/>
                </a:solidFill>
                <a:latin typeface="Montserrat"/>
                <a:ea typeface="Montserrat"/>
                <a:cs typeface="Montserrat"/>
                <a:sym typeface="Montserrat"/>
              </a:rPr>
              <a:t>factors specific </a:t>
            </a:r>
            <a:r>
              <a:rPr b="0" i="0" lang="en-US" sz="2000" u="none" cap="none" strike="noStrike">
                <a:solidFill>
                  <a:schemeClr val="dk1"/>
                </a:solidFill>
                <a:latin typeface="Montserrat"/>
                <a:ea typeface="Montserrat"/>
                <a:cs typeface="Montserrat"/>
                <a:sym typeface="Montserrat"/>
              </a:rPr>
              <a:t>to the </a:t>
            </a:r>
            <a:r>
              <a:rPr b="0" i="0" lang="en-US" sz="2000" u="sng" cap="none" strike="noStrike">
                <a:solidFill>
                  <a:schemeClr val="dk1"/>
                </a:solidFill>
                <a:latin typeface="Montserrat"/>
                <a:ea typeface="Montserrat"/>
                <a:cs typeface="Montserrat"/>
                <a:sym typeface="Montserrat"/>
              </a:rPr>
              <a:t>physical</a:t>
            </a:r>
            <a:r>
              <a:rPr b="0" i="0" lang="en-US" sz="2000" u="none" cap="none" strike="noStrike">
                <a:solidFill>
                  <a:schemeClr val="dk1"/>
                </a:solidFill>
                <a:latin typeface="Montserrat"/>
                <a:ea typeface="Montserrat"/>
                <a:cs typeface="Montserrat"/>
                <a:sym typeface="Montserrat"/>
              </a:rPr>
              <a:t>, </a:t>
            </a:r>
            <a:r>
              <a:rPr b="0" i="0" lang="en-US" sz="2000" u="sng" cap="none" strike="noStrike">
                <a:solidFill>
                  <a:schemeClr val="dk1"/>
                </a:solidFill>
                <a:latin typeface="Montserrat"/>
                <a:ea typeface="Montserrat"/>
                <a:cs typeface="Montserrat"/>
                <a:sym typeface="Montserrat"/>
              </a:rPr>
              <a:t>physiological</a:t>
            </a:r>
            <a:r>
              <a:rPr b="0" i="0" lang="en-US" sz="2000" u="none" cap="none" strike="noStrike">
                <a:solidFill>
                  <a:schemeClr val="dk1"/>
                </a:solidFill>
                <a:latin typeface="Montserrat"/>
                <a:ea typeface="Montserrat"/>
                <a:cs typeface="Montserrat"/>
                <a:sym typeface="Montserrat"/>
              </a:rPr>
              <a:t>, </a:t>
            </a:r>
            <a:r>
              <a:rPr b="0" i="0" lang="en-US" sz="2000" u="sng" cap="none" strike="noStrike">
                <a:solidFill>
                  <a:schemeClr val="dk1"/>
                </a:solidFill>
                <a:latin typeface="Montserrat"/>
                <a:ea typeface="Montserrat"/>
                <a:cs typeface="Montserrat"/>
                <a:sym typeface="Montserrat"/>
              </a:rPr>
              <a:t>genetic</a:t>
            </a:r>
            <a:r>
              <a:rPr b="0" i="0" lang="en-US" sz="2000" u="none" cap="none" strike="noStrike">
                <a:solidFill>
                  <a:schemeClr val="dk1"/>
                </a:solidFill>
                <a:latin typeface="Montserrat"/>
                <a:ea typeface="Montserrat"/>
                <a:cs typeface="Montserrat"/>
                <a:sym typeface="Montserrat"/>
              </a:rPr>
              <a:t>, </a:t>
            </a:r>
            <a:r>
              <a:rPr b="0" i="0" lang="en-US" sz="2000" u="sng" cap="none" strike="noStrike">
                <a:solidFill>
                  <a:schemeClr val="dk1"/>
                </a:solidFill>
                <a:latin typeface="Montserrat"/>
                <a:ea typeface="Montserrat"/>
                <a:cs typeface="Montserrat"/>
                <a:sym typeface="Montserrat"/>
              </a:rPr>
              <a:t>mental</a:t>
            </a:r>
            <a:r>
              <a:rPr b="0" i="0" lang="en-US" sz="2000" u="none" cap="none" strike="noStrike">
                <a:solidFill>
                  <a:schemeClr val="dk1"/>
                </a:solidFill>
                <a:latin typeface="Montserrat"/>
                <a:ea typeface="Montserrat"/>
                <a:cs typeface="Montserrat"/>
                <a:sym typeface="Montserrat"/>
              </a:rPr>
              <a:t>, </a:t>
            </a:r>
            <a:r>
              <a:rPr b="0" i="0" lang="en-US" sz="2000" u="sng" cap="none" strike="noStrike">
                <a:solidFill>
                  <a:schemeClr val="dk1"/>
                </a:solidFill>
                <a:latin typeface="Montserrat"/>
                <a:ea typeface="Montserrat"/>
                <a:cs typeface="Montserrat"/>
                <a:sym typeface="Montserrat"/>
              </a:rPr>
              <a:t>economic</a:t>
            </a:r>
            <a:r>
              <a:rPr b="0" i="0" lang="en-US" sz="2000" u="none" cap="none" strike="noStrike">
                <a:solidFill>
                  <a:schemeClr val="dk1"/>
                </a:solidFill>
                <a:latin typeface="Montserrat"/>
                <a:ea typeface="Montserrat"/>
                <a:cs typeface="Montserrat"/>
                <a:sym typeface="Montserrat"/>
              </a:rPr>
              <a:t>, </a:t>
            </a:r>
            <a:r>
              <a:rPr b="0" i="0" lang="en-US" sz="2000" u="sng" cap="none" strike="noStrike">
                <a:solidFill>
                  <a:schemeClr val="dk1"/>
                </a:solidFill>
                <a:latin typeface="Montserrat"/>
                <a:ea typeface="Montserrat"/>
                <a:cs typeface="Montserrat"/>
                <a:sym typeface="Montserrat"/>
              </a:rPr>
              <a:t>cultural</a:t>
            </a:r>
            <a:r>
              <a:rPr b="0" i="0" lang="en-US" sz="2000" u="none" cap="none" strike="noStrike">
                <a:solidFill>
                  <a:schemeClr val="dk1"/>
                </a:solidFill>
                <a:latin typeface="Montserrat"/>
                <a:ea typeface="Montserrat"/>
                <a:cs typeface="Montserrat"/>
                <a:sym typeface="Montserrat"/>
              </a:rPr>
              <a:t> or </a:t>
            </a:r>
            <a:r>
              <a:rPr b="0" i="0" lang="en-US" sz="2000" u="sng" cap="none" strike="noStrike">
                <a:solidFill>
                  <a:schemeClr val="dk1"/>
                </a:solidFill>
                <a:latin typeface="Montserrat"/>
                <a:ea typeface="Montserrat"/>
                <a:cs typeface="Montserrat"/>
                <a:sym typeface="Montserrat"/>
              </a:rPr>
              <a:t>social identity</a:t>
            </a:r>
            <a:r>
              <a:rPr b="0" i="0" lang="en-US" sz="2000" u="none" cap="none" strike="noStrike">
                <a:solidFill>
                  <a:schemeClr val="dk1"/>
                </a:solidFill>
                <a:latin typeface="Montserrat"/>
                <a:ea typeface="Montserrat"/>
                <a:cs typeface="Montserrat"/>
                <a:sym typeface="Montserrat"/>
              </a:rPr>
              <a:t> of that natural person</a:t>
            </a:r>
            <a:r>
              <a:rPr b="1" i="0" lang="en-US" sz="2000" u="none" cap="none" strike="noStrike">
                <a:solidFill>
                  <a:schemeClr val="dk1"/>
                </a:solidFill>
                <a:latin typeface="Montserrat"/>
                <a:ea typeface="Montserrat"/>
                <a:cs typeface="Montserrat"/>
                <a:sym typeface="Montserrat"/>
              </a:rPr>
              <a:t>”</a:t>
            </a:r>
            <a:r>
              <a:rPr b="1" i="0" lang="en-US" sz="2200" u="none" cap="none" strike="noStrike">
                <a:solidFill>
                  <a:schemeClr val="dk1"/>
                </a:solidFill>
                <a:latin typeface="Montserrat"/>
                <a:ea typeface="Montserrat"/>
                <a:cs typeface="Montserrat"/>
                <a:sym typeface="Montserrat"/>
              </a:rPr>
              <a:t> - </a:t>
            </a:r>
            <a:r>
              <a:rPr lang="en-US" sz="2500" u="sng">
                <a:solidFill>
                  <a:schemeClr val="dk1"/>
                </a:solidFill>
                <a:latin typeface="Montserrat"/>
                <a:ea typeface="Montserrat"/>
                <a:cs typeface="Montserrat"/>
                <a:sym typeface="Montserrat"/>
              </a:rPr>
              <a:t>Article. 4 GDPR, (1)</a:t>
            </a:r>
            <a:endParaRPr b="1" i="0" sz="2500" u="none" cap="none" strike="noStrike">
              <a:solidFill>
                <a:schemeClr val="dk1"/>
              </a:solidFill>
              <a:latin typeface="Montserrat"/>
              <a:ea typeface="Montserrat"/>
              <a:cs typeface="Montserrat"/>
              <a:sym typeface="Montserrat"/>
            </a:endParaRPr>
          </a:p>
        </p:txBody>
      </p:sp>
      <p:sp>
        <p:nvSpPr>
          <p:cNvPr id="440" name="Google Shape;440;g2dcae107fb3_0_3166"/>
          <p:cNvSpPr/>
          <p:nvPr/>
        </p:nvSpPr>
        <p:spPr>
          <a:xfrm>
            <a:off x="0" y="0"/>
            <a:ext cx="121920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1500"/>
              <a:buFont typeface="Arial"/>
              <a:buNone/>
            </a:pPr>
            <a:r>
              <a:rPr b="1" i="0" lang="en-US" sz="2200" u="none" cap="none" strike="noStrike">
                <a:solidFill>
                  <a:schemeClr val="lt1"/>
                </a:solidFill>
                <a:latin typeface="Montserrat"/>
                <a:ea typeface="Montserrat"/>
                <a:cs typeface="Montserrat"/>
                <a:sym typeface="Montserrat"/>
              </a:rPr>
              <a:t>Definitions of </a:t>
            </a:r>
            <a:r>
              <a:rPr b="1" lang="en-US" sz="2200">
                <a:solidFill>
                  <a:schemeClr val="lt1"/>
                </a:solidFill>
                <a:latin typeface="Montserrat"/>
                <a:ea typeface="Montserrat"/>
                <a:cs typeface="Montserrat"/>
                <a:sym typeface="Montserrat"/>
              </a:rPr>
              <a:t>p</a:t>
            </a:r>
            <a:r>
              <a:rPr b="1" i="0" lang="en-US" sz="2200" u="none" cap="none" strike="noStrike">
                <a:solidFill>
                  <a:schemeClr val="lt1"/>
                </a:solidFill>
                <a:latin typeface="Montserrat"/>
                <a:ea typeface="Montserrat"/>
                <a:cs typeface="Montserrat"/>
                <a:sym typeface="Montserrat"/>
              </a:rPr>
              <a:t>ersonal </a:t>
            </a:r>
            <a:r>
              <a:rPr b="1" lang="en-US" sz="2200">
                <a:solidFill>
                  <a:schemeClr val="lt1"/>
                </a:solidFill>
                <a:latin typeface="Montserrat"/>
                <a:ea typeface="Montserrat"/>
                <a:cs typeface="Montserrat"/>
                <a:sym typeface="Montserrat"/>
              </a:rPr>
              <a:t>d</a:t>
            </a:r>
            <a:r>
              <a:rPr b="1" i="0" lang="en-US" sz="2200" u="none" cap="none" strike="noStrike">
                <a:solidFill>
                  <a:schemeClr val="lt1"/>
                </a:solidFill>
                <a:latin typeface="Montserrat"/>
                <a:ea typeface="Montserrat"/>
                <a:cs typeface="Montserrat"/>
                <a:sym typeface="Montserrat"/>
              </a:rPr>
              <a:t>ata </a:t>
            </a:r>
            <a:endParaRPr b="1" i="0" sz="2200" u="none" cap="none" strike="noStrike">
              <a:solidFill>
                <a:srgbClr val="FFFFFF"/>
              </a:solidFill>
              <a:latin typeface="Montserrat"/>
              <a:ea typeface="Montserrat"/>
              <a:cs typeface="Montserrat"/>
              <a:sym typeface="Montserrat"/>
            </a:endParaRPr>
          </a:p>
        </p:txBody>
      </p:sp>
      <p:sp>
        <p:nvSpPr>
          <p:cNvPr id="441" name="Google Shape;441;g2dcae107fb3_0_3166"/>
          <p:cNvSpPr txBox="1"/>
          <p:nvPr/>
        </p:nvSpPr>
        <p:spPr>
          <a:xfrm>
            <a:off x="347375" y="890650"/>
            <a:ext cx="5664000" cy="957600"/>
          </a:xfrm>
          <a:prstGeom prst="rect">
            <a:avLst/>
          </a:prstGeom>
          <a:solidFill>
            <a:srgbClr val="62296D"/>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Montserrat"/>
                <a:ea typeface="Montserrat"/>
                <a:cs typeface="Montserrat"/>
                <a:sym typeface="Montserrat"/>
              </a:rPr>
              <a:t>General Data Protection Regulation (GDPR)</a:t>
            </a:r>
            <a:endParaRPr b="0" i="0" sz="2000" u="none" cap="none" strike="noStrike">
              <a:solidFill>
                <a:schemeClr val="lt1"/>
              </a:solidFill>
              <a:latin typeface="Montserrat"/>
              <a:ea typeface="Montserrat"/>
              <a:cs typeface="Montserrat"/>
              <a:sym typeface="Montserrat"/>
            </a:endParaRPr>
          </a:p>
        </p:txBody>
      </p:sp>
      <p:sp>
        <p:nvSpPr>
          <p:cNvPr id="442" name="Google Shape;442;g2dcae107fb3_0_3166"/>
          <p:cNvSpPr txBox="1"/>
          <p:nvPr/>
        </p:nvSpPr>
        <p:spPr>
          <a:xfrm>
            <a:off x="347375" y="3806826"/>
            <a:ext cx="5664000" cy="957600"/>
          </a:xfrm>
          <a:prstGeom prst="rect">
            <a:avLst/>
          </a:prstGeom>
          <a:solidFill>
            <a:srgbClr val="62296D"/>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Montserrat"/>
                <a:ea typeface="Montserrat"/>
                <a:cs typeface="Montserrat"/>
                <a:sym typeface="Montserrat"/>
              </a:rPr>
              <a:t>Health Insurance Portability and Accountability Act (HIPAA)</a:t>
            </a:r>
            <a:endParaRPr b="0" i="0" sz="20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df7ee46d77_0_150"/>
          <p:cNvSpPr/>
          <p:nvPr/>
        </p:nvSpPr>
        <p:spPr>
          <a:xfrm>
            <a:off x="0" y="0"/>
            <a:ext cx="121920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1500"/>
              <a:buFont typeface="Arial"/>
              <a:buNone/>
            </a:pPr>
            <a:r>
              <a:rPr b="1" lang="en-US" sz="2200">
                <a:solidFill>
                  <a:schemeClr val="lt1"/>
                </a:solidFill>
                <a:latin typeface="Montserrat"/>
                <a:ea typeface="Montserrat"/>
                <a:cs typeface="Montserrat"/>
                <a:sym typeface="Montserrat"/>
              </a:rPr>
              <a:t>Definitions of personal data</a:t>
            </a:r>
            <a:r>
              <a:rPr b="1" i="0" lang="en-US" sz="2200" u="none" cap="none" strike="noStrike">
                <a:solidFill>
                  <a:schemeClr val="lt1"/>
                </a:solidFill>
                <a:latin typeface="Montserrat"/>
                <a:ea typeface="Montserrat"/>
                <a:cs typeface="Montserrat"/>
                <a:sym typeface="Montserrat"/>
              </a:rPr>
              <a:t> </a:t>
            </a:r>
            <a:endParaRPr b="1" i="0" sz="2200" u="none" cap="none" strike="noStrike">
              <a:solidFill>
                <a:srgbClr val="FFFFFF"/>
              </a:solidFill>
              <a:latin typeface="Montserrat"/>
              <a:ea typeface="Montserrat"/>
              <a:cs typeface="Montserrat"/>
              <a:sym typeface="Montserrat"/>
            </a:endParaRPr>
          </a:p>
        </p:txBody>
      </p:sp>
      <p:sp>
        <p:nvSpPr>
          <p:cNvPr id="449" name="Google Shape;449;g2df7ee46d77_0_150"/>
          <p:cNvSpPr/>
          <p:nvPr/>
        </p:nvSpPr>
        <p:spPr>
          <a:xfrm>
            <a:off x="793825" y="1658904"/>
            <a:ext cx="11050800" cy="42582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250190" lvl="0" marL="320040" marR="0" rtl="0" algn="r">
              <a:lnSpc>
                <a:spcPct val="100000"/>
              </a:lnSpc>
              <a:spcBef>
                <a:spcPts val="0"/>
              </a:spcBef>
              <a:spcAft>
                <a:spcPts val="0"/>
              </a:spcAft>
              <a:buClr>
                <a:schemeClr val="dk1"/>
              </a:buClr>
              <a:buSzPts val="2500"/>
              <a:buFont typeface="Montserrat"/>
              <a:buChar char="-"/>
            </a:pPr>
            <a:r>
              <a:t/>
            </a:r>
            <a:endParaRPr b="0" i="0" sz="2500" u="sng"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100"/>
              <a:buFont typeface="Arial"/>
              <a:buNone/>
            </a:pPr>
            <a:r>
              <a:rPr b="1" i="0" lang="en-US" sz="2000" u="none" cap="none" strike="noStrike">
                <a:solidFill>
                  <a:schemeClr val="dk1"/>
                </a:solidFill>
                <a:latin typeface="Montserrat"/>
                <a:ea typeface="Montserrat"/>
                <a:cs typeface="Montserrat"/>
                <a:sym typeface="Montserrat"/>
              </a:rPr>
              <a:t>“Information</a:t>
            </a:r>
            <a:r>
              <a:rPr b="0" i="0" lang="en-US" sz="2000" u="none" cap="none" strike="noStrike">
                <a:solidFill>
                  <a:schemeClr val="dk1"/>
                </a:solidFill>
                <a:latin typeface="Montserrat"/>
                <a:ea typeface="Montserrat"/>
                <a:cs typeface="Montserrat"/>
                <a:sym typeface="Montserrat"/>
              </a:rPr>
              <a:t> relating to an </a:t>
            </a:r>
            <a:r>
              <a:rPr b="1" i="0" lang="en-US" sz="2000" u="sng" cap="none" strike="noStrike">
                <a:solidFill>
                  <a:schemeClr val="dk1"/>
                </a:solidFill>
                <a:latin typeface="Montserrat"/>
                <a:ea typeface="Montserrat"/>
                <a:cs typeface="Montserrat"/>
                <a:sym typeface="Montserrat"/>
              </a:rPr>
              <a:t>Identifiable, living, Natural person</a:t>
            </a:r>
            <a:r>
              <a:rPr b="0" i="0" lang="en-US" sz="2000" u="none" cap="none" strike="noStrike">
                <a:solidFill>
                  <a:schemeClr val="dk1"/>
                </a:solidFill>
                <a:latin typeface="Montserrat"/>
                <a:ea typeface="Montserrat"/>
                <a:cs typeface="Montserrat"/>
                <a:sym typeface="Montserrat"/>
              </a:rPr>
              <a:t>, and where it is applicable, an identifiable, existing </a:t>
            </a:r>
            <a:r>
              <a:rPr b="1" i="0" lang="en-US" sz="2000" u="none" cap="none" strike="noStrike">
                <a:solidFill>
                  <a:schemeClr val="dk1"/>
                </a:solidFill>
                <a:latin typeface="Montserrat"/>
                <a:ea typeface="Montserrat"/>
                <a:cs typeface="Montserrat"/>
                <a:sym typeface="Montserrat"/>
              </a:rPr>
              <a:t>juristic person</a:t>
            </a:r>
            <a:r>
              <a:rPr b="0" i="0" lang="en-US" sz="2000" u="none" cap="none" strike="noStrike">
                <a:solidFill>
                  <a:schemeClr val="dk1"/>
                </a:solidFill>
                <a:latin typeface="Montserrat"/>
                <a:ea typeface="Montserrat"/>
                <a:cs typeface="Montserrat"/>
                <a:sym typeface="Montserrat"/>
              </a:rPr>
              <a:t>. Including but not limited to: </a:t>
            </a:r>
            <a:endParaRPr b="0" i="0" sz="2000" u="none" cap="none" strike="noStrike">
              <a:solidFill>
                <a:schemeClr val="dk1"/>
              </a:solidFill>
              <a:latin typeface="Montserrat"/>
              <a:ea typeface="Montserrat"/>
              <a:cs typeface="Montserrat"/>
              <a:sym typeface="Montserrat"/>
            </a:endParaRPr>
          </a:p>
          <a:p>
            <a:pPr indent="-218440" lvl="0" marL="32004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Race, gender, sex, pregnancy, marital status, national, ethnic or social origin, colour, sexual orientation, age, physical or mental health, well-being, disability, religion, conscience, belief, culture, language, birth; </a:t>
            </a:r>
            <a:endParaRPr b="0" i="0" sz="2000" u="none" cap="none" strike="noStrike">
              <a:solidFill>
                <a:schemeClr val="dk1"/>
              </a:solidFill>
              <a:latin typeface="Montserrat"/>
              <a:ea typeface="Montserrat"/>
              <a:cs typeface="Montserrat"/>
              <a:sym typeface="Montserrat"/>
            </a:endParaRPr>
          </a:p>
          <a:p>
            <a:pPr indent="-218440" lvl="0" marL="32004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Education or the medical, financial, criminal, employment history;</a:t>
            </a:r>
            <a:endParaRPr b="0" i="0" sz="2000" u="none" cap="none" strike="noStrike">
              <a:solidFill>
                <a:schemeClr val="dk1"/>
              </a:solidFill>
              <a:latin typeface="Montserrat"/>
              <a:ea typeface="Montserrat"/>
              <a:cs typeface="Montserrat"/>
              <a:sym typeface="Montserrat"/>
            </a:endParaRPr>
          </a:p>
          <a:p>
            <a:pPr indent="-218440" lvl="0" marL="32004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Identifying number, symbol, e-mail address, physical address, telephone number, location information, </a:t>
            </a:r>
            <a:endParaRPr b="0" i="0" sz="2000" u="none" cap="none" strike="noStrike">
              <a:solidFill>
                <a:schemeClr val="dk1"/>
              </a:solidFill>
              <a:latin typeface="Montserrat"/>
              <a:ea typeface="Montserrat"/>
              <a:cs typeface="Montserrat"/>
              <a:sym typeface="Montserrat"/>
            </a:endParaRPr>
          </a:p>
          <a:p>
            <a:pPr indent="-218440" lvl="0" marL="32004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Online identifier, biometric information, </a:t>
            </a:r>
            <a:endParaRPr b="0" i="0" sz="2000" u="none" cap="none" strike="noStrike">
              <a:solidFill>
                <a:schemeClr val="dk1"/>
              </a:solidFill>
              <a:latin typeface="Montserrat"/>
              <a:ea typeface="Montserrat"/>
              <a:cs typeface="Montserrat"/>
              <a:sym typeface="Montserrat"/>
            </a:endParaRPr>
          </a:p>
          <a:p>
            <a:pPr indent="-218440" lvl="0" marL="32004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rPr>
              <a:t>Personal opinions, views or preferences</a:t>
            </a:r>
            <a:endParaRPr b="0" i="0" sz="2000" u="none" cap="none" strike="noStrike">
              <a:solidFill>
                <a:schemeClr val="dk1"/>
              </a:solidFill>
              <a:latin typeface="Montserrat"/>
              <a:ea typeface="Montserrat"/>
              <a:cs typeface="Montserrat"/>
              <a:sym typeface="Montserrat"/>
            </a:endParaRPr>
          </a:p>
          <a:p>
            <a:pPr indent="-387350" lvl="0" marL="457200" marR="0" rtl="0" algn="l">
              <a:lnSpc>
                <a:spcPct val="100000"/>
              </a:lnSpc>
              <a:spcBef>
                <a:spcPts val="0"/>
              </a:spcBef>
              <a:spcAft>
                <a:spcPts val="0"/>
              </a:spcAft>
              <a:buClr>
                <a:schemeClr val="dk1"/>
              </a:buClr>
              <a:buSzPts val="2500"/>
              <a:buFont typeface="Montserrat"/>
              <a:buChar char="-"/>
            </a:pPr>
            <a:r>
              <a:rPr lang="en-US" sz="2500" u="sng">
                <a:solidFill>
                  <a:schemeClr val="dk1"/>
                </a:solidFill>
                <a:latin typeface="Montserrat"/>
                <a:ea typeface="Montserrat"/>
                <a:cs typeface="Montserrat"/>
                <a:sym typeface="Montserrat"/>
              </a:rPr>
              <a:t>POPI Act 2013, Chapter 1, Section 1</a:t>
            </a:r>
            <a:endParaRPr b="1" i="0" sz="2000" u="none" cap="none" strike="noStrike">
              <a:solidFill>
                <a:schemeClr val="dk1"/>
              </a:solidFill>
              <a:latin typeface="Montserrat"/>
              <a:ea typeface="Montserrat"/>
              <a:cs typeface="Montserrat"/>
              <a:sym typeface="Montserrat"/>
            </a:endParaRPr>
          </a:p>
        </p:txBody>
      </p:sp>
      <p:sp>
        <p:nvSpPr>
          <p:cNvPr id="450" name="Google Shape;450;g2df7ee46d77_0_150"/>
          <p:cNvSpPr txBox="1"/>
          <p:nvPr/>
        </p:nvSpPr>
        <p:spPr>
          <a:xfrm>
            <a:off x="347375" y="890650"/>
            <a:ext cx="5664000" cy="957600"/>
          </a:xfrm>
          <a:prstGeom prst="rect">
            <a:avLst/>
          </a:prstGeom>
          <a:solidFill>
            <a:srgbClr val="62296D"/>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US" sz="2000">
                <a:solidFill>
                  <a:schemeClr val="lt1"/>
                </a:solidFill>
                <a:latin typeface="Montserrat"/>
                <a:ea typeface="Montserrat"/>
                <a:cs typeface="Montserrat"/>
                <a:sym typeface="Montserrat"/>
              </a:rPr>
              <a:t>Protection of Personal Information Act </a:t>
            </a:r>
            <a:r>
              <a:rPr b="0" i="0" lang="en-US" sz="2000" u="none" cap="none" strike="noStrike">
                <a:solidFill>
                  <a:schemeClr val="lt1"/>
                </a:solidFill>
                <a:latin typeface="Montserrat"/>
                <a:ea typeface="Montserrat"/>
                <a:cs typeface="Montserrat"/>
                <a:sym typeface="Montserrat"/>
              </a:rPr>
              <a:t>(</a:t>
            </a:r>
            <a:r>
              <a:rPr lang="en-US" sz="2000">
                <a:solidFill>
                  <a:schemeClr val="lt1"/>
                </a:solidFill>
                <a:latin typeface="Montserrat"/>
                <a:ea typeface="Montserrat"/>
                <a:cs typeface="Montserrat"/>
                <a:sym typeface="Montserrat"/>
              </a:rPr>
              <a:t>POPIA</a:t>
            </a:r>
            <a:r>
              <a:rPr b="0" i="0" lang="en-US" sz="2000" u="none" cap="none" strike="noStrike">
                <a:solidFill>
                  <a:schemeClr val="lt1"/>
                </a:solidFill>
                <a:latin typeface="Montserrat"/>
                <a:ea typeface="Montserrat"/>
                <a:cs typeface="Montserrat"/>
                <a:sym typeface="Montserrat"/>
              </a:rPr>
              <a:t>)</a:t>
            </a:r>
            <a:endParaRPr b="0" i="0" sz="2000" u="none" cap="none" strike="noStrike">
              <a:solidFill>
                <a:schemeClr val="lt1"/>
              </a:solidFill>
              <a:latin typeface="Montserrat"/>
              <a:ea typeface="Montserrat"/>
              <a:cs typeface="Montserrat"/>
              <a:sym typeface="Montserrat"/>
            </a:endParaRPr>
          </a:p>
        </p:txBody>
      </p:sp>
      <p:sp>
        <p:nvSpPr>
          <p:cNvPr id="451" name="Google Shape;451;g2df7ee46d77_0_150"/>
          <p:cNvSpPr txBox="1"/>
          <p:nvPr/>
        </p:nvSpPr>
        <p:spPr>
          <a:xfrm>
            <a:off x="88425" y="6033725"/>
            <a:ext cx="12015300" cy="771900"/>
          </a:xfrm>
          <a:prstGeom prst="rect">
            <a:avLst/>
          </a:prstGeom>
          <a:solidFill>
            <a:srgbClr val="62296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2100" u="none" cap="none" strike="noStrike">
                <a:solidFill>
                  <a:srgbClr val="FFFFFF"/>
                </a:solidFill>
                <a:latin typeface="Montserrat"/>
                <a:ea typeface="Montserrat"/>
                <a:cs typeface="Montserrat"/>
                <a:sym typeface="Montserrat"/>
              </a:rPr>
              <a:t>Other: </a:t>
            </a:r>
            <a:r>
              <a:rPr b="0" i="0" lang="en-US" sz="2100" u="none" cap="none" strike="noStrike">
                <a:solidFill>
                  <a:schemeClr val="lt1"/>
                </a:solidFill>
                <a:latin typeface="Montserrat"/>
                <a:ea typeface="Montserrat"/>
                <a:cs typeface="Montserrat"/>
                <a:sym typeface="Montserrat"/>
              </a:rPr>
              <a:t>PIPEDA (Canada), DPBI (India)</a:t>
            </a:r>
            <a:endParaRPr b="0" i="0" sz="21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2dcae107fb3_0_3275"/>
          <p:cNvSpPr/>
          <p:nvPr/>
        </p:nvSpPr>
        <p:spPr>
          <a:xfrm>
            <a:off x="0" y="0"/>
            <a:ext cx="121920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2200">
                <a:solidFill>
                  <a:srgbClr val="FFFFFF"/>
                </a:solidFill>
                <a:latin typeface="Montserrat"/>
                <a:ea typeface="Montserrat"/>
                <a:cs typeface="Montserrat"/>
                <a:sym typeface="Montserrat"/>
              </a:rPr>
              <a:t>Self assessment - Different frameworks for different functions</a:t>
            </a:r>
            <a:endParaRPr b="1" sz="2200">
              <a:solidFill>
                <a:srgbClr val="FFFFFF"/>
              </a:solidFill>
              <a:latin typeface="Montserrat"/>
              <a:ea typeface="Montserrat"/>
              <a:cs typeface="Montserrat"/>
              <a:sym typeface="Montserrat"/>
            </a:endParaRPr>
          </a:p>
        </p:txBody>
      </p:sp>
      <p:grpSp>
        <p:nvGrpSpPr>
          <p:cNvPr id="458" name="Google Shape;458;g2dcae107fb3_0_3275"/>
          <p:cNvGrpSpPr/>
          <p:nvPr/>
        </p:nvGrpSpPr>
        <p:grpSpPr>
          <a:xfrm>
            <a:off x="57263" y="6202984"/>
            <a:ext cx="12077475" cy="566700"/>
            <a:chOff x="57263" y="6085150"/>
            <a:chExt cx="12077475" cy="566700"/>
          </a:xfrm>
        </p:grpSpPr>
        <p:cxnSp>
          <p:nvCxnSpPr>
            <p:cNvPr id="459" name="Google Shape;459;g2dcae107fb3_0_3275"/>
            <p:cNvCxnSpPr>
              <a:stCxn id="460" idx="1"/>
              <a:endCxn id="461" idx="3"/>
            </p:cNvCxnSpPr>
            <p:nvPr/>
          </p:nvCxnSpPr>
          <p:spPr>
            <a:xfrm>
              <a:off x="57263" y="6368500"/>
              <a:ext cx="12077400" cy="0"/>
            </a:xfrm>
            <a:prstGeom prst="straightConnector1">
              <a:avLst/>
            </a:prstGeom>
            <a:noFill/>
            <a:ln cap="flat" cmpd="sng" w="28575">
              <a:solidFill>
                <a:srgbClr val="000000"/>
              </a:solidFill>
              <a:prstDash val="solid"/>
              <a:round/>
              <a:headEnd len="sm" w="sm" type="none"/>
              <a:tailEnd len="sm" w="sm" type="none"/>
            </a:ln>
          </p:spPr>
        </p:cxnSp>
        <p:sp>
          <p:nvSpPr>
            <p:cNvPr id="460" name="Google Shape;460;g2dcae107fb3_0_3275"/>
            <p:cNvSpPr txBox="1"/>
            <p:nvPr/>
          </p:nvSpPr>
          <p:spPr>
            <a:xfrm>
              <a:off x="57263" y="6085150"/>
              <a:ext cx="2787000" cy="566700"/>
            </a:xfrm>
            <a:prstGeom prst="rect">
              <a:avLst/>
            </a:prstGeom>
            <a:solidFill>
              <a:srgbClr val="6229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FFFFFF"/>
                  </a:solidFill>
                  <a:latin typeface="Montserrat"/>
                  <a:ea typeface="Montserrat"/>
                  <a:cs typeface="Montserrat"/>
                  <a:sym typeface="Montserrat"/>
                </a:rPr>
                <a:t>Well described </a:t>
              </a:r>
              <a:endParaRPr b="1" i="0" sz="2300" u="none" cap="none" strike="noStrike">
                <a:solidFill>
                  <a:srgbClr val="FFFFFF"/>
                </a:solidFill>
                <a:latin typeface="Montserrat"/>
                <a:ea typeface="Montserrat"/>
                <a:cs typeface="Montserrat"/>
                <a:sym typeface="Montserrat"/>
              </a:endParaRPr>
            </a:p>
          </p:txBody>
        </p:sp>
        <p:sp>
          <p:nvSpPr>
            <p:cNvPr id="462" name="Google Shape;462;g2dcae107fb3_0_3275"/>
            <p:cNvSpPr txBox="1"/>
            <p:nvPr/>
          </p:nvSpPr>
          <p:spPr>
            <a:xfrm>
              <a:off x="3176088" y="6085150"/>
              <a:ext cx="2787000" cy="566700"/>
            </a:xfrm>
            <a:prstGeom prst="rect">
              <a:avLst/>
            </a:prstGeom>
            <a:solidFill>
              <a:srgbClr val="6229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FFFFFF"/>
                  </a:solidFill>
                  <a:latin typeface="Montserrat"/>
                  <a:ea typeface="Montserrat"/>
                  <a:cs typeface="Montserrat"/>
                  <a:sym typeface="Montserrat"/>
                </a:rPr>
                <a:t>Trained</a:t>
              </a:r>
              <a:endParaRPr b="1" i="0" sz="2300" u="none" cap="none" strike="noStrike">
                <a:solidFill>
                  <a:srgbClr val="FFFFFF"/>
                </a:solidFill>
                <a:latin typeface="Montserrat"/>
                <a:ea typeface="Montserrat"/>
                <a:cs typeface="Montserrat"/>
                <a:sym typeface="Montserrat"/>
              </a:endParaRPr>
            </a:p>
          </p:txBody>
        </p:sp>
        <p:sp>
          <p:nvSpPr>
            <p:cNvPr id="461" name="Google Shape;461;g2dcae107fb3_0_3275"/>
            <p:cNvSpPr txBox="1"/>
            <p:nvPr/>
          </p:nvSpPr>
          <p:spPr>
            <a:xfrm>
              <a:off x="9413738" y="6085150"/>
              <a:ext cx="2721000" cy="566700"/>
            </a:xfrm>
            <a:prstGeom prst="rect">
              <a:avLst/>
            </a:prstGeom>
            <a:solidFill>
              <a:srgbClr val="6229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FFFFFF"/>
                  </a:solidFill>
                  <a:latin typeface="Montserrat"/>
                  <a:ea typeface="Montserrat"/>
                  <a:cs typeface="Montserrat"/>
                  <a:sym typeface="Montserrat"/>
                </a:rPr>
                <a:t>Consistent </a:t>
              </a:r>
              <a:endParaRPr b="1" i="0" sz="2300" u="none" cap="none" strike="noStrike">
                <a:solidFill>
                  <a:srgbClr val="FFFFFF"/>
                </a:solidFill>
                <a:latin typeface="Montserrat"/>
                <a:ea typeface="Montserrat"/>
                <a:cs typeface="Montserrat"/>
                <a:sym typeface="Montserrat"/>
              </a:endParaRPr>
            </a:p>
          </p:txBody>
        </p:sp>
        <p:sp>
          <p:nvSpPr>
            <p:cNvPr id="463" name="Google Shape;463;g2dcae107fb3_0_3275"/>
            <p:cNvSpPr txBox="1"/>
            <p:nvPr/>
          </p:nvSpPr>
          <p:spPr>
            <a:xfrm>
              <a:off x="6294913" y="6085150"/>
              <a:ext cx="2787000" cy="566700"/>
            </a:xfrm>
            <a:prstGeom prst="rect">
              <a:avLst/>
            </a:prstGeom>
            <a:solidFill>
              <a:srgbClr val="6229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FFFFFF"/>
                  </a:solidFill>
                  <a:latin typeface="Montserrat"/>
                  <a:ea typeface="Montserrat"/>
                  <a:cs typeface="Montserrat"/>
                  <a:sym typeface="Montserrat"/>
                </a:rPr>
                <a:t>Regular</a:t>
              </a:r>
              <a:endParaRPr b="1" i="0" sz="2300" u="none" cap="none" strike="noStrike">
                <a:solidFill>
                  <a:srgbClr val="FFFFFF"/>
                </a:solidFill>
                <a:latin typeface="Montserrat"/>
                <a:ea typeface="Montserrat"/>
                <a:cs typeface="Montserrat"/>
                <a:sym typeface="Montserrat"/>
              </a:endParaRPr>
            </a:p>
          </p:txBody>
        </p:sp>
      </p:grpSp>
      <p:graphicFrame>
        <p:nvGraphicFramePr>
          <p:cNvPr id="464" name="Google Shape;464;g2dcae107fb3_0_3275"/>
          <p:cNvGraphicFramePr/>
          <p:nvPr/>
        </p:nvGraphicFramePr>
        <p:xfrm>
          <a:off x="57263" y="830995"/>
          <a:ext cx="3000000" cy="3000000"/>
        </p:xfrm>
        <a:graphic>
          <a:graphicData uri="http://schemas.openxmlformats.org/drawingml/2006/table">
            <a:tbl>
              <a:tblPr>
                <a:noFill/>
                <a:tableStyleId>{72964579-B46D-4B31-B2B8-2C0E9C92702C}</a:tableStyleId>
              </a:tblPr>
              <a:tblGrid>
                <a:gridCol w="1521875"/>
                <a:gridCol w="2563450"/>
                <a:gridCol w="2688750"/>
                <a:gridCol w="2771000"/>
                <a:gridCol w="2532400"/>
              </a:tblGrid>
              <a:tr h="677725">
                <a:tc>
                  <a:txBody>
                    <a:bodyPr/>
                    <a:lstStyle/>
                    <a:p>
                      <a:pPr indent="0" lvl="0" marL="114300" marR="114300" rtl="0" algn="ctr">
                        <a:lnSpc>
                          <a:spcPct val="100000"/>
                        </a:lnSpc>
                        <a:spcBef>
                          <a:spcPts val="0"/>
                        </a:spcBef>
                        <a:spcAft>
                          <a:spcPts val="0"/>
                        </a:spcAft>
                        <a:buClr>
                          <a:srgbClr val="000000"/>
                        </a:buClr>
                        <a:buSzPts val="1100"/>
                        <a:buFont typeface="Arial"/>
                        <a:buNone/>
                      </a:pPr>
                      <a:r>
                        <a:rPr b="1" lang="en-US" u="none" cap="none" strike="noStrike">
                          <a:solidFill>
                            <a:srgbClr val="FFFFFF"/>
                          </a:solidFill>
                          <a:latin typeface="Montserrat"/>
                          <a:ea typeface="Montserrat"/>
                          <a:cs typeface="Montserrat"/>
                          <a:sym typeface="Montserrat"/>
                        </a:rPr>
                        <a:t>Assessment Type</a:t>
                      </a:r>
                      <a:endParaRPr b="1"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2296D"/>
                    </a:solidFill>
                  </a:tcPr>
                </a:tc>
                <a:tc>
                  <a:txBody>
                    <a:bodyPr/>
                    <a:lstStyle/>
                    <a:p>
                      <a:pPr indent="0" lvl="0" marL="114300" marR="114300" rtl="0" algn="ctr">
                        <a:spcBef>
                          <a:spcPts val="0"/>
                        </a:spcBef>
                        <a:spcAft>
                          <a:spcPts val="0"/>
                        </a:spcAft>
                        <a:buClr>
                          <a:srgbClr val="000000"/>
                        </a:buClr>
                        <a:buSzPts val="1100"/>
                        <a:buFont typeface="Arial"/>
                        <a:buNone/>
                      </a:pPr>
                      <a:r>
                        <a:rPr b="1" lang="en-US">
                          <a:solidFill>
                            <a:srgbClr val="FFFFFF"/>
                          </a:solidFill>
                          <a:latin typeface="Montserrat"/>
                          <a:ea typeface="Montserrat"/>
                          <a:cs typeface="Montserrat"/>
                          <a:sym typeface="Montserrat"/>
                        </a:rPr>
                        <a:t>Process measurement:</a:t>
                      </a:r>
                      <a:endParaRPr b="1">
                        <a:solidFill>
                          <a:srgbClr val="FFFFFF"/>
                        </a:solidFill>
                        <a:latin typeface="Montserrat"/>
                        <a:ea typeface="Montserrat"/>
                        <a:cs typeface="Montserrat"/>
                        <a:sym typeface="Montserrat"/>
                      </a:endParaRPr>
                    </a:p>
                    <a:p>
                      <a:pPr indent="0" lvl="0" marL="114300" marR="114300" rtl="0" algn="ctr">
                        <a:lnSpc>
                          <a:spcPct val="100000"/>
                        </a:lnSpc>
                        <a:spcBef>
                          <a:spcPts val="0"/>
                        </a:spcBef>
                        <a:spcAft>
                          <a:spcPts val="0"/>
                        </a:spcAft>
                        <a:buClr>
                          <a:srgbClr val="000000"/>
                        </a:buClr>
                        <a:buSzPts val="1100"/>
                        <a:buFont typeface="Arial"/>
                        <a:buNone/>
                      </a:pPr>
                      <a:r>
                        <a:rPr lang="en-US">
                          <a:solidFill>
                            <a:srgbClr val="FFFFFF"/>
                          </a:solidFill>
                          <a:latin typeface="Montserrat"/>
                          <a:ea typeface="Montserrat"/>
                          <a:cs typeface="Montserrat"/>
                          <a:sym typeface="Montserrat"/>
                        </a:rPr>
                        <a:t> IT process governance </a:t>
                      </a:r>
                      <a:endParaRPr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2296D"/>
                    </a:solidFill>
                  </a:tcPr>
                </a:tc>
                <a:tc>
                  <a:txBody>
                    <a:bodyPr/>
                    <a:lstStyle/>
                    <a:p>
                      <a:pPr indent="0" lvl="0" marL="114300" marR="114300" rtl="0" algn="ctr">
                        <a:lnSpc>
                          <a:spcPct val="115000"/>
                        </a:lnSpc>
                        <a:spcBef>
                          <a:spcPts val="0"/>
                        </a:spcBef>
                        <a:spcAft>
                          <a:spcPts val="0"/>
                        </a:spcAft>
                        <a:buClr>
                          <a:srgbClr val="000000"/>
                        </a:buClr>
                        <a:buSzPts val="1100"/>
                        <a:buFont typeface="Arial"/>
                        <a:buNone/>
                      </a:pPr>
                      <a:r>
                        <a:rPr b="1" lang="en-US">
                          <a:solidFill>
                            <a:srgbClr val="FFFFFF"/>
                          </a:solidFill>
                          <a:latin typeface="Montserrat"/>
                          <a:ea typeface="Montserrat"/>
                          <a:cs typeface="Montserrat"/>
                          <a:sym typeface="Montserrat"/>
                        </a:rPr>
                        <a:t>Information security: </a:t>
                      </a:r>
                      <a:r>
                        <a:rPr lang="en-US" u="none" cap="none" strike="noStrike">
                          <a:solidFill>
                            <a:srgbClr val="FFFFFF"/>
                          </a:solidFill>
                          <a:latin typeface="Montserrat"/>
                          <a:ea typeface="Montserrat"/>
                          <a:cs typeface="Montserrat"/>
                          <a:sym typeface="Montserrat"/>
                        </a:rPr>
                        <a:t>Regulatory compliance and risk management</a:t>
                      </a:r>
                      <a:endParaRPr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2296D"/>
                    </a:solidFill>
                  </a:tcPr>
                </a:tc>
                <a:tc>
                  <a:txBody>
                    <a:bodyPr/>
                    <a:lstStyle/>
                    <a:p>
                      <a:pPr indent="0" lvl="0" marL="114300" marR="114300" rtl="0" algn="ctr">
                        <a:lnSpc>
                          <a:spcPct val="100000"/>
                        </a:lnSpc>
                        <a:spcBef>
                          <a:spcPts val="0"/>
                        </a:spcBef>
                        <a:spcAft>
                          <a:spcPts val="0"/>
                        </a:spcAft>
                        <a:buClr>
                          <a:srgbClr val="000000"/>
                        </a:buClr>
                        <a:buSzPts val="1100"/>
                        <a:buFont typeface="Arial"/>
                        <a:buNone/>
                      </a:pPr>
                      <a:r>
                        <a:rPr b="1" lang="en-US">
                          <a:solidFill>
                            <a:srgbClr val="FFFFFF"/>
                          </a:solidFill>
                          <a:latin typeface="Montserrat"/>
                          <a:ea typeface="Montserrat"/>
                          <a:cs typeface="Montserrat"/>
                          <a:sym typeface="Montserrat"/>
                        </a:rPr>
                        <a:t>Process measurement:</a:t>
                      </a:r>
                      <a:endParaRPr b="1">
                        <a:solidFill>
                          <a:srgbClr val="FFFFFF"/>
                        </a:solidFill>
                        <a:latin typeface="Montserrat"/>
                        <a:ea typeface="Montserrat"/>
                        <a:cs typeface="Montserrat"/>
                        <a:sym typeface="Montserrat"/>
                      </a:endParaRPr>
                    </a:p>
                    <a:p>
                      <a:pPr indent="0" lvl="0" marL="114300" marR="114300" rtl="0" algn="ctr">
                        <a:lnSpc>
                          <a:spcPct val="100000"/>
                        </a:lnSpc>
                        <a:spcBef>
                          <a:spcPts val="0"/>
                        </a:spcBef>
                        <a:spcAft>
                          <a:spcPts val="0"/>
                        </a:spcAft>
                        <a:buClr>
                          <a:srgbClr val="000000"/>
                        </a:buClr>
                        <a:buSzPts val="1100"/>
                        <a:buFont typeface="Arial"/>
                        <a:buNone/>
                      </a:pPr>
                      <a:r>
                        <a:rPr lang="en-US" u="none" cap="none" strike="noStrike">
                          <a:solidFill>
                            <a:srgbClr val="FFFFFF"/>
                          </a:solidFill>
                          <a:latin typeface="Montserrat"/>
                          <a:ea typeface="Montserrat"/>
                          <a:cs typeface="Montserrat"/>
                          <a:sym typeface="Montserrat"/>
                        </a:rPr>
                        <a:t>Software development, acquisition</a:t>
                      </a:r>
                      <a:r>
                        <a:rPr lang="en-US">
                          <a:solidFill>
                            <a:srgbClr val="FFFFFF"/>
                          </a:solidFill>
                          <a:latin typeface="Montserrat"/>
                          <a:ea typeface="Montserrat"/>
                          <a:cs typeface="Montserrat"/>
                          <a:sym typeface="Montserrat"/>
                        </a:rPr>
                        <a:t> &amp;</a:t>
                      </a:r>
                      <a:r>
                        <a:rPr lang="en-US" u="none" cap="none" strike="noStrike">
                          <a:solidFill>
                            <a:srgbClr val="FFFFFF"/>
                          </a:solidFill>
                          <a:latin typeface="Montserrat"/>
                          <a:ea typeface="Montserrat"/>
                          <a:cs typeface="Montserrat"/>
                          <a:sym typeface="Montserrat"/>
                        </a:rPr>
                        <a:t> maintenance</a:t>
                      </a:r>
                      <a:endParaRPr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2296D"/>
                    </a:solidFill>
                  </a:tcPr>
                </a:tc>
                <a:tc>
                  <a:txBody>
                    <a:bodyPr/>
                    <a:lstStyle/>
                    <a:p>
                      <a:pPr indent="0" lvl="0" marL="0" marR="114300" rtl="0" algn="ctr">
                        <a:lnSpc>
                          <a:spcPct val="100000"/>
                        </a:lnSpc>
                        <a:spcBef>
                          <a:spcPts val="0"/>
                        </a:spcBef>
                        <a:spcAft>
                          <a:spcPts val="0"/>
                        </a:spcAft>
                        <a:buClr>
                          <a:srgbClr val="000000"/>
                        </a:buClr>
                        <a:buSzPts val="1100"/>
                        <a:buFont typeface="Arial"/>
                        <a:buNone/>
                      </a:pPr>
                      <a:r>
                        <a:rPr b="1" lang="en-US">
                          <a:solidFill>
                            <a:srgbClr val="FFFFFF"/>
                          </a:solidFill>
                          <a:latin typeface="Montserrat"/>
                          <a:ea typeface="Montserrat"/>
                          <a:cs typeface="Montserrat"/>
                          <a:sym typeface="Montserrat"/>
                        </a:rPr>
                        <a:t>Cybersecurity</a:t>
                      </a:r>
                      <a:r>
                        <a:rPr lang="en-US">
                          <a:solidFill>
                            <a:srgbClr val="FFFFFF"/>
                          </a:solidFill>
                          <a:latin typeface="Montserrat"/>
                          <a:ea typeface="Montserrat"/>
                          <a:cs typeface="Montserrat"/>
                          <a:sym typeface="Montserrat"/>
                        </a:rPr>
                        <a:t>: Management guidelines</a:t>
                      </a:r>
                      <a:endParaRPr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2296D"/>
                    </a:solidFill>
                  </a:tcPr>
                </a:tc>
              </a:tr>
              <a:tr h="613850">
                <a:tc>
                  <a:txBody>
                    <a:bodyPr/>
                    <a:lstStyle/>
                    <a:p>
                      <a:pPr indent="0" lvl="0" marL="114300" marR="114300" rtl="0" algn="ctr">
                        <a:lnSpc>
                          <a:spcPct val="100000"/>
                        </a:lnSpc>
                        <a:spcBef>
                          <a:spcPts val="0"/>
                        </a:spcBef>
                        <a:spcAft>
                          <a:spcPts val="0"/>
                        </a:spcAft>
                        <a:buClr>
                          <a:srgbClr val="000000"/>
                        </a:buClr>
                        <a:buSzPts val="1800"/>
                        <a:buFont typeface="Arial"/>
                        <a:buNone/>
                      </a:pPr>
                      <a:r>
                        <a:rPr b="1" lang="en-US" u="none" cap="none" strike="noStrike">
                          <a:solidFill>
                            <a:srgbClr val="FFFFFF"/>
                          </a:solidFill>
                          <a:latin typeface="Montserrat"/>
                          <a:ea typeface="Montserrat"/>
                          <a:cs typeface="Montserrat"/>
                          <a:sym typeface="Montserrat"/>
                        </a:rPr>
                        <a:t>Maturity Model N</a:t>
                      </a:r>
                      <a:r>
                        <a:rPr b="1" lang="en-US">
                          <a:solidFill>
                            <a:srgbClr val="FFFFFF"/>
                          </a:solidFill>
                          <a:latin typeface="Montserrat"/>
                          <a:ea typeface="Montserrat"/>
                          <a:cs typeface="Montserrat"/>
                          <a:sym typeface="Montserrat"/>
                        </a:rPr>
                        <a:t>ame</a:t>
                      </a:r>
                      <a:endParaRPr b="1"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a:txBody>
                    <a:bodyPr/>
                    <a:lstStyle/>
                    <a:p>
                      <a:pPr indent="0" lvl="0" marL="0" marR="152400" rtl="0" algn="ctr">
                        <a:spcBef>
                          <a:spcPts val="0"/>
                        </a:spcBef>
                        <a:spcAft>
                          <a:spcPts val="0"/>
                        </a:spcAft>
                        <a:buClr>
                          <a:srgbClr val="000000"/>
                        </a:buClr>
                        <a:buSzPts val="1100"/>
                        <a:buFont typeface="Arial"/>
                        <a:buNone/>
                      </a:pPr>
                      <a:r>
                        <a:rPr b="1" lang="en-US">
                          <a:solidFill>
                            <a:srgbClr val="FFFFFF"/>
                          </a:solidFill>
                          <a:latin typeface="Montserrat"/>
                          <a:ea typeface="Montserrat"/>
                          <a:cs typeface="Montserrat"/>
                          <a:sym typeface="Montserrat"/>
                        </a:rPr>
                        <a:t>COBIT 2019</a:t>
                      </a:r>
                      <a:endParaRPr b="1"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a:txBody>
                    <a:bodyPr/>
                    <a:lstStyle/>
                    <a:p>
                      <a:pPr indent="0" lvl="0" marL="0" marR="152400" rtl="0" algn="ctr">
                        <a:lnSpc>
                          <a:spcPct val="115000"/>
                        </a:lnSpc>
                        <a:spcBef>
                          <a:spcPts val="0"/>
                        </a:spcBef>
                        <a:spcAft>
                          <a:spcPts val="0"/>
                        </a:spcAft>
                        <a:buClr>
                          <a:srgbClr val="000000"/>
                        </a:buClr>
                        <a:buSzPts val="1800"/>
                        <a:buFont typeface="Arial"/>
                        <a:buNone/>
                      </a:pPr>
                      <a:r>
                        <a:rPr b="1" lang="en-US" u="none" cap="none" strike="noStrike">
                          <a:solidFill>
                            <a:srgbClr val="FFFFFF"/>
                          </a:solidFill>
                          <a:latin typeface="Montserrat"/>
                          <a:ea typeface="Montserrat"/>
                          <a:cs typeface="Montserrat"/>
                          <a:sym typeface="Montserrat"/>
                        </a:rPr>
                        <a:t>HITRUST</a:t>
                      </a:r>
                      <a:endParaRPr b="1"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a:txBody>
                    <a:bodyPr/>
                    <a:lstStyle/>
                    <a:p>
                      <a:pPr indent="0" lvl="0" marL="114300" marR="114300" rtl="0" algn="ctr">
                        <a:lnSpc>
                          <a:spcPct val="100000"/>
                        </a:lnSpc>
                        <a:spcBef>
                          <a:spcPts val="0"/>
                        </a:spcBef>
                        <a:spcAft>
                          <a:spcPts val="0"/>
                        </a:spcAft>
                        <a:buClr>
                          <a:srgbClr val="000000"/>
                        </a:buClr>
                        <a:buSzPts val="1800"/>
                        <a:buFont typeface="Arial"/>
                        <a:buNone/>
                      </a:pPr>
                      <a:r>
                        <a:rPr b="1" lang="en-US" u="none" cap="none" strike="noStrike">
                          <a:solidFill>
                            <a:srgbClr val="FFFFFF"/>
                          </a:solidFill>
                          <a:latin typeface="Montserrat"/>
                          <a:ea typeface="Montserrat"/>
                          <a:cs typeface="Montserrat"/>
                          <a:sym typeface="Montserrat"/>
                        </a:rPr>
                        <a:t>CMMI</a:t>
                      </a:r>
                      <a:endParaRPr b="1"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a:txBody>
                    <a:bodyPr/>
                    <a:lstStyle/>
                    <a:p>
                      <a:pPr indent="0" lvl="0" marL="114300" marR="114300" rtl="0" algn="ctr">
                        <a:lnSpc>
                          <a:spcPct val="100000"/>
                        </a:lnSpc>
                        <a:spcBef>
                          <a:spcPts val="0"/>
                        </a:spcBef>
                        <a:spcAft>
                          <a:spcPts val="0"/>
                        </a:spcAft>
                        <a:buClr>
                          <a:srgbClr val="000000"/>
                        </a:buClr>
                        <a:buSzPts val="1800"/>
                        <a:buFont typeface="Arial"/>
                        <a:buNone/>
                      </a:pPr>
                      <a:r>
                        <a:rPr b="1" lang="en-US">
                          <a:solidFill>
                            <a:srgbClr val="FFFFFF"/>
                          </a:solidFill>
                          <a:latin typeface="Montserrat"/>
                          <a:ea typeface="Montserrat"/>
                          <a:cs typeface="Montserrat"/>
                          <a:sym typeface="Montserrat"/>
                        </a:rPr>
                        <a:t>NIST-CSF</a:t>
                      </a:r>
                      <a:endParaRPr b="1"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r>
              <a:tr h="794325">
                <a:tc rowSpan="2">
                  <a:txBody>
                    <a:bodyPr/>
                    <a:lstStyle/>
                    <a:p>
                      <a:pPr indent="0" lvl="0" marL="114300" marR="114300" rtl="0" algn="ctr">
                        <a:spcBef>
                          <a:spcPts val="0"/>
                        </a:spcBef>
                        <a:spcAft>
                          <a:spcPts val="0"/>
                        </a:spcAft>
                        <a:buNone/>
                      </a:pPr>
                      <a:r>
                        <a:rPr b="1" lang="en-US">
                          <a:solidFill>
                            <a:srgbClr val="FFFFFF"/>
                          </a:solidFill>
                          <a:latin typeface="Montserrat"/>
                          <a:ea typeface="Montserrat"/>
                          <a:cs typeface="Montserrat"/>
                          <a:sym typeface="Montserrat"/>
                        </a:rPr>
                        <a:t>Applicability</a:t>
                      </a:r>
                      <a:endParaRPr b="1">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a:txBody>
                    <a:bodyPr/>
                    <a:lstStyle/>
                    <a:p>
                      <a:pPr indent="0" lvl="0" marL="0" rtl="0" algn="l">
                        <a:spcBef>
                          <a:spcPts val="0"/>
                        </a:spcBef>
                        <a:spcAft>
                          <a:spcPts val="0"/>
                        </a:spcAft>
                        <a:buClr>
                          <a:srgbClr val="000000"/>
                        </a:buClr>
                        <a:buSzPts val="1100"/>
                        <a:buFont typeface="Arial"/>
                        <a:buNone/>
                      </a:pPr>
                      <a:r>
                        <a:rPr b="1" lang="en-US">
                          <a:solidFill>
                            <a:srgbClr val="FFFFFF"/>
                          </a:solidFill>
                          <a:latin typeface="Montserrat"/>
                          <a:ea typeface="Montserrat"/>
                          <a:cs typeface="Montserrat"/>
                          <a:sym typeface="Montserrat"/>
                        </a:rPr>
                        <a:t>SMEs:</a:t>
                      </a:r>
                      <a:endParaRPr b="1">
                        <a:solidFill>
                          <a:srgbClr val="FFFFFF"/>
                        </a:solidFill>
                        <a:latin typeface="Montserrat"/>
                        <a:ea typeface="Montserrat"/>
                        <a:cs typeface="Montserrat"/>
                        <a:sym typeface="Montserrat"/>
                      </a:endParaRPr>
                    </a:p>
                    <a:p>
                      <a:pPr indent="-171196" lvl="0" marL="283464" rtl="0" algn="l">
                        <a:spcBef>
                          <a:spcPts val="0"/>
                        </a:spcBef>
                        <a:spcAft>
                          <a:spcPts val="0"/>
                        </a:spcAft>
                        <a:buClr>
                          <a:srgbClr val="FFFFFF"/>
                        </a:buClr>
                        <a:buSzPts val="1400"/>
                        <a:buFont typeface="Montserrat"/>
                        <a:buChar char="●"/>
                      </a:pPr>
                      <a:r>
                        <a:rPr lang="en-US">
                          <a:solidFill>
                            <a:srgbClr val="FFFFFF"/>
                          </a:solidFill>
                          <a:latin typeface="Montserrat"/>
                          <a:ea typeface="Montserrat"/>
                          <a:cs typeface="Montserrat"/>
                          <a:sym typeface="Montserrat"/>
                        </a:rPr>
                        <a:t>COBIT for Small and Medium Enterprises</a:t>
                      </a:r>
                      <a:endParaRPr>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rowSpan="2">
                  <a:txBody>
                    <a:bodyPr/>
                    <a:lstStyle/>
                    <a:p>
                      <a:pPr indent="0" lvl="0" marL="0" rtl="0" algn="l">
                        <a:spcBef>
                          <a:spcPts val="0"/>
                        </a:spcBef>
                        <a:spcAft>
                          <a:spcPts val="0"/>
                        </a:spcAft>
                        <a:buNone/>
                      </a:pPr>
                      <a:r>
                        <a:rPr lang="en-US">
                          <a:solidFill>
                            <a:srgbClr val="FFFFFF"/>
                          </a:solidFill>
                          <a:latin typeface="Montserrat"/>
                          <a:ea typeface="Montserrat"/>
                          <a:cs typeface="Montserrat"/>
                          <a:sym typeface="Montserrat"/>
                        </a:rPr>
                        <a:t>Highly adopted in</a:t>
                      </a:r>
                      <a:r>
                        <a:rPr b="1" lang="en-US">
                          <a:solidFill>
                            <a:srgbClr val="FFFFFF"/>
                          </a:solidFill>
                          <a:latin typeface="Montserrat"/>
                          <a:ea typeface="Montserrat"/>
                          <a:cs typeface="Montserrat"/>
                          <a:sym typeface="Montserrat"/>
                        </a:rPr>
                        <a:t> healthcare.</a:t>
                      </a:r>
                      <a:endParaRPr b="1">
                        <a:solidFill>
                          <a:srgbClr val="FFFFFF"/>
                        </a:solidFill>
                        <a:latin typeface="Montserrat"/>
                        <a:ea typeface="Montserrat"/>
                        <a:cs typeface="Montserrat"/>
                        <a:sym typeface="Montserrat"/>
                      </a:endParaRPr>
                    </a:p>
                    <a:p>
                      <a:pPr indent="-134620" lvl="0" marL="182880" rtl="0" algn="l">
                        <a:spcBef>
                          <a:spcPts val="0"/>
                        </a:spcBef>
                        <a:spcAft>
                          <a:spcPts val="0"/>
                        </a:spcAft>
                        <a:buClr>
                          <a:srgbClr val="FFFFFF"/>
                        </a:buClr>
                        <a:buSzPts val="1400"/>
                        <a:buFont typeface="Montserrat"/>
                        <a:buChar char="●"/>
                      </a:pPr>
                      <a:r>
                        <a:rPr lang="en-US">
                          <a:solidFill>
                            <a:srgbClr val="FFFFFF"/>
                          </a:solidFill>
                          <a:latin typeface="Montserrat"/>
                          <a:ea typeface="Montserrat"/>
                          <a:cs typeface="Montserrat"/>
                          <a:sym typeface="Montserrat"/>
                        </a:rPr>
                        <a:t>Designed for</a:t>
                      </a:r>
                      <a:r>
                        <a:rPr b="1" lang="en-US">
                          <a:solidFill>
                            <a:srgbClr val="FFFFFF"/>
                          </a:solidFill>
                          <a:latin typeface="Montserrat"/>
                          <a:ea typeface="Montserrat"/>
                          <a:cs typeface="Montserrat"/>
                          <a:sym typeface="Montserrat"/>
                        </a:rPr>
                        <a:t> scalable</a:t>
                      </a:r>
                      <a:r>
                        <a:rPr lang="en-US">
                          <a:solidFill>
                            <a:srgbClr val="FFFFFF"/>
                          </a:solidFill>
                          <a:latin typeface="Montserrat"/>
                          <a:ea typeface="Montserrat"/>
                          <a:cs typeface="Montserrat"/>
                          <a:sym typeface="Montserrat"/>
                        </a:rPr>
                        <a:t> but can be difficult for smaller organisations (~$36 000)</a:t>
                      </a:r>
                      <a:endParaRPr>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rowSpan="2">
                  <a:txBody>
                    <a:bodyPr/>
                    <a:lstStyle/>
                    <a:p>
                      <a:pPr indent="0" lvl="0" marL="0" rtl="0" algn="l">
                        <a:spcBef>
                          <a:spcPts val="0"/>
                        </a:spcBef>
                        <a:spcAft>
                          <a:spcPts val="0"/>
                        </a:spcAft>
                        <a:buNone/>
                      </a:pPr>
                      <a:r>
                        <a:rPr b="1" lang="en-US">
                          <a:solidFill>
                            <a:srgbClr val="FFFFFF"/>
                          </a:solidFill>
                          <a:latin typeface="Montserrat"/>
                          <a:ea typeface="Montserrat"/>
                          <a:cs typeface="Montserrat"/>
                          <a:sym typeface="Montserrat"/>
                        </a:rPr>
                        <a:t>SMEs:</a:t>
                      </a:r>
                      <a:endParaRPr b="1">
                        <a:solidFill>
                          <a:srgbClr val="FFFFFF"/>
                        </a:solidFill>
                        <a:latin typeface="Montserrat"/>
                        <a:ea typeface="Montserrat"/>
                        <a:cs typeface="Montserrat"/>
                        <a:sym typeface="Montserrat"/>
                      </a:endParaRPr>
                    </a:p>
                    <a:p>
                      <a:pPr indent="-171196" lvl="0" marL="283464" rtl="0" algn="l">
                        <a:spcBef>
                          <a:spcPts val="0"/>
                        </a:spcBef>
                        <a:spcAft>
                          <a:spcPts val="0"/>
                        </a:spcAft>
                        <a:buClr>
                          <a:srgbClr val="FFFFFF"/>
                        </a:buClr>
                        <a:buSzPts val="1400"/>
                        <a:buFont typeface="Montserrat"/>
                        <a:buChar char="●"/>
                      </a:pPr>
                      <a:r>
                        <a:rPr lang="en-US">
                          <a:solidFill>
                            <a:srgbClr val="FFFFFF"/>
                          </a:solidFill>
                          <a:latin typeface="Montserrat"/>
                          <a:ea typeface="Montserrat"/>
                          <a:cs typeface="Montserrat"/>
                          <a:sym typeface="Montserrat"/>
                        </a:rPr>
                        <a:t>Comprehensive but </a:t>
                      </a:r>
                      <a:r>
                        <a:rPr b="1" lang="en-US">
                          <a:solidFill>
                            <a:srgbClr val="FFFFFF"/>
                          </a:solidFill>
                          <a:latin typeface="Montserrat"/>
                          <a:ea typeface="Montserrat"/>
                          <a:cs typeface="Montserrat"/>
                          <a:sym typeface="Montserrat"/>
                        </a:rPr>
                        <a:t>applicable for SMEs.</a:t>
                      </a:r>
                      <a:endParaRPr b="1">
                        <a:solidFill>
                          <a:srgbClr val="FFFFFF"/>
                        </a:solidFill>
                        <a:latin typeface="Montserrat"/>
                        <a:ea typeface="Montserrat"/>
                        <a:cs typeface="Montserrat"/>
                        <a:sym typeface="Montserrat"/>
                      </a:endParaRPr>
                    </a:p>
                    <a:p>
                      <a:pPr indent="-171196" lvl="0" marL="283464" rtl="0" algn="l">
                        <a:spcBef>
                          <a:spcPts val="0"/>
                        </a:spcBef>
                        <a:spcAft>
                          <a:spcPts val="0"/>
                        </a:spcAft>
                        <a:buClr>
                          <a:srgbClr val="FFFFFF"/>
                        </a:buClr>
                        <a:buSzPts val="1400"/>
                        <a:buFont typeface="Montserrat"/>
                        <a:buChar char="●"/>
                      </a:pPr>
                      <a:r>
                        <a:rPr lang="en-US">
                          <a:solidFill>
                            <a:srgbClr val="FFFFFF"/>
                          </a:solidFill>
                          <a:latin typeface="Montserrat"/>
                          <a:ea typeface="Montserrat"/>
                          <a:cs typeface="Montserrat"/>
                          <a:sym typeface="Montserrat"/>
                        </a:rPr>
                        <a:t>Challenges with </a:t>
                      </a:r>
                      <a:r>
                        <a:rPr b="1" lang="en-US">
                          <a:solidFill>
                            <a:srgbClr val="FFFFFF"/>
                          </a:solidFill>
                          <a:latin typeface="Montserrat"/>
                          <a:ea typeface="Montserrat"/>
                          <a:cs typeface="Montserrat"/>
                          <a:sym typeface="Montserrat"/>
                        </a:rPr>
                        <a:t>affordability</a:t>
                      </a:r>
                      <a:r>
                        <a:rPr lang="en-US">
                          <a:solidFill>
                            <a:srgbClr val="FFFFFF"/>
                          </a:solidFill>
                          <a:latin typeface="Montserrat"/>
                          <a:ea typeface="Montserrat"/>
                          <a:cs typeface="Montserrat"/>
                          <a:sym typeface="Montserrat"/>
                        </a:rPr>
                        <a:t> &amp; expert need when implementing </a:t>
                      </a:r>
                      <a:endParaRPr>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a:txBody>
                    <a:bodyPr/>
                    <a:lstStyle/>
                    <a:p>
                      <a:pPr indent="0" lvl="0" marL="0" rtl="0" algn="l">
                        <a:spcBef>
                          <a:spcPts val="0"/>
                        </a:spcBef>
                        <a:spcAft>
                          <a:spcPts val="0"/>
                        </a:spcAft>
                        <a:buNone/>
                      </a:pPr>
                      <a:r>
                        <a:rPr b="1" lang="en-US">
                          <a:solidFill>
                            <a:srgbClr val="FFFFFF"/>
                          </a:solidFill>
                          <a:latin typeface="Montserrat"/>
                          <a:ea typeface="Montserrat"/>
                          <a:cs typeface="Montserrat"/>
                          <a:sym typeface="Montserrat"/>
                        </a:rPr>
                        <a:t>SMEs:</a:t>
                      </a:r>
                      <a:endParaRPr b="1">
                        <a:solidFill>
                          <a:srgbClr val="FFFFFF"/>
                        </a:solidFill>
                        <a:latin typeface="Montserrat"/>
                        <a:ea typeface="Montserrat"/>
                        <a:cs typeface="Montserrat"/>
                        <a:sym typeface="Montserrat"/>
                      </a:endParaRPr>
                    </a:p>
                    <a:p>
                      <a:pPr indent="-171196" lvl="0" marL="283464" rtl="0" algn="l">
                        <a:spcBef>
                          <a:spcPts val="0"/>
                        </a:spcBef>
                        <a:spcAft>
                          <a:spcPts val="0"/>
                        </a:spcAft>
                        <a:buClr>
                          <a:srgbClr val="FFFFFF"/>
                        </a:buClr>
                        <a:buSzPts val="1400"/>
                        <a:buFont typeface="Montserrat"/>
                        <a:buChar char="●"/>
                      </a:pPr>
                      <a:r>
                        <a:rPr lang="en-US">
                          <a:solidFill>
                            <a:srgbClr val="FFFFFF"/>
                          </a:solidFill>
                          <a:latin typeface="Montserrat"/>
                          <a:ea typeface="Montserrat"/>
                          <a:cs typeface="Montserrat"/>
                          <a:sym typeface="Montserrat"/>
                        </a:rPr>
                        <a:t>NIST Interagency Report (NISTIR)</a:t>
                      </a:r>
                      <a:r>
                        <a:rPr b="1" lang="en-US">
                          <a:solidFill>
                            <a:srgbClr val="FFFFFF"/>
                          </a:solidFill>
                          <a:latin typeface="Montserrat"/>
                          <a:ea typeface="Montserrat"/>
                          <a:cs typeface="Montserrat"/>
                          <a:sym typeface="Montserrat"/>
                        </a:rPr>
                        <a:t> </a:t>
                      </a:r>
                      <a:endParaRPr b="1">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r>
              <a:tr h="627775">
                <a:tc vMerge="1"/>
                <a:tc>
                  <a:txBody>
                    <a:bodyPr/>
                    <a:lstStyle/>
                    <a:p>
                      <a:pPr indent="0" lvl="0" marL="0" rtl="0" algn="l">
                        <a:spcBef>
                          <a:spcPts val="0"/>
                        </a:spcBef>
                        <a:spcAft>
                          <a:spcPts val="0"/>
                        </a:spcAft>
                        <a:buClr>
                          <a:srgbClr val="000000"/>
                        </a:buClr>
                        <a:buSzPts val="1100"/>
                        <a:buFont typeface="Arial"/>
                        <a:buNone/>
                      </a:pPr>
                      <a:r>
                        <a:rPr b="1" lang="en-US">
                          <a:solidFill>
                            <a:srgbClr val="FFFFFF"/>
                          </a:solidFill>
                          <a:latin typeface="Montserrat"/>
                          <a:ea typeface="Montserrat"/>
                          <a:cs typeface="Montserrat"/>
                          <a:sym typeface="Montserrat"/>
                        </a:rPr>
                        <a:t>Large organisations:</a:t>
                      </a:r>
                      <a:endParaRPr b="1">
                        <a:solidFill>
                          <a:srgbClr val="FFFFFF"/>
                        </a:solidFill>
                        <a:latin typeface="Montserrat"/>
                        <a:ea typeface="Montserrat"/>
                        <a:cs typeface="Montserrat"/>
                        <a:sym typeface="Montserrat"/>
                      </a:endParaRPr>
                    </a:p>
                    <a:p>
                      <a:pPr indent="-171196" lvl="0" marL="283464" rtl="0" algn="l">
                        <a:spcBef>
                          <a:spcPts val="0"/>
                        </a:spcBef>
                        <a:spcAft>
                          <a:spcPts val="0"/>
                        </a:spcAft>
                        <a:buClr>
                          <a:srgbClr val="FFFFFF"/>
                        </a:buClr>
                        <a:buSzPts val="1400"/>
                        <a:buFont typeface="Montserrat"/>
                        <a:buChar char="●"/>
                      </a:pPr>
                      <a:r>
                        <a:rPr lang="en-US">
                          <a:solidFill>
                            <a:srgbClr val="FFFFFF"/>
                          </a:solidFill>
                          <a:latin typeface="Montserrat"/>
                          <a:ea typeface="Montserrat"/>
                          <a:cs typeface="Montserrat"/>
                          <a:sym typeface="Montserrat"/>
                        </a:rPr>
                        <a:t>COBIT 2019</a:t>
                      </a:r>
                      <a:endParaRPr>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vMerge="1"/>
                <a:tc vMerge="1"/>
                <a:tc>
                  <a:txBody>
                    <a:bodyPr/>
                    <a:lstStyle/>
                    <a:p>
                      <a:pPr indent="0" lvl="0" marL="0" rtl="0" algn="l">
                        <a:spcBef>
                          <a:spcPts val="0"/>
                        </a:spcBef>
                        <a:spcAft>
                          <a:spcPts val="0"/>
                        </a:spcAft>
                        <a:buClr>
                          <a:srgbClr val="000000"/>
                        </a:buClr>
                        <a:buSzPts val="1100"/>
                        <a:buFont typeface="Arial"/>
                        <a:buNone/>
                      </a:pPr>
                      <a:r>
                        <a:rPr b="1" lang="en-US">
                          <a:solidFill>
                            <a:srgbClr val="FFFFFF"/>
                          </a:solidFill>
                          <a:latin typeface="Montserrat"/>
                          <a:ea typeface="Montserrat"/>
                          <a:cs typeface="Montserrat"/>
                          <a:sym typeface="Montserrat"/>
                        </a:rPr>
                        <a:t>Large organisations:</a:t>
                      </a:r>
                      <a:endParaRPr b="1">
                        <a:solidFill>
                          <a:srgbClr val="FFFFFF"/>
                        </a:solidFill>
                        <a:latin typeface="Montserrat"/>
                        <a:ea typeface="Montserrat"/>
                        <a:cs typeface="Montserrat"/>
                        <a:sym typeface="Montserrat"/>
                      </a:endParaRPr>
                    </a:p>
                    <a:p>
                      <a:pPr indent="-317500" lvl="0" marL="457200" rtl="0" algn="l">
                        <a:spcBef>
                          <a:spcPts val="0"/>
                        </a:spcBef>
                        <a:spcAft>
                          <a:spcPts val="0"/>
                        </a:spcAft>
                        <a:buClr>
                          <a:srgbClr val="FFFFFF"/>
                        </a:buClr>
                        <a:buSzPts val="1400"/>
                        <a:buFont typeface="Montserrat"/>
                        <a:buChar char="●"/>
                      </a:pPr>
                      <a:r>
                        <a:rPr lang="en-US">
                          <a:solidFill>
                            <a:srgbClr val="FFFFFF"/>
                          </a:solidFill>
                          <a:latin typeface="Montserrat"/>
                          <a:ea typeface="Montserrat"/>
                          <a:cs typeface="Montserrat"/>
                          <a:sym typeface="Montserrat"/>
                        </a:rPr>
                        <a:t>NIST-CSF</a:t>
                      </a:r>
                      <a:r>
                        <a:rPr b="1" lang="en-US">
                          <a:solidFill>
                            <a:srgbClr val="FFFFFF"/>
                          </a:solidFill>
                          <a:latin typeface="Montserrat"/>
                          <a:ea typeface="Montserrat"/>
                          <a:cs typeface="Montserrat"/>
                          <a:sym typeface="Montserrat"/>
                        </a:rPr>
                        <a:t> </a:t>
                      </a:r>
                      <a:endParaRPr>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r>
              <a:tr h="1293975">
                <a:tc>
                  <a:txBody>
                    <a:bodyPr/>
                    <a:lstStyle/>
                    <a:p>
                      <a:pPr indent="0" lvl="0" marL="114300" marR="114300" rtl="0" algn="ctr">
                        <a:lnSpc>
                          <a:spcPct val="100000"/>
                        </a:lnSpc>
                        <a:spcBef>
                          <a:spcPts val="0"/>
                        </a:spcBef>
                        <a:spcAft>
                          <a:spcPts val="0"/>
                        </a:spcAft>
                        <a:buClr>
                          <a:srgbClr val="000000"/>
                        </a:buClr>
                        <a:buSzPts val="1400"/>
                        <a:buFont typeface="Arial"/>
                        <a:buNone/>
                      </a:pPr>
                      <a:r>
                        <a:rPr b="1" lang="en-US">
                          <a:solidFill>
                            <a:srgbClr val="FFFFFF"/>
                          </a:solidFill>
                          <a:latin typeface="Montserrat"/>
                          <a:ea typeface="Montserrat"/>
                          <a:cs typeface="Montserrat"/>
                          <a:sym typeface="Montserrat"/>
                        </a:rPr>
                        <a:t>Level description</a:t>
                      </a:r>
                      <a:endParaRPr b="1"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a:txBody>
                    <a:bodyPr/>
                    <a:lstStyle/>
                    <a:p>
                      <a:pPr indent="0" lvl="0" marL="0" marR="114300" rtl="0" algn="l">
                        <a:lnSpc>
                          <a:spcPct val="100000"/>
                        </a:lnSpc>
                        <a:spcBef>
                          <a:spcPts val="0"/>
                        </a:spcBef>
                        <a:spcAft>
                          <a:spcPts val="0"/>
                        </a:spcAft>
                        <a:buClr>
                          <a:srgbClr val="000000"/>
                        </a:buClr>
                        <a:buSzPts val="1500"/>
                        <a:buFont typeface="Arial"/>
                        <a:buNone/>
                      </a:pPr>
                      <a:r>
                        <a:rPr b="1" lang="en-US">
                          <a:solidFill>
                            <a:srgbClr val="FFFFFF"/>
                          </a:solidFill>
                          <a:latin typeface="Montserrat"/>
                          <a:ea typeface="Montserrat"/>
                          <a:cs typeface="Montserrat"/>
                          <a:sym typeface="Montserrat"/>
                        </a:rPr>
                        <a:t>5</a:t>
                      </a:r>
                      <a:r>
                        <a:rPr b="1" lang="en-US" u="none" cap="none" strike="noStrike">
                          <a:solidFill>
                            <a:srgbClr val="FFFFFF"/>
                          </a:solidFill>
                          <a:latin typeface="Montserrat"/>
                          <a:ea typeface="Montserrat"/>
                          <a:cs typeface="Montserrat"/>
                          <a:sym typeface="Montserrat"/>
                        </a:rPr>
                        <a:t>-Level model </a:t>
                      </a:r>
                      <a:endParaRPr b="1" u="none" cap="none" strike="noStrike">
                        <a:solidFill>
                          <a:srgbClr val="FFFFFF"/>
                        </a:solidFill>
                        <a:latin typeface="Montserrat"/>
                        <a:ea typeface="Montserrat"/>
                        <a:cs typeface="Montserrat"/>
                        <a:sym typeface="Montserrat"/>
                      </a:endParaRPr>
                    </a:p>
                    <a:p>
                      <a:pPr indent="-171196" lvl="0" marL="283464" marR="114300" rtl="0" algn="l">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Non-existent</a:t>
                      </a:r>
                      <a:endParaRPr>
                        <a:solidFill>
                          <a:srgbClr val="FFFFFF"/>
                        </a:solidFill>
                        <a:latin typeface="Montserrat"/>
                        <a:ea typeface="Montserrat"/>
                        <a:cs typeface="Montserrat"/>
                        <a:sym typeface="Montserrat"/>
                      </a:endParaRPr>
                    </a:p>
                    <a:p>
                      <a:pPr indent="-171196" lvl="0" marL="283464" marR="114300" rtl="0" algn="l">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Initial/ad hoc</a:t>
                      </a:r>
                      <a:endParaRPr>
                        <a:solidFill>
                          <a:srgbClr val="FFFFFF"/>
                        </a:solidFill>
                        <a:latin typeface="Montserrat"/>
                        <a:ea typeface="Montserrat"/>
                        <a:cs typeface="Montserrat"/>
                        <a:sym typeface="Montserrat"/>
                      </a:endParaRPr>
                    </a:p>
                    <a:p>
                      <a:pPr indent="-171196" lvl="0" marL="283464" marR="114300" rtl="0" algn="l">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Repeatable but intuitive</a:t>
                      </a:r>
                      <a:endParaRPr>
                        <a:solidFill>
                          <a:srgbClr val="FFFFFF"/>
                        </a:solidFill>
                        <a:latin typeface="Montserrat"/>
                        <a:ea typeface="Montserrat"/>
                        <a:cs typeface="Montserrat"/>
                        <a:sym typeface="Montserrat"/>
                      </a:endParaRPr>
                    </a:p>
                    <a:p>
                      <a:pPr indent="-171196" lvl="0" marL="283464" marR="114300" rtl="0" algn="l">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Defined process</a:t>
                      </a:r>
                      <a:endParaRPr>
                        <a:solidFill>
                          <a:srgbClr val="FFFFFF"/>
                        </a:solidFill>
                        <a:latin typeface="Montserrat"/>
                        <a:ea typeface="Montserrat"/>
                        <a:cs typeface="Montserrat"/>
                        <a:sym typeface="Montserrat"/>
                      </a:endParaRPr>
                    </a:p>
                    <a:p>
                      <a:pPr indent="-171196" lvl="0" marL="283464" marR="114300" rtl="0" algn="l">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Managed &amp; measurable</a:t>
                      </a:r>
                      <a:endParaRPr>
                        <a:solidFill>
                          <a:srgbClr val="FFFFFF"/>
                        </a:solidFill>
                        <a:latin typeface="Montserrat"/>
                        <a:ea typeface="Montserrat"/>
                        <a:cs typeface="Montserrat"/>
                        <a:sym typeface="Montserrat"/>
                      </a:endParaRPr>
                    </a:p>
                    <a:p>
                      <a:pPr indent="-171196" lvl="0" marL="283464" marR="114300" rtl="0" algn="l">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Optimized</a:t>
                      </a:r>
                      <a:endParaRPr b="1">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a:txBody>
                    <a:bodyPr/>
                    <a:lstStyle/>
                    <a:p>
                      <a:pPr indent="0" lvl="0" marL="0" marR="114300" rtl="0" algn="l">
                        <a:lnSpc>
                          <a:spcPct val="100000"/>
                        </a:lnSpc>
                        <a:spcBef>
                          <a:spcPts val="0"/>
                        </a:spcBef>
                        <a:spcAft>
                          <a:spcPts val="0"/>
                        </a:spcAft>
                        <a:buClr>
                          <a:srgbClr val="000000"/>
                        </a:buClr>
                        <a:buSzPts val="1100"/>
                        <a:buFont typeface="Arial"/>
                        <a:buNone/>
                      </a:pPr>
                      <a:r>
                        <a:rPr b="1" lang="en-US">
                          <a:solidFill>
                            <a:srgbClr val="FFFFFF"/>
                          </a:solidFill>
                          <a:latin typeface="Montserrat"/>
                          <a:ea typeface="Montserrat"/>
                          <a:cs typeface="Montserrat"/>
                          <a:sym typeface="Montserrat"/>
                        </a:rPr>
                        <a:t>4</a:t>
                      </a:r>
                      <a:r>
                        <a:rPr b="1" lang="en-US" u="none" cap="none" strike="noStrike">
                          <a:solidFill>
                            <a:srgbClr val="FFFFFF"/>
                          </a:solidFill>
                          <a:latin typeface="Montserrat"/>
                          <a:ea typeface="Montserrat"/>
                          <a:cs typeface="Montserrat"/>
                          <a:sym typeface="Montserrat"/>
                        </a:rPr>
                        <a:t>-Level model</a:t>
                      </a:r>
                      <a:endParaRPr b="1" u="none" cap="none" strike="noStrike">
                        <a:solidFill>
                          <a:srgbClr val="FFFFFF"/>
                        </a:solidFill>
                        <a:latin typeface="Montserrat"/>
                        <a:ea typeface="Montserrat"/>
                        <a:cs typeface="Montserrat"/>
                        <a:sym typeface="Montserrat"/>
                      </a:endParaRPr>
                    </a:p>
                    <a:p>
                      <a:pPr indent="-171196" lvl="0" marL="283464" marR="114300" rtl="0" algn="l">
                        <a:spcBef>
                          <a:spcPts val="0"/>
                        </a:spcBef>
                        <a:spcAft>
                          <a:spcPts val="0"/>
                        </a:spcAft>
                        <a:buClr>
                          <a:srgbClr val="FFFFFF"/>
                        </a:buClr>
                        <a:buSzPts val="1400"/>
                        <a:buFont typeface="Montserrat"/>
                        <a:buAutoNum type="arabicPeriod"/>
                      </a:pPr>
                      <a:r>
                        <a:rPr lang="en-US">
                          <a:solidFill>
                            <a:srgbClr val="FFFFFF"/>
                          </a:solidFill>
                          <a:latin typeface="Montserrat"/>
                          <a:ea typeface="Montserrat"/>
                          <a:cs typeface="Montserrat"/>
                          <a:sym typeface="Montserrat"/>
                        </a:rPr>
                        <a:t>Basic</a:t>
                      </a:r>
                      <a:endParaRPr>
                        <a:solidFill>
                          <a:srgbClr val="FFFFFF"/>
                        </a:solidFill>
                        <a:latin typeface="Montserrat"/>
                        <a:ea typeface="Montserrat"/>
                        <a:cs typeface="Montserrat"/>
                        <a:sym typeface="Montserrat"/>
                      </a:endParaRPr>
                    </a:p>
                    <a:p>
                      <a:pPr indent="-171196" lvl="0" marL="283464" marR="114300" rtl="0" algn="l">
                        <a:spcBef>
                          <a:spcPts val="0"/>
                        </a:spcBef>
                        <a:spcAft>
                          <a:spcPts val="0"/>
                        </a:spcAft>
                        <a:buClr>
                          <a:srgbClr val="FFFFFF"/>
                        </a:buClr>
                        <a:buSzPts val="1400"/>
                        <a:buFont typeface="Montserrat"/>
                        <a:buAutoNum type="arabicPeriod"/>
                      </a:pPr>
                      <a:r>
                        <a:rPr lang="en-US">
                          <a:solidFill>
                            <a:srgbClr val="FFFFFF"/>
                          </a:solidFill>
                          <a:latin typeface="Montserrat"/>
                          <a:ea typeface="Montserrat"/>
                          <a:cs typeface="Montserrat"/>
                          <a:sym typeface="Montserrat"/>
                        </a:rPr>
                        <a:t>Aspirational</a:t>
                      </a:r>
                      <a:endParaRPr>
                        <a:solidFill>
                          <a:srgbClr val="FFFFFF"/>
                        </a:solidFill>
                        <a:latin typeface="Montserrat"/>
                        <a:ea typeface="Montserrat"/>
                        <a:cs typeface="Montserrat"/>
                        <a:sym typeface="Montserrat"/>
                      </a:endParaRPr>
                    </a:p>
                    <a:p>
                      <a:pPr indent="-171196" lvl="0" marL="283464" marR="114300" rtl="0" algn="l">
                        <a:spcBef>
                          <a:spcPts val="0"/>
                        </a:spcBef>
                        <a:spcAft>
                          <a:spcPts val="0"/>
                        </a:spcAft>
                        <a:buClr>
                          <a:srgbClr val="FFFFFF"/>
                        </a:buClr>
                        <a:buSzPts val="1400"/>
                        <a:buFont typeface="Montserrat"/>
                        <a:buAutoNum type="arabicPeriod"/>
                      </a:pPr>
                      <a:r>
                        <a:rPr lang="en-US">
                          <a:solidFill>
                            <a:srgbClr val="FFFFFF"/>
                          </a:solidFill>
                          <a:latin typeface="Montserrat"/>
                          <a:ea typeface="Montserrat"/>
                          <a:cs typeface="Montserrat"/>
                          <a:sym typeface="Montserrat"/>
                        </a:rPr>
                        <a:t>Developing</a:t>
                      </a:r>
                      <a:endParaRPr>
                        <a:solidFill>
                          <a:srgbClr val="FFFFFF"/>
                        </a:solidFill>
                        <a:latin typeface="Montserrat"/>
                        <a:ea typeface="Montserrat"/>
                        <a:cs typeface="Montserrat"/>
                        <a:sym typeface="Montserrat"/>
                      </a:endParaRPr>
                    </a:p>
                    <a:p>
                      <a:pPr indent="-171196" lvl="0" marL="283464" marR="114300" rtl="0" algn="l">
                        <a:spcBef>
                          <a:spcPts val="0"/>
                        </a:spcBef>
                        <a:spcAft>
                          <a:spcPts val="0"/>
                        </a:spcAft>
                        <a:buClr>
                          <a:srgbClr val="FFFFFF"/>
                        </a:buClr>
                        <a:buSzPts val="1400"/>
                        <a:buFont typeface="Montserrat"/>
                        <a:buAutoNum type="arabicPeriod"/>
                      </a:pPr>
                      <a:r>
                        <a:rPr lang="en-US">
                          <a:solidFill>
                            <a:srgbClr val="FFFFFF"/>
                          </a:solidFill>
                          <a:latin typeface="Montserrat"/>
                          <a:ea typeface="Montserrat"/>
                          <a:cs typeface="Montserrat"/>
                          <a:sym typeface="Montserrat"/>
                        </a:rPr>
                        <a:t>Integrated</a:t>
                      </a:r>
                      <a:endParaRPr b="1">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a:txBody>
                    <a:bodyPr/>
                    <a:lstStyle/>
                    <a:p>
                      <a:pPr indent="0" lvl="0" marL="0" marR="114300" rtl="0" algn="l">
                        <a:lnSpc>
                          <a:spcPct val="100000"/>
                        </a:lnSpc>
                        <a:spcBef>
                          <a:spcPts val="0"/>
                        </a:spcBef>
                        <a:spcAft>
                          <a:spcPts val="0"/>
                        </a:spcAft>
                        <a:buClr>
                          <a:srgbClr val="000000"/>
                        </a:buClr>
                        <a:buSzPts val="1100"/>
                        <a:buFont typeface="Arial"/>
                        <a:buNone/>
                      </a:pPr>
                      <a:r>
                        <a:rPr b="1" lang="en-US">
                          <a:solidFill>
                            <a:srgbClr val="FFFFFF"/>
                          </a:solidFill>
                          <a:latin typeface="Montserrat"/>
                          <a:ea typeface="Montserrat"/>
                          <a:cs typeface="Montserrat"/>
                          <a:sym typeface="Montserrat"/>
                        </a:rPr>
                        <a:t>5</a:t>
                      </a:r>
                      <a:r>
                        <a:rPr b="1" lang="en-US" u="none" cap="none" strike="noStrike">
                          <a:solidFill>
                            <a:srgbClr val="FFFFFF"/>
                          </a:solidFill>
                          <a:latin typeface="Montserrat"/>
                          <a:ea typeface="Montserrat"/>
                          <a:cs typeface="Montserrat"/>
                          <a:sym typeface="Montserrat"/>
                        </a:rPr>
                        <a:t>-Level model</a:t>
                      </a:r>
                      <a:endParaRPr b="1">
                        <a:solidFill>
                          <a:srgbClr val="FFFFFF"/>
                        </a:solidFill>
                        <a:latin typeface="Montserrat"/>
                        <a:ea typeface="Montserrat"/>
                        <a:cs typeface="Montserrat"/>
                        <a:sym typeface="Montserrat"/>
                      </a:endParaRPr>
                    </a:p>
                    <a:p>
                      <a:pPr indent="-171196" lvl="0" marL="283464" rtl="0" algn="l">
                        <a:lnSpc>
                          <a:spcPct val="100000"/>
                        </a:lnSpc>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Incomplete </a:t>
                      </a:r>
                      <a:endParaRPr>
                        <a:solidFill>
                          <a:srgbClr val="FFFFFF"/>
                        </a:solidFill>
                        <a:latin typeface="Montserrat"/>
                        <a:ea typeface="Montserrat"/>
                        <a:cs typeface="Montserrat"/>
                        <a:sym typeface="Montserrat"/>
                      </a:endParaRPr>
                    </a:p>
                    <a:p>
                      <a:pPr indent="-171196" lvl="0" marL="283464" rtl="0" algn="l">
                        <a:lnSpc>
                          <a:spcPct val="100000"/>
                        </a:lnSpc>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Initial </a:t>
                      </a:r>
                      <a:endParaRPr>
                        <a:solidFill>
                          <a:srgbClr val="FFFFFF"/>
                        </a:solidFill>
                        <a:latin typeface="Montserrat"/>
                        <a:ea typeface="Montserrat"/>
                        <a:cs typeface="Montserrat"/>
                        <a:sym typeface="Montserrat"/>
                      </a:endParaRPr>
                    </a:p>
                    <a:p>
                      <a:pPr indent="-171196" lvl="0" marL="283464" rtl="0" algn="l">
                        <a:lnSpc>
                          <a:spcPct val="100000"/>
                        </a:lnSpc>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Managed</a:t>
                      </a:r>
                      <a:endParaRPr>
                        <a:solidFill>
                          <a:srgbClr val="FFFFFF"/>
                        </a:solidFill>
                        <a:latin typeface="Montserrat"/>
                        <a:ea typeface="Montserrat"/>
                        <a:cs typeface="Montserrat"/>
                        <a:sym typeface="Montserrat"/>
                      </a:endParaRPr>
                    </a:p>
                    <a:p>
                      <a:pPr indent="-171196" lvl="0" marL="283464" rtl="0" algn="l">
                        <a:lnSpc>
                          <a:spcPct val="100000"/>
                        </a:lnSpc>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Defined </a:t>
                      </a:r>
                      <a:endParaRPr>
                        <a:solidFill>
                          <a:srgbClr val="FFFFFF"/>
                        </a:solidFill>
                        <a:latin typeface="Montserrat"/>
                        <a:ea typeface="Montserrat"/>
                        <a:cs typeface="Montserrat"/>
                        <a:sym typeface="Montserrat"/>
                      </a:endParaRPr>
                    </a:p>
                    <a:p>
                      <a:pPr indent="-171196" lvl="0" marL="283464" rtl="0" algn="l">
                        <a:lnSpc>
                          <a:spcPct val="100000"/>
                        </a:lnSpc>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Quantitatively managed</a:t>
                      </a:r>
                      <a:r>
                        <a:rPr b="1" lang="en-US">
                          <a:solidFill>
                            <a:srgbClr val="FFFFFF"/>
                          </a:solidFill>
                          <a:latin typeface="Montserrat"/>
                          <a:ea typeface="Montserrat"/>
                          <a:cs typeface="Montserrat"/>
                          <a:sym typeface="Montserrat"/>
                        </a:rPr>
                        <a:t> </a:t>
                      </a:r>
                      <a:endParaRPr>
                        <a:solidFill>
                          <a:srgbClr val="FFFFFF"/>
                        </a:solidFill>
                        <a:latin typeface="Montserrat"/>
                        <a:ea typeface="Montserrat"/>
                        <a:cs typeface="Montserrat"/>
                        <a:sym typeface="Montserrat"/>
                      </a:endParaRPr>
                    </a:p>
                    <a:p>
                      <a:pPr indent="-171196" lvl="0" marL="283464" rtl="0" algn="l">
                        <a:lnSpc>
                          <a:spcPct val="100000"/>
                        </a:lnSpc>
                        <a:spcBef>
                          <a:spcPts val="0"/>
                        </a:spcBef>
                        <a:spcAft>
                          <a:spcPts val="0"/>
                        </a:spcAft>
                        <a:buClr>
                          <a:srgbClr val="FFFFFF"/>
                        </a:buClr>
                        <a:buSzPts val="1400"/>
                        <a:buFont typeface="Montserrat"/>
                        <a:buAutoNum type="arabicPeriod" startAt="0"/>
                      </a:pPr>
                      <a:r>
                        <a:rPr lang="en-US">
                          <a:solidFill>
                            <a:srgbClr val="FFFFFF"/>
                          </a:solidFill>
                          <a:latin typeface="Montserrat"/>
                          <a:ea typeface="Montserrat"/>
                          <a:cs typeface="Montserrat"/>
                          <a:sym typeface="Montserrat"/>
                        </a:rPr>
                        <a:t>Optimised </a:t>
                      </a:r>
                      <a:endParaRPr b="1">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c>
                  <a:txBody>
                    <a:bodyPr/>
                    <a:lstStyle/>
                    <a:p>
                      <a:pPr indent="0" lvl="0" marL="0" marR="114300" rtl="0" algn="l">
                        <a:lnSpc>
                          <a:spcPct val="100000"/>
                        </a:lnSpc>
                        <a:spcBef>
                          <a:spcPts val="0"/>
                        </a:spcBef>
                        <a:spcAft>
                          <a:spcPts val="0"/>
                        </a:spcAft>
                        <a:buClr>
                          <a:srgbClr val="000000"/>
                        </a:buClr>
                        <a:buSzPts val="1500"/>
                        <a:buFont typeface="Arial"/>
                        <a:buNone/>
                      </a:pPr>
                      <a:r>
                        <a:rPr b="1" lang="en-US">
                          <a:solidFill>
                            <a:srgbClr val="FFFFFF"/>
                          </a:solidFill>
                          <a:latin typeface="Montserrat"/>
                          <a:ea typeface="Montserrat"/>
                          <a:cs typeface="Montserrat"/>
                          <a:sym typeface="Montserrat"/>
                        </a:rPr>
                        <a:t>4</a:t>
                      </a:r>
                      <a:r>
                        <a:rPr b="1" lang="en-US" u="none" cap="none" strike="noStrike">
                          <a:solidFill>
                            <a:srgbClr val="FFFFFF"/>
                          </a:solidFill>
                          <a:latin typeface="Montserrat"/>
                          <a:ea typeface="Montserrat"/>
                          <a:cs typeface="Montserrat"/>
                          <a:sym typeface="Montserrat"/>
                        </a:rPr>
                        <a:t>-</a:t>
                      </a:r>
                      <a:r>
                        <a:rPr b="1" lang="en-US">
                          <a:solidFill>
                            <a:srgbClr val="FFFFFF"/>
                          </a:solidFill>
                          <a:latin typeface="Montserrat"/>
                          <a:ea typeface="Montserrat"/>
                          <a:cs typeface="Montserrat"/>
                          <a:sym typeface="Montserrat"/>
                        </a:rPr>
                        <a:t>tier</a:t>
                      </a:r>
                      <a:r>
                        <a:rPr b="1" lang="en-US" u="none" cap="none" strike="noStrike">
                          <a:solidFill>
                            <a:srgbClr val="FFFFFF"/>
                          </a:solidFill>
                          <a:latin typeface="Montserrat"/>
                          <a:ea typeface="Montserrat"/>
                          <a:cs typeface="Montserrat"/>
                          <a:sym typeface="Montserrat"/>
                        </a:rPr>
                        <a:t> model</a:t>
                      </a:r>
                      <a:endParaRPr b="1" u="none" cap="none" strike="noStrike">
                        <a:solidFill>
                          <a:srgbClr val="FFFFFF"/>
                        </a:solidFill>
                        <a:latin typeface="Montserrat"/>
                        <a:ea typeface="Montserrat"/>
                        <a:cs typeface="Montserrat"/>
                        <a:sym typeface="Montserrat"/>
                      </a:endParaRPr>
                    </a:p>
                    <a:p>
                      <a:pPr indent="-171196" lvl="0" marL="283464" rtl="0" algn="l">
                        <a:spcBef>
                          <a:spcPts val="0"/>
                        </a:spcBef>
                        <a:spcAft>
                          <a:spcPts val="0"/>
                        </a:spcAft>
                        <a:buClr>
                          <a:srgbClr val="FFFFFF"/>
                        </a:buClr>
                        <a:buSzPts val="1400"/>
                        <a:buFont typeface="Montserrat"/>
                        <a:buAutoNum type="arabicPeriod"/>
                      </a:pPr>
                      <a:r>
                        <a:rPr lang="en-US">
                          <a:solidFill>
                            <a:srgbClr val="FFFFFF"/>
                          </a:solidFill>
                          <a:latin typeface="Montserrat"/>
                          <a:ea typeface="Montserrat"/>
                          <a:cs typeface="Montserrat"/>
                          <a:sym typeface="Montserrat"/>
                        </a:rPr>
                        <a:t>Partial</a:t>
                      </a:r>
                      <a:endParaRPr>
                        <a:solidFill>
                          <a:srgbClr val="FFFFFF"/>
                        </a:solidFill>
                        <a:latin typeface="Montserrat"/>
                        <a:ea typeface="Montserrat"/>
                        <a:cs typeface="Montserrat"/>
                        <a:sym typeface="Montserrat"/>
                      </a:endParaRPr>
                    </a:p>
                    <a:p>
                      <a:pPr indent="-171196" lvl="0" marL="283464" rtl="0" algn="l">
                        <a:spcBef>
                          <a:spcPts val="0"/>
                        </a:spcBef>
                        <a:spcAft>
                          <a:spcPts val="0"/>
                        </a:spcAft>
                        <a:buClr>
                          <a:srgbClr val="FFFFFF"/>
                        </a:buClr>
                        <a:buSzPts val="1400"/>
                        <a:buFont typeface="Montserrat"/>
                        <a:buAutoNum type="arabicPeriod"/>
                      </a:pPr>
                      <a:r>
                        <a:rPr lang="en-US">
                          <a:solidFill>
                            <a:srgbClr val="FFFFFF"/>
                          </a:solidFill>
                          <a:latin typeface="Montserrat"/>
                          <a:ea typeface="Montserrat"/>
                          <a:cs typeface="Montserrat"/>
                          <a:sym typeface="Montserrat"/>
                        </a:rPr>
                        <a:t>Risk informed</a:t>
                      </a:r>
                      <a:endParaRPr>
                        <a:solidFill>
                          <a:srgbClr val="FFFFFF"/>
                        </a:solidFill>
                        <a:latin typeface="Montserrat"/>
                        <a:ea typeface="Montserrat"/>
                        <a:cs typeface="Montserrat"/>
                        <a:sym typeface="Montserrat"/>
                      </a:endParaRPr>
                    </a:p>
                    <a:p>
                      <a:pPr indent="-171196" lvl="0" marL="283464" rtl="0" algn="l">
                        <a:spcBef>
                          <a:spcPts val="0"/>
                        </a:spcBef>
                        <a:spcAft>
                          <a:spcPts val="0"/>
                        </a:spcAft>
                        <a:buClr>
                          <a:srgbClr val="FFFFFF"/>
                        </a:buClr>
                        <a:buSzPts val="1400"/>
                        <a:buFont typeface="Montserrat"/>
                        <a:buAutoNum type="arabicPeriod"/>
                      </a:pPr>
                      <a:r>
                        <a:rPr lang="en-US">
                          <a:solidFill>
                            <a:srgbClr val="FFFFFF"/>
                          </a:solidFill>
                          <a:latin typeface="Montserrat"/>
                          <a:ea typeface="Montserrat"/>
                          <a:cs typeface="Montserrat"/>
                          <a:sym typeface="Montserrat"/>
                        </a:rPr>
                        <a:t>Repeatable</a:t>
                      </a:r>
                      <a:endParaRPr>
                        <a:solidFill>
                          <a:srgbClr val="FFFFFF"/>
                        </a:solidFill>
                        <a:latin typeface="Montserrat"/>
                        <a:ea typeface="Montserrat"/>
                        <a:cs typeface="Montserrat"/>
                        <a:sym typeface="Montserrat"/>
                      </a:endParaRPr>
                    </a:p>
                    <a:p>
                      <a:pPr indent="-171196" lvl="0" marL="283464" rtl="0" algn="l">
                        <a:spcBef>
                          <a:spcPts val="0"/>
                        </a:spcBef>
                        <a:spcAft>
                          <a:spcPts val="0"/>
                        </a:spcAft>
                        <a:buClr>
                          <a:srgbClr val="FFFFFF"/>
                        </a:buClr>
                        <a:buSzPts val="1400"/>
                        <a:buFont typeface="Montserrat"/>
                        <a:buAutoNum type="arabicPeriod"/>
                      </a:pPr>
                      <a:r>
                        <a:rPr lang="en-US">
                          <a:solidFill>
                            <a:srgbClr val="FFFFFF"/>
                          </a:solidFill>
                          <a:latin typeface="Montserrat"/>
                          <a:ea typeface="Montserrat"/>
                          <a:cs typeface="Montserrat"/>
                          <a:sym typeface="Montserrat"/>
                        </a:rPr>
                        <a:t>Adaptive</a:t>
                      </a:r>
                      <a:endParaRPr b="1">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AC548D"/>
                    </a:solidFill>
                  </a:tcPr>
                </a:tc>
              </a:tr>
            </a:tbl>
          </a:graphicData>
        </a:graphic>
      </p:graphicFrame>
      <p:sp>
        <p:nvSpPr>
          <p:cNvPr id="465" name="Google Shape;465;g2dcae107fb3_0_3275"/>
          <p:cNvSpPr/>
          <p:nvPr/>
        </p:nvSpPr>
        <p:spPr>
          <a:xfrm rot="5400000">
            <a:off x="5975100" y="1551349"/>
            <a:ext cx="241800" cy="9009300"/>
          </a:xfrm>
          <a:prstGeom prst="rightBrace">
            <a:avLst>
              <a:gd fmla="val 50000" name="adj1"/>
              <a:gd fmla="val 5000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g2decb9e0a25_0_24"/>
          <p:cNvPicPr preferRelativeResize="0"/>
          <p:nvPr/>
        </p:nvPicPr>
        <p:blipFill rotWithShape="1">
          <a:blip r:embed="rId3">
            <a:alphaModFix/>
          </a:blip>
          <a:srcRect b="0" l="35196" r="24084" t="0"/>
          <a:stretch/>
        </p:blipFill>
        <p:spPr>
          <a:xfrm>
            <a:off x="8006850" y="0"/>
            <a:ext cx="4185149" cy="6858000"/>
          </a:xfrm>
          <a:prstGeom prst="rect">
            <a:avLst/>
          </a:prstGeom>
          <a:noFill/>
          <a:ln>
            <a:noFill/>
          </a:ln>
        </p:spPr>
      </p:pic>
      <p:sp>
        <p:nvSpPr>
          <p:cNvPr id="472" name="Google Shape;472;g2decb9e0a25_0_24"/>
          <p:cNvSpPr txBox="1"/>
          <p:nvPr/>
        </p:nvSpPr>
        <p:spPr>
          <a:xfrm>
            <a:off x="162375" y="1385725"/>
            <a:ext cx="7752000" cy="7695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1000"/>
              </a:spcBef>
              <a:spcAft>
                <a:spcPts val="0"/>
              </a:spcAft>
              <a:buClr>
                <a:schemeClr val="dk1"/>
              </a:buClr>
              <a:buSzPts val="1900"/>
              <a:buFont typeface="Montserrat"/>
              <a:buAutoNum type="arabicPeriod"/>
            </a:pPr>
            <a:r>
              <a:rPr b="0" i="0" lang="en-US" sz="1900" u="none" cap="none" strike="noStrike">
                <a:solidFill>
                  <a:schemeClr val="dk1"/>
                </a:solidFill>
                <a:latin typeface="Montserrat"/>
                <a:ea typeface="Montserrat"/>
                <a:cs typeface="Montserrat"/>
                <a:sym typeface="Montserrat"/>
              </a:rPr>
              <a:t>Which </a:t>
            </a:r>
            <a:r>
              <a:rPr b="1" i="0" lang="en-US" sz="1900" u="none" cap="none" strike="noStrike">
                <a:solidFill>
                  <a:schemeClr val="dk1"/>
                </a:solidFill>
                <a:latin typeface="Montserrat"/>
                <a:ea typeface="Montserrat"/>
                <a:cs typeface="Montserrat"/>
                <a:sym typeface="Montserrat"/>
              </a:rPr>
              <a:t>cybersecurity maturity framework</a:t>
            </a:r>
            <a:r>
              <a:rPr b="0" i="0" lang="en-US" sz="1900" u="none" cap="none" strike="noStrike">
                <a:solidFill>
                  <a:schemeClr val="dk1"/>
                </a:solidFill>
                <a:latin typeface="Montserrat"/>
                <a:ea typeface="Montserrat"/>
                <a:cs typeface="Montserrat"/>
                <a:sym typeface="Montserrat"/>
              </a:rPr>
              <a:t> do you </a:t>
            </a:r>
            <a:r>
              <a:rPr lang="en-US" sz="1900">
                <a:solidFill>
                  <a:schemeClr val="dk1"/>
                </a:solidFill>
                <a:latin typeface="Montserrat"/>
                <a:ea typeface="Montserrat"/>
                <a:cs typeface="Montserrat"/>
                <a:sym typeface="Montserrat"/>
              </a:rPr>
              <a:t>(</a:t>
            </a:r>
            <a:r>
              <a:rPr b="0" i="0" lang="en-US" sz="1900" u="none" cap="none" strike="noStrike">
                <a:solidFill>
                  <a:schemeClr val="dk1"/>
                </a:solidFill>
                <a:latin typeface="Montserrat"/>
                <a:ea typeface="Montserrat"/>
                <a:cs typeface="Montserrat"/>
                <a:sym typeface="Montserrat"/>
              </a:rPr>
              <a:t>or would you</a:t>
            </a:r>
            <a:r>
              <a:rPr lang="en-US" sz="1900">
                <a:solidFill>
                  <a:schemeClr val="dk1"/>
                </a:solidFill>
                <a:latin typeface="Montserrat"/>
                <a:ea typeface="Montserrat"/>
                <a:cs typeface="Montserrat"/>
                <a:sym typeface="Montserrat"/>
              </a:rPr>
              <a:t>)</a:t>
            </a:r>
            <a:r>
              <a:rPr b="0" i="0" lang="en-US" sz="1900" u="none" cap="none" strike="noStrike">
                <a:solidFill>
                  <a:schemeClr val="dk1"/>
                </a:solidFill>
                <a:latin typeface="Montserrat"/>
                <a:ea typeface="Montserrat"/>
                <a:cs typeface="Montserrat"/>
                <a:sym typeface="Montserrat"/>
              </a:rPr>
              <a:t> use and why?</a:t>
            </a:r>
            <a:endParaRPr b="0" i="0" sz="1900" u="none" cap="none" strike="noStrike">
              <a:solidFill>
                <a:schemeClr val="dk1"/>
              </a:solidFill>
              <a:latin typeface="Montserrat"/>
              <a:ea typeface="Montserrat"/>
              <a:cs typeface="Montserrat"/>
              <a:sym typeface="Montserrat"/>
            </a:endParaRPr>
          </a:p>
        </p:txBody>
      </p:sp>
      <p:sp>
        <p:nvSpPr>
          <p:cNvPr id="473" name="Google Shape;473;g2decb9e0a25_0_24"/>
          <p:cNvSpPr/>
          <p:nvPr/>
        </p:nvSpPr>
        <p:spPr>
          <a:xfrm>
            <a:off x="0" y="0"/>
            <a:ext cx="121920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500"/>
              <a:buFont typeface="Arial"/>
              <a:buNone/>
            </a:pPr>
            <a:r>
              <a:rPr b="1" lang="en-US" sz="2200">
                <a:solidFill>
                  <a:schemeClr val="lt1"/>
                </a:solidFill>
                <a:latin typeface="Montserrat"/>
                <a:ea typeface="Montserrat"/>
                <a:cs typeface="Montserrat"/>
                <a:sym typeface="Montserrat"/>
              </a:rPr>
              <a:t>Engagement session</a:t>
            </a:r>
            <a:endParaRPr b="1" i="0" sz="2200" u="none" cap="none" strike="noStrike">
              <a:solidFill>
                <a:srgbClr val="FFFFFF"/>
              </a:solidFill>
              <a:latin typeface="Montserrat"/>
              <a:ea typeface="Montserrat"/>
              <a:cs typeface="Montserrat"/>
              <a:sym typeface="Montserrat"/>
            </a:endParaRPr>
          </a:p>
        </p:txBody>
      </p:sp>
      <p:sp>
        <p:nvSpPr>
          <p:cNvPr id="474" name="Google Shape;474;g2decb9e0a25_0_24"/>
          <p:cNvSpPr txBox="1"/>
          <p:nvPr/>
        </p:nvSpPr>
        <p:spPr>
          <a:xfrm>
            <a:off x="314775" y="3010950"/>
            <a:ext cx="7752000" cy="2196000"/>
          </a:xfrm>
          <a:prstGeom prst="rect">
            <a:avLst/>
          </a:prstGeom>
          <a:noFill/>
          <a:ln>
            <a:noFill/>
          </a:ln>
        </p:spPr>
        <p:txBody>
          <a:bodyPr anchorCtr="0" anchor="t" bIns="91425" lIns="91425" spcFirstLastPara="1" rIns="91425" wrap="square" tIns="91425">
            <a:spAutoFit/>
          </a:bodyPr>
          <a:lstStyle/>
          <a:p>
            <a:pPr indent="-349250" lvl="0" marL="457200" rtl="0" algn="l">
              <a:spcBef>
                <a:spcPts val="1000"/>
              </a:spcBef>
              <a:spcAft>
                <a:spcPts val="0"/>
              </a:spcAft>
              <a:buClr>
                <a:schemeClr val="dk1"/>
              </a:buClr>
              <a:buSzPts val="1900"/>
              <a:buFont typeface="Montserrat"/>
              <a:buAutoNum type="arabicPeriod" startAt="2"/>
            </a:pPr>
            <a:r>
              <a:rPr lang="en-US" sz="1900">
                <a:solidFill>
                  <a:schemeClr val="dk1"/>
                </a:solidFill>
                <a:latin typeface="Montserrat"/>
                <a:ea typeface="Montserrat"/>
                <a:cs typeface="Montserrat"/>
                <a:sym typeface="Montserrat"/>
              </a:rPr>
              <a:t>If you </a:t>
            </a:r>
            <a:r>
              <a:rPr b="1" lang="en-US" sz="1900">
                <a:solidFill>
                  <a:schemeClr val="dk1"/>
                </a:solidFill>
                <a:latin typeface="Montserrat"/>
                <a:ea typeface="Montserrat"/>
                <a:cs typeface="Montserrat"/>
                <a:sym typeface="Montserrat"/>
              </a:rPr>
              <a:t>don’t have</a:t>
            </a:r>
            <a:r>
              <a:rPr lang="en-US" sz="1900">
                <a:solidFill>
                  <a:schemeClr val="dk1"/>
                </a:solidFill>
                <a:latin typeface="Montserrat"/>
                <a:ea typeface="Montserrat"/>
                <a:cs typeface="Montserrat"/>
                <a:sym typeface="Montserrat"/>
              </a:rPr>
              <a:t> a maturity framework , give a rough estimation of how mature you think you may be? </a:t>
            </a:r>
            <a:endParaRPr sz="1900">
              <a:solidFill>
                <a:schemeClr val="dk1"/>
              </a:solidFill>
              <a:latin typeface="Montserrat"/>
              <a:ea typeface="Montserrat"/>
              <a:cs typeface="Montserrat"/>
              <a:sym typeface="Montserrat"/>
            </a:endParaRPr>
          </a:p>
          <a:p>
            <a:pPr indent="-349250" lvl="2" marL="1371600" rtl="0" algn="l">
              <a:spcBef>
                <a:spcPts val="1000"/>
              </a:spcBef>
              <a:spcAft>
                <a:spcPts val="0"/>
              </a:spcAft>
              <a:buClr>
                <a:schemeClr val="dk1"/>
              </a:buClr>
              <a:buSzPts val="1900"/>
              <a:buFont typeface="Montserrat"/>
              <a:buChar char="■"/>
            </a:pPr>
            <a:r>
              <a:rPr lang="en-US" sz="1900">
                <a:solidFill>
                  <a:schemeClr val="dk1"/>
                </a:solidFill>
                <a:latin typeface="Montserrat Light"/>
                <a:ea typeface="Montserrat Light"/>
                <a:cs typeface="Montserrat Light"/>
                <a:sym typeface="Montserrat Light"/>
              </a:rPr>
              <a:t>Incomplete </a:t>
            </a:r>
            <a:endParaRPr sz="1900">
              <a:solidFill>
                <a:schemeClr val="dk1"/>
              </a:solidFill>
              <a:latin typeface="Montserrat Light"/>
              <a:ea typeface="Montserrat Light"/>
              <a:cs typeface="Montserrat Light"/>
              <a:sym typeface="Montserrat Light"/>
            </a:endParaRPr>
          </a:p>
          <a:p>
            <a:pPr indent="-349250" lvl="2" marL="1371600" rtl="0" algn="l">
              <a:spcBef>
                <a:spcPts val="0"/>
              </a:spcBef>
              <a:spcAft>
                <a:spcPts val="0"/>
              </a:spcAft>
              <a:buClr>
                <a:schemeClr val="dk1"/>
              </a:buClr>
              <a:buSzPts val="1900"/>
              <a:buFont typeface="Montserrat"/>
              <a:buChar char="■"/>
            </a:pPr>
            <a:r>
              <a:rPr lang="en-US" sz="1900">
                <a:solidFill>
                  <a:schemeClr val="dk1"/>
                </a:solidFill>
                <a:latin typeface="Montserrat Light"/>
                <a:ea typeface="Montserrat Light"/>
                <a:cs typeface="Montserrat Light"/>
                <a:sym typeface="Montserrat Light"/>
              </a:rPr>
              <a:t>Standardised </a:t>
            </a:r>
            <a:endParaRPr sz="1900">
              <a:solidFill>
                <a:schemeClr val="dk1"/>
              </a:solidFill>
              <a:latin typeface="Montserrat Light"/>
              <a:ea typeface="Montserrat Light"/>
              <a:cs typeface="Montserrat Light"/>
              <a:sym typeface="Montserrat Light"/>
            </a:endParaRPr>
          </a:p>
          <a:p>
            <a:pPr indent="-349250" lvl="2" marL="1371600" rtl="0" algn="l">
              <a:spcBef>
                <a:spcPts val="0"/>
              </a:spcBef>
              <a:spcAft>
                <a:spcPts val="0"/>
              </a:spcAft>
              <a:buClr>
                <a:schemeClr val="dk1"/>
              </a:buClr>
              <a:buSzPts val="1900"/>
              <a:buFont typeface="Montserrat"/>
              <a:buChar char="■"/>
            </a:pPr>
            <a:r>
              <a:rPr lang="en-US" sz="1900">
                <a:solidFill>
                  <a:schemeClr val="dk1"/>
                </a:solidFill>
                <a:latin typeface="Montserrat Light"/>
                <a:ea typeface="Montserrat Light"/>
                <a:cs typeface="Montserrat Light"/>
                <a:sym typeface="Montserrat Light"/>
              </a:rPr>
              <a:t>Optimised </a:t>
            </a:r>
            <a:endParaRPr sz="1900">
              <a:solidFill>
                <a:schemeClr val="dk1"/>
              </a:solidFill>
              <a:latin typeface="Montserrat Light"/>
              <a:ea typeface="Montserrat Light"/>
              <a:cs typeface="Montserrat Light"/>
              <a:sym typeface="Montserrat Light"/>
            </a:endParaRPr>
          </a:p>
          <a:p>
            <a:pPr indent="0" lvl="0" marL="457200" marR="0" rtl="0" algn="l">
              <a:lnSpc>
                <a:spcPct val="100000"/>
              </a:lnSpc>
              <a:spcBef>
                <a:spcPts val="1000"/>
              </a:spcBef>
              <a:spcAft>
                <a:spcPts val="0"/>
              </a:spcAft>
              <a:buNone/>
            </a:pPr>
            <a:r>
              <a:t/>
            </a:r>
            <a:endParaRPr sz="1900">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2decb9e0a25_0_1554"/>
          <p:cNvSpPr/>
          <p:nvPr/>
        </p:nvSpPr>
        <p:spPr>
          <a:xfrm>
            <a:off x="990600" y="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1" name="Google Shape;481;g2decb9e0a25_0_1554"/>
          <p:cNvSpPr/>
          <p:nvPr/>
        </p:nvSpPr>
        <p:spPr>
          <a:xfrm>
            <a:off x="990600" y="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1</a:t>
            </a:r>
            <a:endParaRPr sz="3000">
              <a:solidFill>
                <a:schemeClr val="lt1"/>
              </a:solidFill>
              <a:latin typeface="Montserrat ExtraBold"/>
              <a:ea typeface="Montserrat ExtraBold"/>
              <a:cs typeface="Montserrat ExtraBold"/>
              <a:sym typeface="Montserrat ExtraBold"/>
            </a:endParaRPr>
          </a:p>
        </p:txBody>
      </p:sp>
      <p:sp>
        <p:nvSpPr>
          <p:cNvPr id="482" name="Google Shape;482;g2decb9e0a25_0_1554"/>
          <p:cNvSpPr/>
          <p:nvPr/>
        </p:nvSpPr>
        <p:spPr>
          <a:xfrm>
            <a:off x="990600" y="1165140"/>
            <a:ext cx="3866400" cy="1032300"/>
          </a:xfrm>
          <a:prstGeom prst="rect">
            <a:avLst/>
          </a:prstGeom>
          <a:solidFill>
            <a:srgbClr val="5F2D6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Calibri"/>
              <a:ea typeface="Calibri"/>
              <a:cs typeface="Calibri"/>
              <a:sym typeface="Calibri"/>
            </a:endParaRPr>
          </a:p>
        </p:txBody>
      </p:sp>
      <p:sp>
        <p:nvSpPr>
          <p:cNvPr id="483" name="Google Shape;483;g2decb9e0a25_0_1554"/>
          <p:cNvSpPr/>
          <p:nvPr/>
        </p:nvSpPr>
        <p:spPr>
          <a:xfrm>
            <a:off x="990600" y="1165140"/>
            <a:ext cx="729600" cy="1032300"/>
          </a:xfrm>
          <a:prstGeom prst="homePlate">
            <a:avLst>
              <a:gd fmla="val 50000" name="adj"/>
            </a:avLst>
          </a:prstGeom>
          <a:solidFill>
            <a:srgbClr val="5F2D6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2</a:t>
            </a:r>
            <a:endParaRPr sz="3000">
              <a:solidFill>
                <a:schemeClr val="lt1"/>
              </a:solidFill>
              <a:latin typeface="Montserrat ExtraBold"/>
              <a:ea typeface="Montserrat ExtraBold"/>
              <a:cs typeface="Montserrat ExtraBold"/>
              <a:sym typeface="Montserrat ExtraBold"/>
            </a:endParaRPr>
          </a:p>
        </p:txBody>
      </p:sp>
      <p:sp>
        <p:nvSpPr>
          <p:cNvPr id="484" name="Google Shape;484;g2decb9e0a25_0_1554"/>
          <p:cNvSpPr/>
          <p:nvPr/>
        </p:nvSpPr>
        <p:spPr>
          <a:xfrm>
            <a:off x="990600" y="233028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5" name="Google Shape;485;g2decb9e0a25_0_1554"/>
          <p:cNvSpPr/>
          <p:nvPr/>
        </p:nvSpPr>
        <p:spPr>
          <a:xfrm>
            <a:off x="990600" y="233028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3</a:t>
            </a:r>
            <a:endParaRPr sz="3000">
              <a:solidFill>
                <a:schemeClr val="lt1"/>
              </a:solidFill>
              <a:latin typeface="Montserrat ExtraBold"/>
              <a:ea typeface="Montserrat ExtraBold"/>
              <a:cs typeface="Montserrat ExtraBold"/>
              <a:sym typeface="Montserrat ExtraBold"/>
            </a:endParaRPr>
          </a:p>
        </p:txBody>
      </p:sp>
      <p:sp>
        <p:nvSpPr>
          <p:cNvPr id="486" name="Google Shape;486;g2decb9e0a25_0_1554"/>
          <p:cNvSpPr/>
          <p:nvPr/>
        </p:nvSpPr>
        <p:spPr>
          <a:xfrm>
            <a:off x="990600" y="349542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7" name="Google Shape;487;g2decb9e0a25_0_1554"/>
          <p:cNvSpPr/>
          <p:nvPr/>
        </p:nvSpPr>
        <p:spPr>
          <a:xfrm>
            <a:off x="990600" y="349542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4</a:t>
            </a:r>
            <a:endParaRPr sz="3000">
              <a:solidFill>
                <a:schemeClr val="lt1"/>
              </a:solidFill>
              <a:latin typeface="Montserrat ExtraBold"/>
              <a:ea typeface="Montserrat ExtraBold"/>
              <a:cs typeface="Montserrat ExtraBold"/>
              <a:sym typeface="Montserrat ExtraBold"/>
            </a:endParaRPr>
          </a:p>
        </p:txBody>
      </p:sp>
      <p:sp>
        <p:nvSpPr>
          <p:cNvPr id="488" name="Google Shape;488;g2decb9e0a25_0_1554"/>
          <p:cNvSpPr/>
          <p:nvPr/>
        </p:nvSpPr>
        <p:spPr>
          <a:xfrm>
            <a:off x="990600" y="466056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9" name="Google Shape;489;g2decb9e0a25_0_1554"/>
          <p:cNvSpPr/>
          <p:nvPr/>
        </p:nvSpPr>
        <p:spPr>
          <a:xfrm>
            <a:off x="990600" y="466056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5</a:t>
            </a:r>
            <a:endParaRPr sz="3000">
              <a:solidFill>
                <a:schemeClr val="lt1"/>
              </a:solidFill>
              <a:latin typeface="Montserrat ExtraBold"/>
              <a:ea typeface="Montserrat ExtraBold"/>
              <a:cs typeface="Montserrat ExtraBold"/>
              <a:sym typeface="Montserrat ExtraBold"/>
            </a:endParaRPr>
          </a:p>
        </p:txBody>
      </p:sp>
      <p:sp>
        <p:nvSpPr>
          <p:cNvPr id="490" name="Google Shape;490;g2decb9e0a25_0_1554"/>
          <p:cNvSpPr/>
          <p:nvPr/>
        </p:nvSpPr>
        <p:spPr>
          <a:xfrm>
            <a:off x="990600" y="582570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91" name="Google Shape;491;g2decb9e0a25_0_1554"/>
          <p:cNvSpPr/>
          <p:nvPr/>
        </p:nvSpPr>
        <p:spPr>
          <a:xfrm>
            <a:off x="990600" y="582570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6</a:t>
            </a:r>
            <a:endParaRPr sz="3000">
              <a:solidFill>
                <a:schemeClr val="lt1"/>
              </a:solidFill>
              <a:latin typeface="Montserrat ExtraBold"/>
              <a:ea typeface="Montserrat ExtraBold"/>
              <a:cs typeface="Montserrat ExtraBold"/>
              <a:sym typeface="Montserrat ExtraBold"/>
            </a:endParaRPr>
          </a:p>
        </p:txBody>
      </p:sp>
      <p:sp>
        <p:nvSpPr>
          <p:cNvPr id="492" name="Google Shape;492;g2decb9e0a25_0_1554"/>
          <p:cNvSpPr txBox="1"/>
          <p:nvPr/>
        </p:nvSpPr>
        <p:spPr>
          <a:xfrm>
            <a:off x="1829200" y="5914650"/>
            <a:ext cx="2962800" cy="85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lt1"/>
                </a:solidFill>
                <a:latin typeface="Montserrat"/>
                <a:ea typeface="Montserrat"/>
                <a:cs typeface="Montserrat"/>
                <a:sym typeface="Montserrat"/>
              </a:rPr>
              <a:t>Practical applications and examples for health data security</a:t>
            </a:r>
            <a:endParaRPr>
              <a:solidFill>
                <a:schemeClr val="lt1"/>
              </a:solidFill>
              <a:latin typeface="Montserrat"/>
              <a:ea typeface="Montserrat"/>
              <a:cs typeface="Montserrat"/>
              <a:sym typeface="Montserrat"/>
            </a:endParaRPr>
          </a:p>
        </p:txBody>
      </p:sp>
      <p:sp>
        <p:nvSpPr>
          <p:cNvPr id="493" name="Google Shape;493;g2decb9e0a25_0_1554"/>
          <p:cNvSpPr txBox="1"/>
          <p:nvPr/>
        </p:nvSpPr>
        <p:spPr>
          <a:xfrm>
            <a:off x="1829200" y="4749510"/>
            <a:ext cx="2962800" cy="85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Guidelines and principles for data compliance and protection in operations</a:t>
            </a:r>
            <a:endParaRPr>
              <a:solidFill>
                <a:schemeClr val="lt1"/>
              </a:solidFill>
              <a:latin typeface="Montserrat"/>
              <a:ea typeface="Montserrat"/>
              <a:cs typeface="Montserrat"/>
              <a:sym typeface="Montserrat"/>
            </a:endParaRPr>
          </a:p>
        </p:txBody>
      </p:sp>
      <p:sp>
        <p:nvSpPr>
          <p:cNvPr id="494" name="Google Shape;494;g2decb9e0a25_0_1554"/>
          <p:cNvSpPr txBox="1"/>
          <p:nvPr/>
        </p:nvSpPr>
        <p:spPr>
          <a:xfrm>
            <a:off x="1829200" y="3515287"/>
            <a:ext cx="2962800" cy="998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450"/>
              <a:buFont typeface="Arial"/>
              <a:buNone/>
            </a:pPr>
            <a:r>
              <a:rPr lang="en-US">
                <a:solidFill>
                  <a:schemeClr val="lt1"/>
                </a:solidFill>
                <a:latin typeface="Montserrat"/>
                <a:ea typeface="Montserrat"/>
                <a:cs typeface="Montserrat"/>
                <a:sym typeface="Montserrat"/>
              </a:rPr>
              <a:t>Regulatory requirements for healthcare data </a:t>
            </a:r>
            <a:endParaRPr>
              <a:solidFill>
                <a:schemeClr val="lt1"/>
              </a:solidFill>
              <a:latin typeface="Montserrat"/>
              <a:ea typeface="Montserrat"/>
              <a:cs typeface="Montserrat"/>
              <a:sym typeface="Montserrat"/>
            </a:endParaRPr>
          </a:p>
        </p:txBody>
      </p:sp>
      <p:sp>
        <p:nvSpPr>
          <p:cNvPr id="495" name="Google Shape;495;g2decb9e0a25_0_1554"/>
          <p:cNvSpPr txBox="1"/>
          <p:nvPr/>
        </p:nvSpPr>
        <p:spPr>
          <a:xfrm>
            <a:off x="1829200" y="2419230"/>
            <a:ext cx="2962800" cy="85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The operating environment</a:t>
            </a:r>
            <a:endParaRPr>
              <a:solidFill>
                <a:schemeClr val="lt1"/>
              </a:solidFill>
              <a:latin typeface="Montserrat"/>
              <a:ea typeface="Montserrat"/>
              <a:cs typeface="Montserrat"/>
              <a:sym typeface="Montserrat"/>
            </a:endParaRPr>
          </a:p>
        </p:txBody>
      </p:sp>
      <p:sp>
        <p:nvSpPr>
          <p:cNvPr id="496" name="Google Shape;496;g2decb9e0a25_0_1554"/>
          <p:cNvSpPr txBox="1"/>
          <p:nvPr/>
        </p:nvSpPr>
        <p:spPr>
          <a:xfrm>
            <a:off x="1829200" y="1254090"/>
            <a:ext cx="2962800" cy="854400"/>
          </a:xfrm>
          <a:prstGeom prst="rect">
            <a:avLst/>
          </a:prstGeom>
          <a:solidFill>
            <a:srgbClr val="5F2D6F"/>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500"/>
              <a:buFont typeface="Arial"/>
              <a:buNone/>
            </a:pPr>
            <a:r>
              <a:rPr b="1" lang="en-US">
                <a:solidFill>
                  <a:schemeClr val="lt1"/>
                </a:solidFill>
                <a:latin typeface="Montserrat"/>
                <a:ea typeface="Montserrat"/>
                <a:cs typeface="Montserrat"/>
                <a:sym typeface="Montserrat"/>
              </a:rPr>
              <a:t>Regulations and guidelines in the Digital Health Ecosystem</a:t>
            </a:r>
            <a:endParaRPr b="1">
              <a:solidFill>
                <a:schemeClr val="lt1"/>
              </a:solidFill>
              <a:latin typeface="Montserrat"/>
              <a:ea typeface="Montserrat"/>
              <a:cs typeface="Montserrat"/>
              <a:sym typeface="Montserrat"/>
            </a:endParaRPr>
          </a:p>
        </p:txBody>
      </p:sp>
      <p:pic>
        <p:nvPicPr>
          <p:cNvPr id="497" name="Google Shape;497;g2decb9e0a25_0_1554"/>
          <p:cNvPicPr preferRelativeResize="0"/>
          <p:nvPr/>
        </p:nvPicPr>
        <p:blipFill>
          <a:blip r:embed="rId3">
            <a:alphaModFix/>
          </a:blip>
          <a:stretch>
            <a:fillRect/>
          </a:stretch>
        </p:blipFill>
        <p:spPr>
          <a:xfrm>
            <a:off x="190026" y="2496365"/>
            <a:ext cx="721800" cy="721800"/>
          </a:xfrm>
          <a:prstGeom prst="rect">
            <a:avLst/>
          </a:prstGeom>
          <a:noFill/>
          <a:ln cap="flat" cmpd="sng" w="19050">
            <a:solidFill>
              <a:srgbClr val="9E9E9E"/>
            </a:solidFill>
            <a:prstDash val="solid"/>
            <a:round/>
            <a:headEnd len="sm" w="sm" type="none"/>
            <a:tailEnd len="sm" w="sm" type="none"/>
          </a:ln>
        </p:spPr>
      </p:pic>
      <p:pic>
        <p:nvPicPr>
          <p:cNvPr id="498" name="Google Shape;498;g2decb9e0a25_0_1554"/>
          <p:cNvPicPr preferRelativeResize="0"/>
          <p:nvPr/>
        </p:nvPicPr>
        <p:blipFill>
          <a:blip r:embed="rId4">
            <a:alphaModFix/>
          </a:blip>
          <a:stretch>
            <a:fillRect/>
          </a:stretch>
        </p:blipFill>
        <p:spPr>
          <a:xfrm>
            <a:off x="190026" y="4837479"/>
            <a:ext cx="721800" cy="720203"/>
          </a:xfrm>
          <a:prstGeom prst="rect">
            <a:avLst/>
          </a:prstGeom>
          <a:noFill/>
          <a:ln cap="flat" cmpd="sng" w="19050">
            <a:solidFill>
              <a:srgbClr val="9E9E9E"/>
            </a:solidFill>
            <a:prstDash val="solid"/>
            <a:round/>
            <a:headEnd len="sm" w="sm" type="none"/>
            <a:tailEnd len="sm" w="sm" type="none"/>
          </a:ln>
        </p:spPr>
      </p:pic>
      <p:pic>
        <p:nvPicPr>
          <p:cNvPr id="499" name="Google Shape;499;g2decb9e0a25_0_1554"/>
          <p:cNvPicPr preferRelativeResize="0"/>
          <p:nvPr/>
        </p:nvPicPr>
        <p:blipFill>
          <a:blip r:embed="rId5">
            <a:alphaModFix/>
          </a:blip>
          <a:stretch>
            <a:fillRect/>
          </a:stretch>
        </p:blipFill>
        <p:spPr>
          <a:xfrm>
            <a:off x="190027" y="6006440"/>
            <a:ext cx="721800" cy="721800"/>
          </a:xfrm>
          <a:prstGeom prst="rect">
            <a:avLst/>
          </a:prstGeom>
          <a:noFill/>
          <a:ln cap="flat" cmpd="sng" w="19050">
            <a:solidFill>
              <a:srgbClr val="9E9E9E"/>
            </a:solidFill>
            <a:prstDash val="solid"/>
            <a:round/>
            <a:headEnd len="sm" w="sm" type="none"/>
            <a:tailEnd len="sm" w="sm" type="none"/>
          </a:ln>
        </p:spPr>
      </p:pic>
      <p:pic>
        <p:nvPicPr>
          <p:cNvPr id="500" name="Google Shape;500;g2decb9e0a25_0_1554"/>
          <p:cNvPicPr preferRelativeResize="0"/>
          <p:nvPr/>
        </p:nvPicPr>
        <p:blipFill>
          <a:blip r:embed="rId6">
            <a:alphaModFix/>
          </a:blip>
          <a:stretch>
            <a:fillRect/>
          </a:stretch>
        </p:blipFill>
        <p:spPr>
          <a:xfrm>
            <a:off x="190027" y="3666922"/>
            <a:ext cx="721800" cy="721800"/>
          </a:xfrm>
          <a:prstGeom prst="rect">
            <a:avLst/>
          </a:prstGeom>
          <a:noFill/>
          <a:ln cap="flat" cmpd="sng" w="19050">
            <a:solidFill>
              <a:srgbClr val="9E9E9E"/>
            </a:solidFill>
            <a:prstDash val="solid"/>
            <a:round/>
            <a:headEnd len="sm" w="sm" type="none"/>
            <a:tailEnd len="sm" w="sm" type="none"/>
          </a:ln>
        </p:spPr>
      </p:pic>
      <p:pic>
        <p:nvPicPr>
          <p:cNvPr id="501" name="Google Shape;501;g2decb9e0a25_0_1554"/>
          <p:cNvPicPr preferRelativeResize="0"/>
          <p:nvPr/>
        </p:nvPicPr>
        <p:blipFill>
          <a:blip r:embed="rId7">
            <a:alphaModFix/>
          </a:blip>
          <a:stretch>
            <a:fillRect/>
          </a:stretch>
        </p:blipFill>
        <p:spPr>
          <a:xfrm>
            <a:off x="190027" y="155250"/>
            <a:ext cx="721800" cy="721800"/>
          </a:xfrm>
          <a:prstGeom prst="rect">
            <a:avLst/>
          </a:prstGeom>
          <a:noFill/>
          <a:ln cap="flat" cmpd="sng" w="19050">
            <a:solidFill>
              <a:srgbClr val="9E9E9E"/>
            </a:solidFill>
            <a:prstDash val="solid"/>
            <a:round/>
            <a:headEnd len="sm" w="sm" type="none"/>
            <a:tailEnd len="sm" w="sm" type="none"/>
          </a:ln>
        </p:spPr>
      </p:pic>
      <p:pic>
        <p:nvPicPr>
          <p:cNvPr id="502" name="Google Shape;502;g2decb9e0a25_0_1554"/>
          <p:cNvPicPr preferRelativeResize="0"/>
          <p:nvPr/>
        </p:nvPicPr>
        <p:blipFill>
          <a:blip r:embed="rId8">
            <a:alphaModFix/>
          </a:blip>
          <a:stretch>
            <a:fillRect/>
          </a:stretch>
        </p:blipFill>
        <p:spPr>
          <a:xfrm>
            <a:off x="190026" y="1325807"/>
            <a:ext cx="721800" cy="721800"/>
          </a:xfrm>
          <a:prstGeom prst="rect">
            <a:avLst/>
          </a:prstGeom>
          <a:noFill/>
          <a:ln cap="flat" cmpd="sng" w="19050">
            <a:solidFill>
              <a:schemeClr val="dk1"/>
            </a:solidFill>
            <a:prstDash val="solid"/>
            <a:round/>
            <a:headEnd len="sm" w="sm" type="none"/>
            <a:tailEnd len="sm" w="sm" type="none"/>
          </a:ln>
        </p:spPr>
      </p:pic>
      <p:sp>
        <p:nvSpPr>
          <p:cNvPr id="503" name="Google Shape;503;g2decb9e0a25_0_1554"/>
          <p:cNvSpPr txBox="1"/>
          <p:nvPr/>
        </p:nvSpPr>
        <p:spPr>
          <a:xfrm>
            <a:off x="1829200" y="8895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lt1"/>
                </a:solidFill>
                <a:latin typeface="Montserrat"/>
                <a:ea typeface="Montserrat"/>
                <a:cs typeface="Montserrat"/>
                <a:sym typeface="Montserrat"/>
              </a:rPr>
              <a:t>The fundamentals of data security in healthcare</a:t>
            </a:r>
            <a:endParaRPr b="1">
              <a:solidFill>
                <a:schemeClr val="lt1"/>
              </a:solidFill>
              <a:latin typeface="Calibri"/>
              <a:ea typeface="Calibri"/>
              <a:cs typeface="Calibri"/>
              <a:sym typeface="Calibri"/>
            </a:endParaRPr>
          </a:p>
        </p:txBody>
      </p:sp>
      <p:graphicFrame>
        <p:nvGraphicFramePr>
          <p:cNvPr id="504" name="Google Shape;504;g2decb9e0a25_0_1554"/>
          <p:cNvGraphicFramePr/>
          <p:nvPr/>
        </p:nvGraphicFramePr>
        <p:xfrm>
          <a:off x="5034813" y="1073125"/>
          <a:ext cx="3000000" cy="3000000"/>
        </p:xfrm>
        <a:graphic>
          <a:graphicData uri="http://schemas.openxmlformats.org/drawingml/2006/table">
            <a:tbl>
              <a:tblPr>
                <a:noFill/>
                <a:tableStyleId>{72964579-B46D-4B31-B2B8-2C0E9C92702C}</a:tableStyleId>
              </a:tblPr>
              <a:tblGrid>
                <a:gridCol w="6988750"/>
              </a:tblGrid>
              <a:tr h="5022875">
                <a:tc>
                  <a:txBody>
                    <a:bodyPr/>
                    <a:lstStyle/>
                    <a:p>
                      <a:pPr indent="-336550" lvl="0" marL="457200" rtl="0" algn="l">
                        <a:lnSpc>
                          <a:spcPct val="115000"/>
                        </a:lnSpc>
                        <a:spcBef>
                          <a:spcPts val="0"/>
                        </a:spcBef>
                        <a:spcAft>
                          <a:spcPts val="0"/>
                        </a:spcAft>
                        <a:buClr>
                          <a:schemeClr val="dk1"/>
                        </a:buClr>
                        <a:buSzPts val="1700"/>
                        <a:buFont typeface="Montserrat"/>
                        <a:buChar char="●"/>
                      </a:pPr>
                      <a:r>
                        <a:rPr b="1" lang="en-US" sz="1700">
                          <a:solidFill>
                            <a:schemeClr val="dk1"/>
                          </a:solidFill>
                          <a:latin typeface="Montserrat"/>
                          <a:ea typeface="Montserrat"/>
                          <a:cs typeface="Montserrat"/>
                          <a:sym typeface="Montserrat"/>
                          <a:extLst>
                            <a:ext uri="http://customooxmlschemas.google.com/">
                              <go:slidesCustomData xmlns:go="http://customooxmlschemas.google.com/" textRoundtripDataId="7"/>
                            </a:ext>
                          </a:extLst>
                        </a:rPr>
                        <a:t>Governance</a:t>
                      </a:r>
                      <a:r>
                        <a:rPr b="1" lang="en-US" sz="1700">
                          <a:solidFill>
                            <a:schemeClr val="dk1"/>
                          </a:solidFill>
                          <a:latin typeface="Montserrat"/>
                          <a:ea typeface="Montserrat"/>
                          <a:cs typeface="Montserrat"/>
                          <a:sym typeface="Montserrat"/>
                        </a:rPr>
                        <a:t> </a:t>
                      </a:r>
                      <a:endParaRPr b="1" sz="1700">
                        <a:solidFill>
                          <a:schemeClr val="dk1"/>
                        </a:solidFill>
                        <a:latin typeface="Montserrat"/>
                        <a:ea typeface="Montserrat"/>
                        <a:cs typeface="Montserrat"/>
                        <a:sym typeface="Montserrat"/>
                      </a:endParaRPr>
                    </a:p>
                    <a:p>
                      <a:pPr indent="-199390" lvl="1" marL="640080" rtl="0" algn="l">
                        <a:lnSpc>
                          <a:spcPct val="115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The transition of data governance over different regions</a:t>
                      </a:r>
                      <a:endParaRPr sz="1700">
                        <a:solidFill>
                          <a:schemeClr val="dk1"/>
                        </a:solidFill>
                        <a:latin typeface="Montserrat"/>
                        <a:ea typeface="Montserrat"/>
                        <a:cs typeface="Montserrat"/>
                        <a:sym typeface="Montserrat"/>
                      </a:endParaRPr>
                    </a:p>
                    <a:p>
                      <a:pPr indent="-199390" lvl="1" marL="640080" rtl="0" algn="l">
                        <a:lnSpc>
                          <a:spcPct val="115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The importance of an enabling environment</a:t>
                      </a:r>
                      <a:endParaRPr sz="1700">
                        <a:solidFill>
                          <a:schemeClr val="dk1"/>
                        </a:solidFill>
                        <a:latin typeface="Montserrat"/>
                        <a:ea typeface="Montserrat"/>
                        <a:cs typeface="Montserrat"/>
                        <a:sym typeface="Montserrat"/>
                      </a:endParaRPr>
                    </a:p>
                    <a:p>
                      <a:pPr indent="-336550" lvl="0" marL="457200" rtl="0" algn="l">
                        <a:lnSpc>
                          <a:spcPct val="115000"/>
                        </a:lnSpc>
                        <a:spcBef>
                          <a:spcPts val="0"/>
                        </a:spcBef>
                        <a:spcAft>
                          <a:spcPts val="0"/>
                        </a:spcAft>
                        <a:buClr>
                          <a:schemeClr val="dk1"/>
                        </a:buClr>
                        <a:buSzPts val="1700"/>
                        <a:buFont typeface="Montserrat"/>
                        <a:buChar char="●"/>
                      </a:pPr>
                      <a:r>
                        <a:rPr b="1" lang="en-US" sz="1700">
                          <a:solidFill>
                            <a:schemeClr val="dk1"/>
                          </a:solidFill>
                          <a:latin typeface="Montserrat"/>
                          <a:ea typeface="Montserrat"/>
                          <a:cs typeface="Montserrat"/>
                          <a:sym typeface="Montserrat"/>
                        </a:rPr>
                        <a:t>Cyber-resilience resources</a:t>
                      </a:r>
                      <a:endParaRPr b="1" sz="1700">
                        <a:solidFill>
                          <a:schemeClr val="dk1"/>
                        </a:solidFill>
                        <a:latin typeface="Montserrat"/>
                        <a:ea typeface="Montserrat"/>
                        <a:cs typeface="Montserrat"/>
                        <a:sym typeface="Montserrat"/>
                      </a:endParaRPr>
                    </a:p>
                    <a:p>
                      <a:pPr indent="-199390" lvl="1" marL="640080" rtl="0" algn="l">
                        <a:lnSpc>
                          <a:spcPct val="115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Cyber-resilience resources</a:t>
                      </a:r>
                      <a:endParaRPr sz="1700">
                        <a:solidFill>
                          <a:schemeClr val="dk1"/>
                        </a:solidFill>
                        <a:latin typeface="Montserrat"/>
                        <a:ea typeface="Montserrat"/>
                        <a:cs typeface="Montserrat"/>
                        <a:sym typeface="Montserrat"/>
                      </a:endParaRPr>
                    </a:p>
                    <a:p>
                      <a:pPr indent="-199390" lvl="1" marL="640080" rtl="0" algn="l">
                        <a:lnSpc>
                          <a:spcPct val="115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Cyber-resilience is different sized organisations</a:t>
                      </a:r>
                      <a:endParaRPr sz="1700">
                        <a:solidFill>
                          <a:schemeClr val="dk1"/>
                        </a:solidFill>
                        <a:latin typeface="Montserrat"/>
                        <a:ea typeface="Montserrat"/>
                        <a:cs typeface="Montserrat"/>
                        <a:sym typeface="Montserrat"/>
                      </a:endParaRPr>
                    </a:p>
                    <a:p>
                      <a:pPr indent="-336550" lvl="0" marL="457200" rtl="0" algn="l">
                        <a:lnSpc>
                          <a:spcPct val="115000"/>
                        </a:lnSpc>
                        <a:spcBef>
                          <a:spcPts val="0"/>
                        </a:spcBef>
                        <a:spcAft>
                          <a:spcPts val="0"/>
                        </a:spcAft>
                        <a:buClr>
                          <a:schemeClr val="dk1"/>
                        </a:buClr>
                        <a:buSzPts val="1700"/>
                        <a:buFont typeface="Montserrat"/>
                        <a:buChar char="●"/>
                      </a:pPr>
                      <a:r>
                        <a:rPr b="1" lang="en-US" sz="1700">
                          <a:solidFill>
                            <a:schemeClr val="dk1"/>
                          </a:solidFill>
                          <a:latin typeface="Montserrat"/>
                          <a:ea typeface="Montserrat"/>
                          <a:cs typeface="Montserrat"/>
                          <a:sym typeface="Montserrat"/>
                        </a:rPr>
                        <a:t>Interactive session for audience feedback on their experiences with assessing cybersecurity maturity  </a:t>
                      </a:r>
                      <a:endParaRPr sz="17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bl>
          </a:graphicData>
        </a:graphic>
      </p:graphicFrame>
      <p:sp>
        <p:nvSpPr>
          <p:cNvPr id="505" name="Google Shape;505;g2decb9e0a25_0_1554"/>
          <p:cNvSpPr/>
          <p:nvPr/>
        </p:nvSpPr>
        <p:spPr>
          <a:xfrm>
            <a:off x="5059075" y="4154450"/>
            <a:ext cx="6964500" cy="691200"/>
          </a:xfrm>
          <a:prstGeom prst="rect">
            <a:avLst/>
          </a:prstGeom>
          <a:solidFill>
            <a:srgbClr val="D395F0">
              <a:alpha val="27850"/>
            </a:srgbClr>
          </a:solidFill>
          <a:ln>
            <a:noFill/>
          </a:ln>
        </p:spPr>
        <p:txBody>
          <a:bodyPr anchorCtr="0" anchor="ctr" bIns="91425" lIns="91425" spcFirstLastPara="1" rIns="91425" wrap="square" tIns="91425">
            <a:noAutofit/>
          </a:bodyPr>
          <a:lstStyle/>
          <a:p>
            <a:pPr indent="0" lvl="0" marL="0" rtl="0" algn="l">
              <a:spcBef>
                <a:spcPts val="1000"/>
              </a:spcBef>
              <a:spcAft>
                <a:spcPts val="0"/>
              </a:spcAft>
              <a:buNone/>
            </a:pPr>
            <a:r>
              <a:t/>
            </a:r>
            <a:endParaRPr>
              <a:solidFill>
                <a:srgbClr val="5F2D6F"/>
              </a:solidFill>
              <a:latin typeface="Calibri"/>
              <a:ea typeface="Calibri"/>
              <a:cs typeface="Calibri"/>
              <a:sym typeface="Calibri"/>
            </a:endParaRPr>
          </a:p>
        </p:txBody>
      </p:sp>
      <p:pic>
        <p:nvPicPr>
          <p:cNvPr id="506" name="Google Shape;506;g2decb9e0a25_0_1554"/>
          <p:cNvPicPr preferRelativeResize="0"/>
          <p:nvPr/>
        </p:nvPicPr>
        <p:blipFill>
          <a:blip r:embed="rId9">
            <a:alphaModFix/>
          </a:blip>
          <a:stretch>
            <a:fillRect/>
          </a:stretch>
        </p:blipFill>
        <p:spPr>
          <a:xfrm>
            <a:off x="11573925" y="4185663"/>
            <a:ext cx="371475" cy="371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g2dcae107fb3_0_2814"/>
          <p:cNvPicPr preferRelativeResize="0"/>
          <p:nvPr/>
        </p:nvPicPr>
        <p:blipFill rotWithShape="1">
          <a:blip r:embed="rId3">
            <a:alphaModFix/>
          </a:blip>
          <a:srcRect b="1712" l="10945" r="3605" t="5238"/>
          <a:stretch/>
        </p:blipFill>
        <p:spPr>
          <a:xfrm>
            <a:off x="74675" y="5618700"/>
            <a:ext cx="505675" cy="429250"/>
          </a:xfrm>
          <a:prstGeom prst="rect">
            <a:avLst/>
          </a:prstGeom>
          <a:noFill/>
          <a:ln>
            <a:noFill/>
          </a:ln>
        </p:spPr>
      </p:pic>
      <p:pic>
        <p:nvPicPr>
          <p:cNvPr id="513" name="Google Shape;513;g2dcae107fb3_0_2814"/>
          <p:cNvPicPr preferRelativeResize="0"/>
          <p:nvPr/>
        </p:nvPicPr>
        <p:blipFill rotWithShape="1">
          <a:blip r:embed="rId4">
            <a:alphaModFix/>
          </a:blip>
          <a:srcRect b="0" l="2143" r="0" t="1136"/>
          <a:stretch/>
        </p:blipFill>
        <p:spPr>
          <a:xfrm>
            <a:off x="1899725" y="1075025"/>
            <a:ext cx="1027206" cy="654901"/>
          </a:xfrm>
          <a:prstGeom prst="rect">
            <a:avLst/>
          </a:prstGeom>
          <a:noFill/>
          <a:ln>
            <a:noFill/>
          </a:ln>
        </p:spPr>
      </p:pic>
      <p:pic>
        <p:nvPicPr>
          <p:cNvPr id="514" name="Google Shape;514;g2dcae107fb3_0_2814"/>
          <p:cNvPicPr preferRelativeResize="0"/>
          <p:nvPr/>
        </p:nvPicPr>
        <p:blipFill rotWithShape="1">
          <a:blip r:embed="rId5">
            <a:alphaModFix/>
          </a:blip>
          <a:srcRect b="0" l="3549" r="0" t="3306"/>
          <a:stretch/>
        </p:blipFill>
        <p:spPr>
          <a:xfrm>
            <a:off x="1329400" y="2604874"/>
            <a:ext cx="739229" cy="721800"/>
          </a:xfrm>
          <a:prstGeom prst="rect">
            <a:avLst/>
          </a:prstGeom>
          <a:noFill/>
          <a:ln>
            <a:noFill/>
          </a:ln>
        </p:spPr>
      </p:pic>
      <p:pic>
        <p:nvPicPr>
          <p:cNvPr id="515" name="Google Shape;515;g2dcae107fb3_0_2814"/>
          <p:cNvPicPr preferRelativeResize="0"/>
          <p:nvPr/>
        </p:nvPicPr>
        <p:blipFill rotWithShape="1">
          <a:blip r:embed="rId6">
            <a:alphaModFix/>
          </a:blip>
          <a:srcRect b="0" l="3194" r="0" t="4333"/>
          <a:stretch/>
        </p:blipFill>
        <p:spPr>
          <a:xfrm>
            <a:off x="590175" y="4201623"/>
            <a:ext cx="739225" cy="542128"/>
          </a:xfrm>
          <a:prstGeom prst="rect">
            <a:avLst/>
          </a:prstGeom>
          <a:noFill/>
          <a:ln>
            <a:noFill/>
          </a:ln>
        </p:spPr>
      </p:pic>
      <p:sp>
        <p:nvSpPr>
          <p:cNvPr id="516" name="Google Shape;516;g2dcae107fb3_0_2814"/>
          <p:cNvSpPr/>
          <p:nvPr/>
        </p:nvSpPr>
        <p:spPr>
          <a:xfrm>
            <a:off x="3803825" y="5278022"/>
            <a:ext cx="8292900" cy="1509900"/>
          </a:xfrm>
          <a:prstGeom prst="rect">
            <a:avLst/>
          </a:prstGeom>
          <a:solidFill>
            <a:srgbClr val="835C8F"/>
          </a:solidFill>
          <a:ln>
            <a:noFill/>
          </a:ln>
        </p:spPr>
        <p:txBody>
          <a:bodyPr anchorCtr="0" anchor="ctr" bIns="91425" lIns="91425" spcFirstLastPara="1" rIns="91425" wrap="square" tIns="91425">
            <a:noAutofit/>
          </a:bodyPr>
          <a:lstStyle/>
          <a:p>
            <a:pPr indent="-192024" lvl="0" marL="374904"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17" name="Google Shape;517;g2dcae107fb3_0_2814"/>
          <p:cNvSpPr/>
          <p:nvPr/>
        </p:nvSpPr>
        <p:spPr>
          <a:xfrm>
            <a:off x="120000" y="5278009"/>
            <a:ext cx="6495498" cy="1510056"/>
          </a:xfrm>
          <a:custGeom>
            <a:rect b="b" l="l" r="r" t="t"/>
            <a:pathLst>
              <a:path extrusionOk="0" h="21600" w="21600">
                <a:moveTo>
                  <a:pt x="2793" y="0"/>
                </a:moveTo>
                <a:lnTo>
                  <a:pt x="18806" y="0"/>
                </a:lnTo>
                <a:lnTo>
                  <a:pt x="21600" y="21600"/>
                </a:lnTo>
                <a:lnTo>
                  <a:pt x="0" y="21600"/>
                </a:lnTo>
                <a:lnTo>
                  <a:pt x="2793" y="0"/>
                </a:lnTo>
                <a:close/>
              </a:path>
            </a:pathLst>
          </a:custGeom>
          <a:solidFill>
            <a:srgbClr val="5F2D6F"/>
          </a:solidFill>
          <a:ln cap="flat" cmpd="sng" w="381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518" name="Google Shape;518;g2dcae107fb3_0_2814"/>
          <p:cNvSpPr/>
          <p:nvPr/>
        </p:nvSpPr>
        <p:spPr>
          <a:xfrm>
            <a:off x="3803825" y="2171270"/>
            <a:ext cx="8292900" cy="1447800"/>
          </a:xfrm>
          <a:prstGeom prst="rect">
            <a:avLst/>
          </a:prstGeom>
          <a:solidFill>
            <a:srgbClr val="D3A5C3"/>
          </a:solidFill>
          <a:ln>
            <a:noFill/>
          </a:ln>
        </p:spPr>
        <p:txBody>
          <a:bodyPr anchorCtr="0" anchor="ctr" bIns="91425" lIns="91425" spcFirstLastPara="1" rIns="91425" wrap="square" tIns="91425">
            <a:noAutofit/>
          </a:bodyPr>
          <a:lstStyle/>
          <a:p>
            <a:pPr indent="-192024" lvl="0" marL="374904"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519" name="Google Shape;519;g2dcae107fb3_0_2814"/>
          <p:cNvSpPr/>
          <p:nvPr/>
        </p:nvSpPr>
        <p:spPr>
          <a:xfrm>
            <a:off x="3803825" y="3739694"/>
            <a:ext cx="8292900" cy="1447800"/>
          </a:xfrm>
          <a:prstGeom prst="rect">
            <a:avLst/>
          </a:prstGeom>
          <a:solidFill>
            <a:srgbClr val="835C8F"/>
          </a:solidFill>
          <a:ln>
            <a:noFill/>
          </a:ln>
        </p:spPr>
        <p:txBody>
          <a:bodyPr anchorCtr="0" anchor="ctr" bIns="91425" lIns="91425" spcFirstLastPara="1" rIns="91425" wrap="square" tIns="91425">
            <a:noAutofit/>
          </a:bodyPr>
          <a:lstStyle/>
          <a:p>
            <a:pPr indent="-192024" lvl="0" marL="374904"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520" name="Google Shape;520;g2dcae107fb3_0_2814"/>
          <p:cNvSpPr/>
          <p:nvPr/>
        </p:nvSpPr>
        <p:spPr>
          <a:xfrm>
            <a:off x="3395626" y="858681"/>
            <a:ext cx="8700900" cy="1273500"/>
          </a:xfrm>
          <a:prstGeom prst="rect">
            <a:avLst/>
          </a:prstGeom>
          <a:solidFill>
            <a:srgbClr val="D9D2E9"/>
          </a:solidFill>
          <a:ln>
            <a:noFill/>
          </a:ln>
        </p:spPr>
        <p:txBody>
          <a:bodyPr anchorCtr="0" anchor="ctr" bIns="91425" lIns="91425" spcFirstLastPara="1" rIns="91425" wrap="square" tIns="91425">
            <a:noAutofit/>
          </a:bodyPr>
          <a:lstStyle/>
          <a:p>
            <a:pPr indent="-192024" lvl="0" marL="374904"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sp>
        <p:nvSpPr>
          <p:cNvPr id="521" name="Google Shape;521;g2dcae107fb3_0_2814"/>
          <p:cNvSpPr txBox="1"/>
          <p:nvPr/>
        </p:nvSpPr>
        <p:spPr>
          <a:xfrm>
            <a:off x="3345850" y="5558899"/>
            <a:ext cx="0" cy="0"/>
          </a:xfrm>
          <a:prstGeom prst="rect">
            <a:avLst/>
          </a:prstGeom>
          <a:noFill/>
          <a:ln cap="flat" cmpd="sng" w="38100">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[Text]</a:t>
            </a:r>
            <a:endParaRPr b="0" i="0" sz="1400" u="none" cap="none" strike="noStrike">
              <a:solidFill>
                <a:srgbClr val="000000"/>
              </a:solidFill>
              <a:latin typeface="Arial"/>
              <a:ea typeface="Arial"/>
              <a:cs typeface="Arial"/>
              <a:sym typeface="Arial"/>
            </a:endParaRPr>
          </a:p>
        </p:txBody>
      </p:sp>
      <p:sp>
        <p:nvSpPr>
          <p:cNvPr id="522" name="Google Shape;522;g2dcae107fb3_0_2814"/>
          <p:cNvSpPr txBox="1"/>
          <p:nvPr/>
        </p:nvSpPr>
        <p:spPr>
          <a:xfrm>
            <a:off x="3345850" y="4155357"/>
            <a:ext cx="0" cy="0"/>
          </a:xfrm>
          <a:prstGeom prst="rect">
            <a:avLst/>
          </a:prstGeom>
          <a:noFill/>
          <a:ln cap="flat" cmpd="sng" w="38100">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[Text]</a:t>
            </a:r>
            <a:endParaRPr b="0" i="0" sz="1400" u="none" cap="none" strike="noStrike">
              <a:solidFill>
                <a:srgbClr val="000000"/>
              </a:solidFill>
              <a:latin typeface="Arial"/>
              <a:ea typeface="Arial"/>
              <a:cs typeface="Arial"/>
              <a:sym typeface="Arial"/>
            </a:endParaRPr>
          </a:p>
        </p:txBody>
      </p:sp>
      <p:sp>
        <p:nvSpPr>
          <p:cNvPr id="523" name="Google Shape;523;g2dcae107fb3_0_2814"/>
          <p:cNvSpPr txBox="1"/>
          <p:nvPr/>
        </p:nvSpPr>
        <p:spPr>
          <a:xfrm>
            <a:off x="3345850" y="3506066"/>
            <a:ext cx="0" cy="0"/>
          </a:xfrm>
          <a:prstGeom prst="rect">
            <a:avLst/>
          </a:prstGeom>
          <a:noFill/>
          <a:ln cap="flat" cmpd="sng" w="38100">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Arial"/>
                <a:ea typeface="Arial"/>
                <a:cs typeface="Arial"/>
                <a:sym typeface="Arial"/>
              </a:rPr>
              <a:t>[Text]</a:t>
            </a:r>
            <a:endParaRPr b="0" i="0" sz="1400" u="none" cap="none" strike="noStrike">
              <a:solidFill>
                <a:srgbClr val="000000"/>
              </a:solidFill>
              <a:latin typeface="Arial"/>
              <a:ea typeface="Arial"/>
              <a:cs typeface="Arial"/>
              <a:sym typeface="Arial"/>
            </a:endParaRPr>
          </a:p>
        </p:txBody>
      </p:sp>
      <p:sp>
        <p:nvSpPr>
          <p:cNvPr id="524" name="Google Shape;524;g2dcae107fb3_0_2814"/>
          <p:cNvSpPr/>
          <p:nvPr/>
        </p:nvSpPr>
        <p:spPr>
          <a:xfrm>
            <a:off x="2698329" y="810675"/>
            <a:ext cx="1412046" cy="1321326"/>
          </a:xfrm>
          <a:custGeom>
            <a:rect b="b" l="l" r="r" t="t"/>
            <a:pathLst>
              <a:path extrusionOk="0" h="21600" w="21600">
                <a:moveTo>
                  <a:pt x="10800" y="0"/>
                </a:moveTo>
                <a:lnTo>
                  <a:pt x="21600" y="21600"/>
                </a:lnTo>
                <a:lnTo>
                  <a:pt x="0" y="21600"/>
                </a:lnTo>
                <a:lnTo>
                  <a:pt x="10800" y="0"/>
                </a:lnTo>
                <a:close/>
              </a:path>
            </a:pathLst>
          </a:custGeom>
          <a:solidFill>
            <a:srgbClr val="D9D2E9"/>
          </a:solidFill>
          <a:ln cap="flat" cmpd="sng" w="381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525" name="Google Shape;525;g2dcae107fb3_0_2814"/>
          <p:cNvSpPr/>
          <p:nvPr/>
        </p:nvSpPr>
        <p:spPr>
          <a:xfrm>
            <a:off x="1840629" y="2145985"/>
            <a:ext cx="3106512" cy="1510056"/>
          </a:xfrm>
          <a:custGeom>
            <a:rect b="b" l="l" r="r" t="t"/>
            <a:pathLst>
              <a:path extrusionOk="0" h="21600" w="21600">
                <a:moveTo>
                  <a:pt x="5787" y="0"/>
                </a:moveTo>
                <a:lnTo>
                  <a:pt x="15812" y="0"/>
                </a:lnTo>
                <a:lnTo>
                  <a:pt x="21600" y="21600"/>
                </a:lnTo>
                <a:lnTo>
                  <a:pt x="0" y="21600"/>
                </a:lnTo>
                <a:lnTo>
                  <a:pt x="5787" y="0"/>
                </a:lnTo>
                <a:close/>
              </a:path>
            </a:pathLst>
          </a:custGeom>
          <a:solidFill>
            <a:srgbClr val="D3A5C3"/>
          </a:solidFill>
          <a:ln cap="flat" cmpd="sng" w="381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526" name="Google Shape;526;g2dcae107fb3_0_2814"/>
          <p:cNvSpPr/>
          <p:nvPr/>
        </p:nvSpPr>
        <p:spPr>
          <a:xfrm>
            <a:off x="988159" y="3712003"/>
            <a:ext cx="4801032" cy="1510056"/>
          </a:xfrm>
          <a:custGeom>
            <a:rect b="b" l="l" r="r" t="t"/>
            <a:pathLst>
              <a:path extrusionOk="0" h="21600" w="21600">
                <a:moveTo>
                  <a:pt x="3768" y="0"/>
                </a:moveTo>
                <a:lnTo>
                  <a:pt x="17831" y="0"/>
                </a:lnTo>
                <a:lnTo>
                  <a:pt x="21600" y="21600"/>
                </a:lnTo>
                <a:lnTo>
                  <a:pt x="0" y="21600"/>
                </a:lnTo>
                <a:lnTo>
                  <a:pt x="3768" y="0"/>
                </a:lnTo>
                <a:close/>
              </a:path>
            </a:pathLst>
          </a:custGeom>
          <a:solidFill>
            <a:srgbClr val="835C8F"/>
          </a:solidFill>
          <a:ln cap="flat" cmpd="sng" w="38100">
            <a:solidFill>
              <a:schemeClr val="lt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527" name="Google Shape;527;g2dcae107fb3_0_2814"/>
          <p:cNvSpPr txBox="1"/>
          <p:nvPr/>
        </p:nvSpPr>
        <p:spPr>
          <a:xfrm>
            <a:off x="984370" y="5887056"/>
            <a:ext cx="4735800" cy="67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chemeClr val="lt1"/>
                </a:solidFill>
                <a:latin typeface="Montserrat"/>
                <a:ea typeface="Montserrat"/>
                <a:cs typeface="Montserrat"/>
                <a:sym typeface="Montserrat"/>
              </a:rPr>
              <a:t>Domestic</a:t>
            </a:r>
            <a:endParaRPr b="1" i="0" sz="1900" u="none" cap="none" strike="noStrike">
              <a:solidFill>
                <a:schemeClr val="lt1"/>
              </a:solidFill>
              <a:latin typeface="Montserrat"/>
              <a:ea typeface="Montserrat"/>
              <a:cs typeface="Montserrat"/>
              <a:sym typeface="Montserrat"/>
            </a:endParaRPr>
          </a:p>
        </p:txBody>
      </p:sp>
      <p:sp>
        <p:nvSpPr>
          <p:cNvPr id="528" name="Google Shape;528;g2dcae107fb3_0_2814"/>
          <p:cNvSpPr txBox="1"/>
          <p:nvPr/>
        </p:nvSpPr>
        <p:spPr>
          <a:xfrm>
            <a:off x="1171570" y="4261399"/>
            <a:ext cx="4361400" cy="67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chemeClr val="lt1"/>
                </a:solidFill>
                <a:latin typeface="Montserrat"/>
                <a:ea typeface="Montserrat"/>
                <a:cs typeface="Montserrat"/>
                <a:sym typeface="Montserrat"/>
              </a:rPr>
              <a:t>Neighbouring</a:t>
            </a:r>
            <a:endParaRPr b="1" i="0" sz="1900" u="none" cap="none" strike="noStrike">
              <a:solidFill>
                <a:schemeClr val="lt1"/>
              </a:solidFill>
              <a:latin typeface="Montserrat"/>
              <a:ea typeface="Montserrat"/>
              <a:cs typeface="Montserrat"/>
              <a:sym typeface="Montserrat"/>
            </a:endParaRPr>
          </a:p>
        </p:txBody>
      </p:sp>
      <p:sp>
        <p:nvSpPr>
          <p:cNvPr id="529" name="Google Shape;529;g2dcae107fb3_0_2814"/>
          <p:cNvSpPr txBox="1"/>
          <p:nvPr/>
        </p:nvSpPr>
        <p:spPr>
          <a:xfrm>
            <a:off x="2150771" y="2715502"/>
            <a:ext cx="2403000" cy="67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Montserrat"/>
                <a:ea typeface="Montserrat"/>
                <a:cs typeface="Montserrat"/>
                <a:sym typeface="Montserrat"/>
              </a:rPr>
              <a:t>Regional</a:t>
            </a:r>
            <a:endParaRPr b="1" i="0" sz="1900" u="none" cap="none" strike="noStrike">
              <a:solidFill>
                <a:schemeClr val="dk1"/>
              </a:solidFill>
              <a:latin typeface="Montserrat"/>
              <a:ea typeface="Montserrat"/>
              <a:cs typeface="Montserrat"/>
              <a:sym typeface="Montserrat"/>
            </a:endParaRPr>
          </a:p>
        </p:txBody>
      </p:sp>
      <p:sp>
        <p:nvSpPr>
          <p:cNvPr id="530" name="Google Shape;530;g2dcae107fb3_0_2814"/>
          <p:cNvSpPr txBox="1"/>
          <p:nvPr/>
        </p:nvSpPr>
        <p:spPr>
          <a:xfrm>
            <a:off x="2717426" y="1610180"/>
            <a:ext cx="1332900" cy="48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Montserrat"/>
                <a:ea typeface="Montserrat"/>
                <a:cs typeface="Montserrat"/>
                <a:sym typeface="Montserrat"/>
              </a:rPr>
              <a:t>Global</a:t>
            </a:r>
            <a:endParaRPr b="1" i="0" sz="1900" u="none" cap="none" strike="noStrike">
              <a:solidFill>
                <a:schemeClr val="dk1"/>
              </a:solidFill>
              <a:latin typeface="Montserrat"/>
              <a:ea typeface="Montserrat"/>
              <a:cs typeface="Montserrat"/>
              <a:sym typeface="Montserrat"/>
            </a:endParaRPr>
          </a:p>
        </p:txBody>
      </p:sp>
      <p:sp>
        <p:nvSpPr>
          <p:cNvPr id="531" name="Google Shape;531;g2dcae107fb3_0_2814"/>
          <p:cNvSpPr txBox="1"/>
          <p:nvPr/>
        </p:nvSpPr>
        <p:spPr>
          <a:xfrm>
            <a:off x="4158450" y="890425"/>
            <a:ext cx="8049600" cy="1212600"/>
          </a:xfrm>
          <a:prstGeom prst="rect">
            <a:avLst/>
          </a:prstGeom>
          <a:noFill/>
          <a:ln>
            <a:noFill/>
          </a:ln>
        </p:spPr>
        <p:txBody>
          <a:bodyPr anchorCtr="0" anchor="t" bIns="91425" lIns="91425" spcFirstLastPara="1" rIns="91425" wrap="square" tIns="91425">
            <a:noAutofit/>
          </a:bodyPr>
          <a:lstStyle/>
          <a:p>
            <a:pPr indent="-280924" lvl="0" marL="374904"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World Health Organisation (WHO), NIST Cybersecurity Framework </a:t>
            </a:r>
            <a:endParaRPr b="0" i="0" sz="1400" u="none" cap="none" strike="noStrike">
              <a:solidFill>
                <a:schemeClr val="dk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Google </a:t>
            </a:r>
            <a:endParaRPr b="0" i="0" sz="1400" u="none" cap="none" strike="noStrike">
              <a:solidFill>
                <a:schemeClr val="dk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Amazon Web Services (AWS) </a:t>
            </a:r>
            <a:endParaRPr b="0" i="0" sz="1400" u="none" cap="none" strike="noStrike">
              <a:solidFill>
                <a:schemeClr val="dk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Apple</a:t>
            </a:r>
            <a:endParaRPr b="0" i="0" sz="1400" u="none" cap="none" strike="noStrike">
              <a:solidFill>
                <a:schemeClr val="dk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Microsoft cybersecurity policy framework </a:t>
            </a:r>
            <a:endParaRPr b="0" i="0" sz="1400" u="none" cap="none" strike="noStrike">
              <a:solidFill>
                <a:schemeClr val="dk1"/>
              </a:solidFill>
              <a:latin typeface="Montserrat"/>
              <a:ea typeface="Montserrat"/>
              <a:cs typeface="Montserrat"/>
              <a:sym typeface="Montserrat"/>
            </a:endParaRPr>
          </a:p>
        </p:txBody>
      </p:sp>
      <p:sp>
        <p:nvSpPr>
          <p:cNvPr id="532" name="Google Shape;532;g2dcae107fb3_0_2814"/>
          <p:cNvSpPr txBox="1"/>
          <p:nvPr/>
        </p:nvSpPr>
        <p:spPr>
          <a:xfrm>
            <a:off x="4943775" y="2225200"/>
            <a:ext cx="7264200" cy="1364100"/>
          </a:xfrm>
          <a:prstGeom prst="rect">
            <a:avLst/>
          </a:prstGeom>
          <a:noFill/>
          <a:ln>
            <a:noFill/>
          </a:ln>
        </p:spPr>
        <p:txBody>
          <a:bodyPr anchorCtr="0" anchor="t" bIns="91425" lIns="91425" spcFirstLastPara="1" rIns="91425" wrap="square" tIns="91425">
            <a:noAutofit/>
          </a:bodyPr>
          <a:lstStyle/>
          <a:p>
            <a:pPr indent="-192024" lvl="0" marL="374904"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Montserrat"/>
                <a:ea typeface="Montserrat"/>
                <a:cs typeface="Montserrat"/>
                <a:sym typeface="Montserrat"/>
              </a:rPr>
              <a:t>Continental</a:t>
            </a:r>
            <a:endParaRPr b="0" i="0" sz="1400" u="none" cap="none" strike="noStrike">
              <a:solidFill>
                <a:schemeClr val="dk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Africa Agenda for Cyber Capacity Building</a:t>
            </a:r>
            <a:endParaRPr b="0" i="0" sz="1400" u="none" cap="none" strike="noStrike">
              <a:solidFill>
                <a:schemeClr val="dk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Computer Fraud and Abuse Act (USA)</a:t>
            </a:r>
            <a:endParaRPr b="0" i="0" sz="1400" u="none" cap="none" strike="noStrike">
              <a:solidFill>
                <a:schemeClr val="dk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EU Cybersecurity</a:t>
            </a:r>
            <a:endParaRPr b="0" i="0" sz="1400" u="none" cap="none" strike="noStrike">
              <a:solidFill>
                <a:schemeClr val="dk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European Union Agency for Cybersecurity - EU</a:t>
            </a:r>
            <a:endParaRPr b="0" i="0" sz="1400" u="none" cap="none" strike="noStrike">
              <a:solidFill>
                <a:schemeClr val="dk1"/>
              </a:solidFill>
              <a:latin typeface="Montserrat"/>
              <a:ea typeface="Montserrat"/>
              <a:cs typeface="Montserrat"/>
              <a:sym typeface="Montserrat"/>
            </a:endParaRPr>
          </a:p>
        </p:txBody>
      </p:sp>
      <p:sp>
        <p:nvSpPr>
          <p:cNvPr id="533" name="Google Shape;533;g2dcae107fb3_0_2814"/>
          <p:cNvSpPr txBox="1"/>
          <p:nvPr/>
        </p:nvSpPr>
        <p:spPr>
          <a:xfrm>
            <a:off x="5762925" y="3768000"/>
            <a:ext cx="6445200" cy="1364100"/>
          </a:xfrm>
          <a:prstGeom prst="rect">
            <a:avLst/>
          </a:prstGeom>
          <a:noFill/>
          <a:ln>
            <a:noFill/>
          </a:ln>
        </p:spPr>
        <p:txBody>
          <a:bodyPr anchorCtr="0" anchor="t" bIns="91425" lIns="91425" spcFirstLastPara="1" rIns="91425" wrap="square" tIns="91425">
            <a:noAutofit/>
          </a:bodyPr>
          <a:lstStyle/>
          <a:p>
            <a:pPr indent="-280924" lvl="0" marL="374904" marR="0" rtl="0" algn="l">
              <a:lnSpc>
                <a:spcPct val="100000"/>
              </a:lnSpc>
              <a:spcBef>
                <a:spcPts val="0"/>
              </a:spcBef>
              <a:spcAft>
                <a:spcPts val="0"/>
              </a:spcAft>
              <a:buClr>
                <a:schemeClr val="lt1"/>
              </a:buClr>
              <a:buSzPts val="1400"/>
              <a:buFont typeface="Montserrat"/>
              <a:buChar char="●"/>
            </a:pPr>
            <a:r>
              <a:rPr b="0" i="0" lang="en-US" sz="1400" u="none" cap="none" strike="noStrike">
                <a:solidFill>
                  <a:schemeClr val="lt1"/>
                </a:solidFill>
                <a:latin typeface="Montserrat"/>
                <a:ea typeface="Montserrat"/>
                <a:cs typeface="Montserrat"/>
                <a:sym typeface="Montserrat"/>
              </a:rPr>
              <a:t>General Data Protection Regulation (GDPR) - EU</a:t>
            </a:r>
            <a:endParaRPr b="0" i="0" sz="1400" u="none" cap="none" strike="noStrike">
              <a:solidFill>
                <a:schemeClr val="lt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lt1"/>
              </a:buClr>
              <a:buSzPts val="1400"/>
              <a:buFont typeface="Montserrat"/>
              <a:buChar char="●"/>
            </a:pPr>
            <a:r>
              <a:rPr b="0" i="0" lang="en-US" sz="1400" u="none" cap="none" strike="noStrike">
                <a:solidFill>
                  <a:schemeClr val="lt1"/>
                </a:solidFill>
                <a:latin typeface="Montserrat"/>
                <a:ea typeface="Montserrat"/>
                <a:cs typeface="Montserrat"/>
                <a:sym typeface="Montserrat"/>
              </a:rPr>
              <a:t>EU Cybersecurity Act - EU</a:t>
            </a:r>
            <a:endParaRPr b="0" i="0" sz="1400" u="none" cap="none" strike="noStrike">
              <a:solidFill>
                <a:schemeClr val="lt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lt1"/>
              </a:buClr>
              <a:buSzPts val="1400"/>
              <a:buFont typeface="Montserrat"/>
              <a:buChar char="●"/>
            </a:pPr>
            <a:r>
              <a:rPr b="0" i="0" lang="en-US" sz="1400" u="none" cap="none" strike="noStrike">
                <a:solidFill>
                  <a:schemeClr val="lt1"/>
                </a:solidFill>
                <a:latin typeface="Montserrat"/>
                <a:ea typeface="Montserrat"/>
                <a:cs typeface="Montserrat"/>
                <a:sym typeface="Montserrat"/>
              </a:rPr>
              <a:t>African Union Convention on Cybersecurity and Personal Data Protection</a:t>
            </a:r>
            <a:endParaRPr b="0" i="0" sz="1400" u="none" cap="none" strike="noStrike">
              <a:solidFill>
                <a:schemeClr val="lt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lt1"/>
              </a:buClr>
              <a:buSzPts val="1400"/>
              <a:buFont typeface="Montserrat"/>
              <a:buChar char="●"/>
            </a:pPr>
            <a:r>
              <a:rPr b="0" i="0" lang="en-US" sz="1400" u="none" cap="none" strike="noStrike">
                <a:solidFill>
                  <a:schemeClr val="lt1"/>
                </a:solidFill>
                <a:latin typeface="Montserrat"/>
                <a:ea typeface="Montserrat"/>
                <a:cs typeface="Montserrat"/>
                <a:sym typeface="Montserrat"/>
              </a:rPr>
              <a:t>CyberBRICS</a:t>
            </a:r>
            <a:endParaRPr b="0" i="0" sz="1400" u="none" cap="none" strike="noStrike">
              <a:solidFill>
                <a:schemeClr val="lt1"/>
              </a:solidFill>
              <a:latin typeface="Montserrat"/>
              <a:ea typeface="Montserrat"/>
              <a:cs typeface="Montserrat"/>
              <a:sym typeface="Montserrat"/>
            </a:endParaRPr>
          </a:p>
        </p:txBody>
      </p:sp>
      <p:sp>
        <p:nvSpPr>
          <p:cNvPr id="534" name="Google Shape;534;g2dcae107fb3_0_2814"/>
          <p:cNvSpPr txBox="1"/>
          <p:nvPr/>
        </p:nvSpPr>
        <p:spPr>
          <a:xfrm>
            <a:off x="6601125" y="5355025"/>
            <a:ext cx="5607000" cy="1321200"/>
          </a:xfrm>
          <a:prstGeom prst="rect">
            <a:avLst/>
          </a:prstGeom>
          <a:noFill/>
          <a:ln>
            <a:noFill/>
          </a:ln>
        </p:spPr>
        <p:txBody>
          <a:bodyPr anchorCtr="0" anchor="t" bIns="91425" lIns="91425" spcFirstLastPara="1" rIns="91425" wrap="square" tIns="91425">
            <a:noAutofit/>
          </a:bodyPr>
          <a:lstStyle/>
          <a:p>
            <a:pPr indent="-192024" lvl="0" marL="374904"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Montserrat"/>
                <a:ea typeface="Montserrat"/>
                <a:cs typeface="Montserrat"/>
                <a:sym typeface="Montserrat"/>
              </a:rPr>
              <a:t>Most important</a:t>
            </a:r>
            <a:endParaRPr b="1" i="0" sz="1400" u="none" cap="none" strike="noStrike">
              <a:solidFill>
                <a:schemeClr val="lt1"/>
              </a:solidFill>
              <a:latin typeface="Montserrat"/>
              <a:ea typeface="Montserrat"/>
              <a:cs typeface="Montserrat"/>
              <a:sym typeface="Montserrat"/>
            </a:endParaRPr>
          </a:p>
          <a:p>
            <a:pPr indent="-280924" lvl="0" marL="374904" marR="0" rtl="0" algn="l">
              <a:lnSpc>
                <a:spcPct val="100000"/>
              </a:lnSpc>
              <a:spcBef>
                <a:spcPts val="1000"/>
              </a:spcBef>
              <a:spcAft>
                <a:spcPts val="0"/>
              </a:spcAft>
              <a:buClr>
                <a:schemeClr val="lt1"/>
              </a:buClr>
              <a:buSzPts val="1400"/>
              <a:buFont typeface="Montserrat"/>
              <a:buChar char="●"/>
            </a:pPr>
            <a:r>
              <a:rPr b="0" i="0" lang="en-US" sz="1400" u="none" cap="none" strike="noStrike">
                <a:solidFill>
                  <a:schemeClr val="lt1"/>
                </a:solidFill>
                <a:latin typeface="Montserrat"/>
                <a:ea typeface="Montserrat"/>
                <a:cs typeface="Montserrat"/>
                <a:sym typeface="Montserrat"/>
              </a:rPr>
              <a:t>Local National Cybersecurity Policy Framework </a:t>
            </a:r>
            <a:endParaRPr b="0" i="0" sz="1400" u="none" cap="none" strike="noStrike">
              <a:solidFill>
                <a:schemeClr val="lt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lt1"/>
              </a:buClr>
              <a:buSzPts val="1400"/>
              <a:buFont typeface="Montserrat"/>
              <a:buChar char="●"/>
            </a:pPr>
            <a:r>
              <a:rPr b="0" i="0" lang="en-US" sz="1400" u="none" cap="none" strike="noStrike">
                <a:solidFill>
                  <a:schemeClr val="lt1"/>
                </a:solidFill>
                <a:latin typeface="Montserrat"/>
                <a:ea typeface="Montserrat"/>
                <a:cs typeface="Montserrat"/>
                <a:sym typeface="Montserrat"/>
              </a:rPr>
              <a:t>HIPAA (USA), PIPEDA (CAN), POPI (RSA)</a:t>
            </a:r>
            <a:endParaRPr b="0" i="0" sz="1400" u="none" cap="none" strike="noStrike">
              <a:solidFill>
                <a:schemeClr val="lt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lt1"/>
              </a:buClr>
              <a:buSzPts val="1400"/>
              <a:buFont typeface="Montserrat"/>
              <a:buChar char="●"/>
            </a:pPr>
            <a:r>
              <a:rPr b="0" i="0" lang="en-US" sz="1400" u="none" cap="none" strike="noStrike">
                <a:solidFill>
                  <a:schemeClr val="lt1"/>
                </a:solidFill>
                <a:latin typeface="Montserrat"/>
                <a:ea typeface="Montserrat"/>
                <a:cs typeface="Montserrat"/>
                <a:sym typeface="Montserrat"/>
              </a:rPr>
              <a:t>Essential Eight (AUS)</a:t>
            </a:r>
            <a:endParaRPr b="0" i="0" sz="1400" u="none" cap="none" strike="noStrike">
              <a:solidFill>
                <a:schemeClr val="lt1"/>
              </a:solidFill>
              <a:latin typeface="Montserrat"/>
              <a:ea typeface="Montserrat"/>
              <a:cs typeface="Montserrat"/>
              <a:sym typeface="Montserrat"/>
            </a:endParaRPr>
          </a:p>
          <a:p>
            <a:pPr indent="-280924" lvl="0" marL="374904" marR="0" rtl="0" algn="l">
              <a:lnSpc>
                <a:spcPct val="100000"/>
              </a:lnSpc>
              <a:spcBef>
                <a:spcPts val="0"/>
              </a:spcBef>
              <a:spcAft>
                <a:spcPts val="0"/>
              </a:spcAft>
              <a:buClr>
                <a:schemeClr val="lt1"/>
              </a:buClr>
              <a:buSzPts val="1400"/>
              <a:buFont typeface="Montserrat"/>
              <a:buChar char="●"/>
            </a:pPr>
            <a:r>
              <a:rPr b="0" i="0" lang="en-US" sz="1400" u="none" cap="none" strike="noStrike">
                <a:solidFill>
                  <a:schemeClr val="lt1"/>
                </a:solidFill>
                <a:latin typeface="Montserrat"/>
                <a:ea typeface="Montserrat"/>
                <a:cs typeface="Montserrat"/>
                <a:sym typeface="Montserrat"/>
              </a:rPr>
              <a:t>21st Century Cures Act (USA)</a:t>
            </a:r>
            <a:endParaRPr b="1" i="0" sz="1400" u="none" cap="none" strike="noStrike">
              <a:solidFill>
                <a:schemeClr val="lt1"/>
              </a:solidFill>
              <a:latin typeface="Montserrat"/>
              <a:ea typeface="Montserrat"/>
              <a:cs typeface="Montserrat"/>
              <a:sym typeface="Montserrat"/>
            </a:endParaRPr>
          </a:p>
        </p:txBody>
      </p:sp>
      <p:sp>
        <p:nvSpPr>
          <p:cNvPr id="535" name="Google Shape;535;g2dcae107fb3_0_2814"/>
          <p:cNvSpPr txBox="1"/>
          <p:nvPr/>
        </p:nvSpPr>
        <p:spPr>
          <a:xfrm>
            <a:off x="40700" y="817325"/>
            <a:ext cx="2547900" cy="400200"/>
          </a:xfrm>
          <a:prstGeom prst="rect">
            <a:avLst/>
          </a:prstGeom>
          <a:noFill/>
          <a:ln>
            <a:noFill/>
          </a:ln>
        </p:spPr>
        <p:txBody>
          <a:bodyPr anchorCtr="0" anchor="t" bIns="91425" lIns="91425" spcFirstLastPara="1" rIns="91425" wrap="square" tIns="91425">
            <a:spAutoFit/>
          </a:bodyPr>
          <a:lstStyle/>
          <a:p>
            <a:pPr indent="0" lvl="0" marL="0" marR="152400" rtl="0" algn="l">
              <a:lnSpc>
                <a:spcPct val="115000"/>
              </a:lnSpc>
              <a:spcBef>
                <a:spcPts val="0"/>
              </a:spcBef>
              <a:spcAft>
                <a:spcPts val="0"/>
              </a:spcAft>
              <a:buNone/>
            </a:pPr>
            <a:r>
              <a:rPr lang="en-US">
                <a:solidFill>
                  <a:srgbClr val="111111"/>
                </a:solidFill>
                <a:highlight>
                  <a:schemeClr val="lt1"/>
                </a:highlight>
                <a:latin typeface="Montserrat"/>
                <a:ea typeface="Montserrat"/>
                <a:cs typeface="Montserrat"/>
                <a:sym typeface="Montserrat"/>
              </a:rPr>
              <a:t>Non-exhaustive list</a:t>
            </a:r>
            <a:endParaRPr>
              <a:solidFill>
                <a:srgbClr val="111111"/>
              </a:solidFill>
              <a:highlight>
                <a:schemeClr val="lt1"/>
              </a:highlight>
              <a:latin typeface="Montserrat"/>
              <a:ea typeface="Montserrat"/>
              <a:cs typeface="Montserrat"/>
              <a:sym typeface="Montserrat"/>
            </a:endParaRPr>
          </a:p>
        </p:txBody>
      </p:sp>
      <p:sp>
        <p:nvSpPr>
          <p:cNvPr id="536" name="Google Shape;536;g2dcae107fb3_0_2814"/>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rPr b="1" lang="en-US" sz="2200">
                <a:solidFill>
                  <a:srgbClr val="FFFFFF"/>
                </a:solidFill>
                <a:latin typeface="Montserrat"/>
                <a:ea typeface="Montserrat"/>
                <a:cs typeface="Montserrat"/>
                <a:sym typeface="Montserrat"/>
              </a:rPr>
              <a:t>The legal landscape and eHealth governance</a:t>
            </a:r>
            <a:r>
              <a:rPr b="1" lang="en-US" sz="2200">
                <a:solidFill>
                  <a:schemeClr val="lt1"/>
                </a:solidFill>
                <a:latin typeface="Montserrat"/>
                <a:ea typeface="Montserrat"/>
                <a:cs typeface="Montserrat"/>
                <a:sym typeface="Montserrat"/>
              </a:rPr>
              <a:t> </a:t>
            </a:r>
            <a:endParaRPr b="1" i="0" sz="2200" u="none" cap="none" strike="noStrike">
              <a:solidFill>
                <a:srgbClr val="FFFFFF"/>
              </a:solidFill>
              <a:latin typeface="Montserrat"/>
              <a:ea typeface="Montserrat"/>
              <a:cs typeface="Montserrat"/>
              <a:sym typeface="Montserrat"/>
            </a:endParaRPr>
          </a:p>
        </p:txBody>
      </p:sp>
      <p:pic>
        <p:nvPicPr>
          <p:cNvPr id="537" name="Google Shape;537;g2dcae107fb3_0_2814"/>
          <p:cNvPicPr preferRelativeResize="0"/>
          <p:nvPr/>
        </p:nvPicPr>
        <p:blipFill rotWithShape="1">
          <a:blip r:embed="rId7">
            <a:alphaModFix/>
          </a:blip>
          <a:srcRect b="5706" l="16625" r="13282" t="5127"/>
          <a:stretch/>
        </p:blipFill>
        <p:spPr>
          <a:xfrm>
            <a:off x="10013188" y="8025"/>
            <a:ext cx="721800" cy="721800"/>
          </a:xfrm>
          <a:prstGeom prst="ellipse">
            <a:avLst/>
          </a:prstGeom>
          <a:noFill/>
          <a:ln cap="flat" cmpd="sng" w="19050">
            <a:solidFill>
              <a:srgbClr val="000000"/>
            </a:solidFill>
            <a:prstDash val="solid"/>
            <a:round/>
            <a:headEnd len="sm" w="sm" type="none"/>
            <a:tailEnd len="sm" w="sm" type="none"/>
          </a:ln>
        </p:spPr>
      </p:pic>
      <p:sp>
        <p:nvSpPr>
          <p:cNvPr id="538" name="Google Shape;538;g2dcae107fb3_0_2814"/>
          <p:cNvSpPr/>
          <p:nvPr/>
        </p:nvSpPr>
        <p:spPr>
          <a:xfrm>
            <a:off x="10794775" y="0"/>
            <a:ext cx="1397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2de715bde1f_1_110"/>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EHR, Telemedicine and mHealth environment  </a:t>
            </a:r>
            <a:endParaRPr b="1" sz="2200">
              <a:solidFill>
                <a:schemeClr val="lt1"/>
              </a:solidFill>
              <a:latin typeface="Montserrat"/>
              <a:ea typeface="Montserrat"/>
              <a:cs typeface="Montserrat"/>
              <a:sym typeface="Montserrat"/>
            </a:endParaRPr>
          </a:p>
        </p:txBody>
      </p:sp>
      <p:grpSp>
        <p:nvGrpSpPr>
          <p:cNvPr id="545" name="Google Shape;545;g2de715bde1f_1_110"/>
          <p:cNvGrpSpPr/>
          <p:nvPr/>
        </p:nvGrpSpPr>
        <p:grpSpPr>
          <a:xfrm>
            <a:off x="3163313" y="864375"/>
            <a:ext cx="5865375" cy="2046180"/>
            <a:chOff x="3163313" y="864375"/>
            <a:chExt cx="5865375" cy="2046180"/>
          </a:xfrm>
        </p:grpSpPr>
        <p:cxnSp>
          <p:nvCxnSpPr>
            <p:cNvPr id="546" name="Google Shape;546;g2de715bde1f_1_110"/>
            <p:cNvCxnSpPr>
              <a:stCxn id="547" idx="0"/>
              <a:endCxn id="548" idx="0"/>
            </p:cNvCxnSpPr>
            <p:nvPr/>
          </p:nvCxnSpPr>
          <p:spPr>
            <a:xfrm>
              <a:off x="6096000" y="864375"/>
              <a:ext cx="0" cy="837300"/>
            </a:xfrm>
            <a:prstGeom prst="straightConnector1">
              <a:avLst/>
            </a:prstGeom>
            <a:noFill/>
            <a:ln cap="flat" cmpd="sng" w="19050">
              <a:solidFill>
                <a:schemeClr val="dk1"/>
              </a:solidFill>
              <a:prstDash val="solid"/>
              <a:round/>
              <a:headEnd len="med" w="med" type="none"/>
              <a:tailEnd len="med" w="med" type="none"/>
            </a:ln>
          </p:spPr>
        </p:cxnSp>
        <p:sp>
          <p:nvSpPr>
            <p:cNvPr id="549" name="Google Shape;549;g2de715bde1f_1_110"/>
            <p:cNvSpPr/>
            <p:nvPr/>
          </p:nvSpPr>
          <p:spPr>
            <a:xfrm>
              <a:off x="3163313" y="2491755"/>
              <a:ext cx="2471400" cy="418800"/>
            </a:xfrm>
            <a:prstGeom prst="rect">
              <a:avLst/>
            </a:prstGeom>
            <a:solidFill>
              <a:srgbClr val="6229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Privacy </a:t>
              </a:r>
              <a:endParaRPr b="1">
                <a:solidFill>
                  <a:schemeClr val="lt1"/>
                </a:solidFill>
                <a:latin typeface="Montserrat"/>
                <a:ea typeface="Montserrat"/>
                <a:cs typeface="Montserrat"/>
                <a:sym typeface="Montserrat"/>
              </a:endParaRPr>
            </a:p>
          </p:txBody>
        </p:sp>
        <p:sp>
          <p:nvSpPr>
            <p:cNvPr id="550" name="Google Shape;550;g2de715bde1f_1_110"/>
            <p:cNvSpPr/>
            <p:nvPr/>
          </p:nvSpPr>
          <p:spPr>
            <a:xfrm>
              <a:off x="6557287" y="2491755"/>
              <a:ext cx="2471400" cy="418800"/>
            </a:xfrm>
            <a:prstGeom prst="rect">
              <a:avLst/>
            </a:prstGeom>
            <a:solidFill>
              <a:srgbClr val="6229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Security </a:t>
              </a:r>
              <a:endParaRPr b="1">
                <a:solidFill>
                  <a:schemeClr val="lt1"/>
                </a:solidFill>
                <a:latin typeface="Montserrat"/>
                <a:ea typeface="Montserrat"/>
                <a:cs typeface="Montserrat"/>
                <a:sym typeface="Montserrat"/>
              </a:endParaRPr>
            </a:p>
          </p:txBody>
        </p:sp>
        <p:sp>
          <p:nvSpPr>
            <p:cNvPr id="548" name="Google Shape;548;g2de715bde1f_1_110"/>
            <p:cNvSpPr/>
            <p:nvPr/>
          </p:nvSpPr>
          <p:spPr>
            <a:xfrm>
              <a:off x="4860300" y="1701705"/>
              <a:ext cx="2471400" cy="418800"/>
            </a:xfrm>
            <a:prstGeom prst="rect">
              <a:avLst/>
            </a:prstGeom>
            <a:solidFill>
              <a:srgbClr val="6229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Patient Data</a:t>
              </a:r>
              <a:endParaRPr b="1">
                <a:solidFill>
                  <a:schemeClr val="lt1"/>
                </a:solidFill>
                <a:latin typeface="Montserrat"/>
                <a:ea typeface="Montserrat"/>
                <a:cs typeface="Montserrat"/>
                <a:sym typeface="Montserrat"/>
              </a:endParaRPr>
            </a:p>
          </p:txBody>
        </p:sp>
        <p:sp>
          <p:nvSpPr>
            <p:cNvPr id="547" name="Google Shape;547;g2de715bde1f_1_110"/>
            <p:cNvSpPr txBox="1"/>
            <p:nvPr/>
          </p:nvSpPr>
          <p:spPr>
            <a:xfrm>
              <a:off x="4462500" y="864375"/>
              <a:ext cx="3267000" cy="434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800">
                  <a:solidFill>
                    <a:schemeClr val="dk1"/>
                  </a:solidFill>
                  <a:latin typeface="Montserrat"/>
                  <a:ea typeface="Montserrat"/>
                  <a:cs typeface="Montserrat"/>
                  <a:sym typeface="Montserrat"/>
                </a:rPr>
                <a:t>Enabling Environment</a:t>
              </a:r>
              <a:endParaRPr b="1" sz="1800">
                <a:solidFill>
                  <a:schemeClr val="dk1"/>
                </a:solidFill>
                <a:latin typeface="Montserrat"/>
                <a:ea typeface="Montserrat"/>
                <a:cs typeface="Montserrat"/>
                <a:sym typeface="Montserrat"/>
              </a:endParaRPr>
            </a:p>
          </p:txBody>
        </p:sp>
        <p:cxnSp>
          <p:nvCxnSpPr>
            <p:cNvPr id="551" name="Google Shape;551;g2de715bde1f_1_110"/>
            <p:cNvCxnSpPr>
              <a:stCxn id="548" idx="2"/>
              <a:endCxn id="549" idx="0"/>
            </p:cNvCxnSpPr>
            <p:nvPr/>
          </p:nvCxnSpPr>
          <p:spPr>
            <a:xfrm rot="5400000">
              <a:off x="5061750" y="1457655"/>
              <a:ext cx="371400" cy="1697100"/>
            </a:xfrm>
            <a:prstGeom prst="bentConnector3">
              <a:avLst>
                <a:gd fmla="val 49980" name="adj1"/>
              </a:avLst>
            </a:prstGeom>
            <a:noFill/>
            <a:ln cap="flat" cmpd="sng" w="19050">
              <a:solidFill>
                <a:schemeClr val="dk1"/>
              </a:solidFill>
              <a:prstDash val="solid"/>
              <a:round/>
              <a:headEnd len="med" w="med" type="none"/>
              <a:tailEnd len="med" w="med" type="none"/>
            </a:ln>
          </p:spPr>
        </p:cxnSp>
        <p:cxnSp>
          <p:nvCxnSpPr>
            <p:cNvPr id="552" name="Google Shape;552;g2de715bde1f_1_110"/>
            <p:cNvCxnSpPr>
              <a:stCxn id="548" idx="2"/>
              <a:endCxn id="550" idx="0"/>
            </p:cNvCxnSpPr>
            <p:nvPr/>
          </p:nvCxnSpPr>
          <p:spPr>
            <a:xfrm flipH="1" rot="-5400000">
              <a:off x="6758850" y="1457655"/>
              <a:ext cx="371400" cy="1697100"/>
            </a:xfrm>
            <a:prstGeom prst="bentConnector3">
              <a:avLst>
                <a:gd fmla="val 49980" name="adj1"/>
              </a:avLst>
            </a:prstGeom>
            <a:noFill/>
            <a:ln cap="flat" cmpd="sng" w="19050">
              <a:solidFill>
                <a:schemeClr val="dk1"/>
              </a:solidFill>
              <a:prstDash val="solid"/>
              <a:round/>
              <a:headEnd len="med" w="med" type="none"/>
              <a:tailEnd len="med" w="med" type="none"/>
            </a:ln>
          </p:spPr>
        </p:cxnSp>
      </p:grpSp>
      <p:sp>
        <p:nvSpPr>
          <p:cNvPr id="553" name="Google Shape;553;g2de715bde1f_1_110"/>
          <p:cNvSpPr txBox="1"/>
          <p:nvPr/>
        </p:nvSpPr>
        <p:spPr>
          <a:xfrm>
            <a:off x="8638750" y="867375"/>
            <a:ext cx="3470700" cy="738900"/>
          </a:xfrm>
          <a:prstGeom prst="rect">
            <a:avLst/>
          </a:prstGeom>
          <a:solidFill>
            <a:srgbClr val="D9D2E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chemeClr val="dk1"/>
                </a:solidFill>
                <a:latin typeface="Montserrat"/>
                <a:ea typeface="Montserrat"/>
                <a:cs typeface="Montserrat"/>
                <a:sym typeface="Montserrat"/>
              </a:rPr>
              <a:t>Non-exhaustive</a:t>
            </a:r>
            <a:endParaRPr b="1"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Varied Data Protection Acts/Bills, Ministries of Health</a:t>
            </a:r>
            <a:endParaRPr sz="1200">
              <a:solidFill>
                <a:schemeClr val="dk1"/>
              </a:solidFill>
              <a:latin typeface="Montserrat"/>
              <a:ea typeface="Montserrat"/>
              <a:cs typeface="Montserrat"/>
              <a:sym typeface="Montserrat"/>
            </a:endParaRPr>
          </a:p>
        </p:txBody>
      </p:sp>
      <p:grpSp>
        <p:nvGrpSpPr>
          <p:cNvPr id="554" name="Google Shape;554;g2de715bde1f_1_110"/>
          <p:cNvGrpSpPr/>
          <p:nvPr/>
        </p:nvGrpSpPr>
        <p:grpSpPr>
          <a:xfrm>
            <a:off x="60344" y="3102900"/>
            <a:ext cx="12071313" cy="3565075"/>
            <a:chOff x="60344" y="3179100"/>
            <a:chExt cx="12071313" cy="3565075"/>
          </a:xfrm>
        </p:grpSpPr>
        <p:grpSp>
          <p:nvGrpSpPr>
            <p:cNvPr id="555" name="Google Shape;555;g2de715bde1f_1_110"/>
            <p:cNvGrpSpPr/>
            <p:nvPr/>
          </p:nvGrpSpPr>
          <p:grpSpPr>
            <a:xfrm>
              <a:off x="60344" y="5043175"/>
              <a:ext cx="3969000" cy="1701000"/>
              <a:chOff x="57300" y="5053450"/>
              <a:chExt cx="3969000" cy="1701000"/>
            </a:xfrm>
          </p:grpSpPr>
          <p:sp>
            <p:nvSpPr>
              <p:cNvPr id="556" name="Google Shape;556;g2de715bde1f_1_110"/>
              <p:cNvSpPr/>
              <p:nvPr/>
            </p:nvSpPr>
            <p:spPr>
              <a:xfrm>
                <a:off x="57300" y="5053450"/>
                <a:ext cx="3969000" cy="1701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57" name="Google Shape;557;g2de715bde1f_1_110"/>
              <p:cNvSpPr/>
              <p:nvPr/>
            </p:nvSpPr>
            <p:spPr>
              <a:xfrm>
                <a:off x="819200" y="5163557"/>
                <a:ext cx="1142700" cy="403200"/>
              </a:xfrm>
              <a:prstGeom prst="rect">
                <a:avLst/>
              </a:prstGeom>
              <a:solidFill>
                <a:srgbClr val="D9D2E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LGPD</a:t>
                </a:r>
                <a:endParaRPr b="1">
                  <a:solidFill>
                    <a:schemeClr val="dk1"/>
                  </a:solidFill>
                  <a:latin typeface="Montserrat"/>
                  <a:ea typeface="Montserrat"/>
                  <a:cs typeface="Montserrat"/>
                  <a:sym typeface="Montserrat"/>
                </a:endParaRPr>
              </a:p>
            </p:txBody>
          </p:sp>
          <p:grpSp>
            <p:nvGrpSpPr>
              <p:cNvPr id="558" name="Google Shape;558;g2de715bde1f_1_110"/>
              <p:cNvGrpSpPr/>
              <p:nvPr/>
            </p:nvGrpSpPr>
            <p:grpSpPr>
              <a:xfrm>
                <a:off x="142636" y="5163557"/>
                <a:ext cx="604627" cy="403334"/>
                <a:chOff x="10562288" y="3260064"/>
                <a:chExt cx="604627" cy="403334"/>
              </a:xfrm>
            </p:grpSpPr>
            <p:sp>
              <p:nvSpPr>
                <p:cNvPr id="559" name="Google Shape;559;g2de715bde1f_1_110"/>
                <p:cNvSpPr/>
                <p:nvPr/>
              </p:nvSpPr>
              <p:spPr>
                <a:xfrm>
                  <a:off x="10562288" y="3260064"/>
                  <a:ext cx="604627" cy="403334"/>
                </a:xfrm>
                <a:custGeom>
                  <a:rect b="b" l="l" r="r" t="t"/>
                  <a:pathLst>
                    <a:path extrusionOk="0" h="403334" w="604627">
                      <a:moveTo>
                        <a:pt x="0" y="0"/>
                      </a:moveTo>
                      <a:lnTo>
                        <a:pt x="0" y="403334"/>
                      </a:lnTo>
                      <a:lnTo>
                        <a:pt x="604628" y="403334"/>
                      </a:lnTo>
                      <a:lnTo>
                        <a:pt x="604628" y="0"/>
                      </a:lnTo>
                      <a:lnTo>
                        <a:pt x="0" y="0"/>
                      </a:lnTo>
                      <a:lnTo>
                        <a:pt x="0" y="0"/>
                      </a:lnTo>
                      <a:close/>
                    </a:path>
                  </a:pathLst>
                </a:custGeom>
                <a:solidFill>
                  <a:srgbClr val="49AE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60" name="Google Shape;560;g2de715bde1f_1_110"/>
                <p:cNvSpPr/>
                <p:nvPr/>
              </p:nvSpPr>
              <p:spPr>
                <a:xfrm>
                  <a:off x="10613905" y="3301610"/>
                  <a:ext cx="501427" cy="320241"/>
                </a:xfrm>
                <a:custGeom>
                  <a:rect b="b" l="l" r="r" t="t"/>
                  <a:pathLst>
                    <a:path extrusionOk="0" h="320241" w="501427">
                      <a:moveTo>
                        <a:pt x="501428" y="160103"/>
                      </a:moveTo>
                      <a:lnTo>
                        <a:pt x="250696" y="320242"/>
                      </a:lnTo>
                      <a:lnTo>
                        <a:pt x="0" y="160103"/>
                      </a:lnTo>
                      <a:lnTo>
                        <a:pt x="250696" y="0"/>
                      </a:lnTo>
                      <a:lnTo>
                        <a:pt x="501428" y="160103"/>
                      </a:lnTo>
                      <a:lnTo>
                        <a:pt x="501428" y="160103"/>
                      </a:lnTo>
                      <a:close/>
                    </a:path>
                  </a:pathLst>
                </a:custGeom>
                <a:solidFill>
                  <a:srgbClr val="FCE63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61" name="Google Shape;561;g2de715bde1f_1_110"/>
                <p:cNvSpPr/>
                <p:nvPr/>
              </p:nvSpPr>
              <p:spPr>
                <a:xfrm>
                  <a:off x="10759927" y="3357096"/>
                  <a:ext cx="209207" cy="209381"/>
                </a:xfrm>
                <a:custGeom>
                  <a:rect b="b" l="l" r="r" t="t"/>
                  <a:pathLst>
                    <a:path extrusionOk="0" h="209381" w="209207">
                      <a:moveTo>
                        <a:pt x="3322" y="78579"/>
                      </a:moveTo>
                      <a:cubicBezTo>
                        <a:pt x="-11075" y="134603"/>
                        <a:pt x="22661" y="191658"/>
                        <a:pt x="78616" y="206065"/>
                      </a:cubicBezTo>
                      <a:cubicBezTo>
                        <a:pt x="132581" y="219937"/>
                        <a:pt x="187932" y="189097"/>
                        <a:pt x="204569" y="135919"/>
                      </a:cubicBezTo>
                      <a:cubicBezTo>
                        <a:pt x="176982" y="111162"/>
                        <a:pt x="144028" y="93164"/>
                        <a:pt x="108336" y="83275"/>
                      </a:cubicBezTo>
                      <a:cubicBezTo>
                        <a:pt x="74066" y="74133"/>
                        <a:pt x="38268" y="72533"/>
                        <a:pt x="3322" y="78579"/>
                      </a:cubicBezTo>
                      <a:close/>
                      <a:moveTo>
                        <a:pt x="112140" y="69082"/>
                      </a:moveTo>
                      <a:cubicBezTo>
                        <a:pt x="164114" y="83809"/>
                        <a:pt x="193904" y="107107"/>
                        <a:pt x="208124" y="119664"/>
                      </a:cubicBezTo>
                      <a:cubicBezTo>
                        <a:pt x="216371" y="62431"/>
                        <a:pt x="176662" y="9324"/>
                        <a:pt x="119463" y="1071"/>
                      </a:cubicBezTo>
                      <a:cubicBezTo>
                        <a:pt x="72964" y="-5616"/>
                        <a:pt x="27710" y="19497"/>
                        <a:pt x="8761" y="62502"/>
                      </a:cubicBezTo>
                      <a:cubicBezTo>
                        <a:pt x="43209" y="57486"/>
                        <a:pt x="78332" y="59727"/>
                        <a:pt x="111855" y="69082"/>
                      </a:cubicBezTo>
                      <a:close/>
                    </a:path>
                  </a:pathLst>
                </a:custGeom>
                <a:solidFill>
                  <a:srgbClr val="0540A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62" name="Google Shape;562;g2de715bde1f_1_110"/>
                <p:cNvSpPr/>
                <p:nvPr/>
              </p:nvSpPr>
              <p:spPr>
                <a:xfrm>
                  <a:off x="10763427" y="3416992"/>
                  <a:ext cx="204801" cy="76023"/>
                </a:xfrm>
                <a:custGeom>
                  <a:rect b="b" l="l" r="r" t="t"/>
                  <a:pathLst>
                    <a:path extrusionOk="0" h="76023" w="204801">
                      <a:moveTo>
                        <a:pt x="108640" y="9186"/>
                      </a:moveTo>
                      <a:cubicBezTo>
                        <a:pt x="75116" y="-169"/>
                        <a:pt x="39993" y="-2410"/>
                        <a:pt x="5546" y="2606"/>
                      </a:cubicBezTo>
                      <a:cubicBezTo>
                        <a:pt x="3271" y="7799"/>
                        <a:pt x="1422" y="13170"/>
                        <a:pt x="0" y="18683"/>
                      </a:cubicBezTo>
                      <a:cubicBezTo>
                        <a:pt x="34945" y="12637"/>
                        <a:pt x="70744" y="14237"/>
                        <a:pt x="105014" y="23379"/>
                      </a:cubicBezTo>
                      <a:cubicBezTo>
                        <a:pt x="140705" y="33268"/>
                        <a:pt x="173660" y="51266"/>
                        <a:pt x="201246" y="76023"/>
                      </a:cubicBezTo>
                      <a:cubicBezTo>
                        <a:pt x="202882" y="70723"/>
                        <a:pt x="204055" y="65281"/>
                        <a:pt x="204801" y="59768"/>
                      </a:cubicBezTo>
                      <a:cubicBezTo>
                        <a:pt x="190297" y="47211"/>
                        <a:pt x="160684" y="23913"/>
                        <a:pt x="108817" y="918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63" name="Google Shape;563;g2de715bde1f_1_110"/>
                <p:cNvSpPr/>
                <p:nvPr/>
              </p:nvSpPr>
              <p:spPr>
                <a:xfrm>
                  <a:off x="10770217" y="3419660"/>
                  <a:ext cx="193718" cy="64249"/>
                </a:xfrm>
                <a:custGeom>
                  <a:rect b="b" l="l" r="r" t="t"/>
                  <a:pathLst>
                    <a:path extrusionOk="0" h="64249" w="193718">
                      <a:moveTo>
                        <a:pt x="4444" y="1396"/>
                      </a:moveTo>
                      <a:cubicBezTo>
                        <a:pt x="5119" y="1290"/>
                        <a:pt x="5830" y="1361"/>
                        <a:pt x="6470" y="1610"/>
                      </a:cubicBezTo>
                      <a:cubicBezTo>
                        <a:pt x="7110" y="1823"/>
                        <a:pt x="7679" y="2179"/>
                        <a:pt x="8141" y="2642"/>
                      </a:cubicBezTo>
                      <a:cubicBezTo>
                        <a:pt x="8603" y="3139"/>
                        <a:pt x="9029" y="3708"/>
                        <a:pt x="9314" y="4313"/>
                      </a:cubicBezTo>
                      <a:cubicBezTo>
                        <a:pt x="9634" y="4989"/>
                        <a:pt x="9812" y="5736"/>
                        <a:pt x="9847" y="6483"/>
                      </a:cubicBezTo>
                      <a:cubicBezTo>
                        <a:pt x="10025" y="7763"/>
                        <a:pt x="9670" y="9044"/>
                        <a:pt x="8852" y="10040"/>
                      </a:cubicBezTo>
                      <a:cubicBezTo>
                        <a:pt x="8461" y="10502"/>
                        <a:pt x="7963" y="10894"/>
                        <a:pt x="7394" y="11143"/>
                      </a:cubicBezTo>
                      <a:cubicBezTo>
                        <a:pt x="6790" y="11427"/>
                        <a:pt x="6150" y="11641"/>
                        <a:pt x="5510" y="11712"/>
                      </a:cubicBezTo>
                      <a:cubicBezTo>
                        <a:pt x="4870" y="11819"/>
                        <a:pt x="4195" y="11819"/>
                        <a:pt x="3555" y="11712"/>
                      </a:cubicBezTo>
                      <a:cubicBezTo>
                        <a:pt x="2986" y="11569"/>
                        <a:pt x="2417" y="11321"/>
                        <a:pt x="1919" y="11001"/>
                      </a:cubicBezTo>
                      <a:cubicBezTo>
                        <a:pt x="1422" y="10645"/>
                        <a:pt x="1031" y="10182"/>
                        <a:pt x="747" y="9649"/>
                      </a:cubicBezTo>
                      <a:cubicBezTo>
                        <a:pt x="391" y="9044"/>
                        <a:pt x="178" y="8368"/>
                        <a:pt x="106" y="7657"/>
                      </a:cubicBezTo>
                      <a:cubicBezTo>
                        <a:pt x="-35" y="6910"/>
                        <a:pt x="-35" y="6127"/>
                        <a:pt x="106" y="5380"/>
                      </a:cubicBezTo>
                      <a:cubicBezTo>
                        <a:pt x="249" y="4669"/>
                        <a:pt x="533" y="4028"/>
                        <a:pt x="924" y="3424"/>
                      </a:cubicBezTo>
                      <a:cubicBezTo>
                        <a:pt x="1315" y="2855"/>
                        <a:pt x="1813" y="2357"/>
                        <a:pt x="2382" y="2001"/>
                      </a:cubicBezTo>
                      <a:cubicBezTo>
                        <a:pt x="2986" y="1610"/>
                        <a:pt x="3626" y="1396"/>
                        <a:pt x="4337" y="1325"/>
                      </a:cubicBezTo>
                      <a:close/>
                      <a:moveTo>
                        <a:pt x="193106" y="55784"/>
                      </a:moveTo>
                      <a:cubicBezTo>
                        <a:pt x="192786" y="55179"/>
                        <a:pt x="192324" y="54610"/>
                        <a:pt x="191755" y="54183"/>
                      </a:cubicBezTo>
                      <a:cubicBezTo>
                        <a:pt x="191221" y="53756"/>
                        <a:pt x="190617" y="53436"/>
                        <a:pt x="189942" y="53258"/>
                      </a:cubicBezTo>
                      <a:cubicBezTo>
                        <a:pt x="189302" y="53116"/>
                        <a:pt x="188662" y="53116"/>
                        <a:pt x="188022" y="53258"/>
                      </a:cubicBezTo>
                      <a:cubicBezTo>
                        <a:pt x="187346" y="53436"/>
                        <a:pt x="186742" y="53685"/>
                        <a:pt x="186174" y="54076"/>
                      </a:cubicBezTo>
                      <a:cubicBezTo>
                        <a:pt x="185569" y="54539"/>
                        <a:pt x="185036" y="55072"/>
                        <a:pt x="184609" y="55713"/>
                      </a:cubicBezTo>
                      <a:cubicBezTo>
                        <a:pt x="184147" y="56317"/>
                        <a:pt x="183792" y="57029"/>
                        <a:pt x="183578" y="57776"/>
                      </a:cubicBezTo>
                      <a:cubicBezTo>
                        <a:pt x="183401" y="58452"/>
                        <a:pt x="183329" y="59127"/>
                        <a:pt x="183365" y="59803"/>
                      </a:cubicBezTo>
                      <a:cubicBezTo>
                        <a:pt x="183436" y="60479"/>
                        <a:pt x="183614" y="61119"/>
                        <a:pt x="183934" y="61689"/>
                      </a:cubicBezTo>
                      <a:cubicBezTo>
                        <a:pt x="184254" y="62293"/>
                        <a:pt x="184716" y="62827"/>
                        <a:pt x="185249" y="63253"/>
                      </a:cubicBezTo>
                      <a:cubicBezTo>
                        <a:pt x="185783" y="63680"/>
                        <a:pt x="186387" y="64001"/>
                        <a:pt x="187027" y="64143"/>
                      </a:cubicBezTo>
                      <a:cubicBezTo>
                        <a:pt x="187631" y="64285"/>
                        <a:pt x="188306" y="64285"/>
                        <a:pt x="188911" y="64143"/>
                      </a:cubicBezTo>
                      <a:cubicBezTo>
                        <a:pt x="189586" y="64036"/>
                        <a:pt x="190191" y="63787"/>
                        <a:pt x="190759" y="63396"/>
                      </a:cubicBezTo>
                      <a:cubicBezTo>
                        <a:pt x="191399" y="62969"/>
                        <a:pt x="191933" y="62471"/>
                        <a:pt x="192395" y="61866"/>
                      </a:cubicBezTo>
                      <a:cubicBezTo>
                        <a:pt x="192857" y="61262"/>
                        <a:pt x="193212" y="60550"/>
                        <a:pt x="193461" y="59803"/>
                      </a:cubicBezTo>
                      <a:cubicBezTo>
                        <a:pt x="193674" y="59127"/>
                        <a:pt x="193746" y="58416"/>
                        <a:pt x="193710" y="57705"/>
                      </a:cubicBezTo>
                      <a:cubicBezTo>
                        <a:pt x="193639" y="57029"/>
                        <a:pt x="193461" y="56353"/>
                        <a:pt x="193106" y="55748"/>
                      </a:cubicBezTo>
                      <a:close/>
                      <a:moveTo>
                        <a:pt x="191648" y="59341"/>
                      </a:moveTo>
                      <a:lnTo>
                        <a:pt x="191648" y="59341"/>
                      </a:lnTo>
                      <a:cubicBezTo>
                        <a:pt x="191435" y="59839"/>
                        <a:pt x="191186" y="60337"/>
                        <a:pt x="190866" y="60764"/>
                      </a:cubicBezTo>
                      <a:cubicBezTo>
                        <a:pt x="190546" y="61191"/>
                        <a:pt x="190191" y="61546"/>
                        <a:pt x="189764" y="61866"/>
                      </a:cubicBezTo>
                      <a:cubicBezTo>
                        <a:pt x="189408" y="62115"/>
                        <a:pt x="189017" y="62329"/>
                        <a:pt x="188591" y="62435"/>
                      </a:cubicBezTo>
                      <a:cubicBezTo>
                        <a:pt x="188200" y="62507"/>
                        <a:pt x="187773" y="62507"/>
                        <a:pt x="187382" y="62435"/>
                      </a:cubicBezTo>
                      <a:cubicBezTo>
                        <a:pt x="186991" y="62329"/>
                        <a:pt x="186636" y="62151"/>
                        <a:pt x="186315" y="61902"/>
                      </a:cubicBezTo>
                      <a:cubicBezTo>
                        <a:pt x="185996" y="61653"/>
                        <a:pt x="185711" y="61333"/>
                        <a:pt x="185533" y="60941"/>
                      </a:cubicBezTo>
                      <a:cubicBezTo>
                        <a:pt x="185320" y="60586"/>
                        <a:pt x="185214" y="60194"/>
                        <a:pt x="185214" y="59768"/>
                      </a:cubicBezTo>
                      <a:cubicBezTo>
                        <a:pt x="185214" y="59305"/>
                        <a:pt x="185285" y="58878"/>
                        <a:pt x="185427" y="58452"/>
                      </a:cubicBezTo>
                      <a:cubicBezTo>
                        <a:pt x="185569" y="57953"/>
                        <a:pt x="185818" y="57455"/>
                        <a:pt x="186138" y="57029"/>
                      </a:cubicBezTo>
                      <a:cubicBezTo>
                        <a:pt x="186458" y="56602"/>
                        <a:pt x="186813" y="56211"/>
                        <a:pt x="187240" y="55891"/>
                      </a:cubicBezTo>
                      <a:cubicBezTo>
                        <a:pt x="187596" y="55606"/>
                        <a:pt x="187987" y="55428"/>
                        <a:pt x="188413" y="55321"/>
                      </a:cubicBezTo>
                      <a:cubicBezTo>
                        <a:pt x="188804" y="55250"/>
                        <a:pt x="189231" y="55250"/>
                        <a:pt x="189622" y="55321"/>
                      </a:cubicBezTo>
                      <a:cubicBezTo>
                        <a:pt x="190013" y="55428"/>
                        <a:pt x="190404" y="55606"/>
                        <a:pt x="190724" y="55855"/>
                      </a:cubicBezTo>
                      <a:cubicBezTo>
                        <a:pt x="191044" y="56139"/>
                        <a:pt x="191328" y="56459"/>
                        <a:pt x="191542" y="56815"/>
                      </a:cubicBezTo>
                      <a:cubicBezTo>
                        <a:pt x="191719" y="57207"/>
                        <a:pt x="191826" y="57598"/>
                        <a:pt x="191861" y="58025"/>
                      </a:cubicBezTo>
                      <a:cubicBezTo>
                        <a:pt x="191861" y="58487"/>
                        <a:pt x="191790" y="58950"/>
                        <a:pt x="191648" y="59376"/>
                      </a:cubicBezTo>
                      <a:close/>
                      <a:moveTo>
                        <a:pt x="182156" y="47211"/>
                      </a:moveTo>
                      <a:cubicBezTo>
                        <a:pt x="181801" y="46784"/>
                        <a:pt x="181410" y="46357"/>
                        <a:pt x="180948" y="46037"/>
                      </a:cubicBezTo>
                      <a:cubicBezTo>
                        <a:pt x="180521" y="45717"/>
                        <a:pt x="180023" y="45504"/>
                        <a:pt x="179526" y="45361"/>
                      </a:cubicBezTo>
                      <a:cubicBezTo>
                        <a:pt x="179064" y="45291"/>
                        <a:pt x="178637" y="45291"/>
                        <a:pt x="178175" y="45361"/>
                      </a:cubicBezTo>
                      <a:cubicBezTo>
                        <a:pt x="177748" y="45433"/>
                        <a:pt x="177357" y="45539"/>
                        <a:pt x="177001" y="45753"/>
                      </a:cubicBezTo>
                      <a:cubicBezTo>
                        <a:pt x="176646" y="46002"/>
                        <a:pt x="176326" y="46322"/>
                        <a:pt x="176113" y="46677"/>
                      </a:cubicBezTo>
                      <a:cubicBezTo>
                        <a:pt x="175900" y="46998"/>
                        <a:pt x="175722" y="47354"/>
                        <a:pt x="175651" y="47709"/>
                      </a:cubicBezTo>
                      <a:cubicBezTo>
                        <a:pt x="175580" y="48065"/>
                        <a:pt x="175580" y="48421"/>
                        <a:pt x="175651" y="48776"/>
                      </a:cubicBezTo>
                      <a:cubicBezTo>
                        <a:pt x="175757" y="49168"/>
                        <a:pt x="175935" y="49559"/>
                        <a:pt x="176148" y="49914"/>
                      </a:cubicBezTo>
                      <a:cubicBezTo>
                        <a:pt x="176469" y="50377"/>
                        <a:pt x="176788" y="50804"/>
                        <a:pt x="177144" y="51195"/>
                      </a:cubicBezTo>
                      <a:cubicBezTo>
                        <a:pt x="177464" y="51515"/>
                        <a:pt x="177748" y="51835"/>
                        <a:pt x="178033" y="52191"/>
                      </a:cubicBezTo>
                      <a:cubicBezTo>
                        <a:pt x="178246" y="52440"/>
                        <a:pt x="178423" y="52689"/>
                        <a:pt x="178566" y="52974"/>
                      </a:cubicBezTo>
                      <a:cubicBezTo>
                        <a:pt x="178601" y="53187"/>
                        <a:pt x="178601" y="53365"/>
                        <a:pt x="178566" y="53578"/>
                      </a:cubicBezTo>
                      <a:cubicBezTo>
                        <a:pt x="178566" y="53792"/>
                        <a:pt x="178495" y="54005"/>
                        <a:pt x="178352" y="54148"/>
                      </a:cubicBezTo>
                      <a:cubicBezTo>
                        <a:pt x="178246" y="54325"/>
                        <a:pt x="178104" y="54432"/>
                        <a:pt x="177926" y="54539"/>
                      </a:cubicBezTo>
                      <a:cubicBezTo>
                        <a:pt x="177713" y="54574"/>
                        <a:pt x="177535" y="54574"/>
                        <a:pt x="177322" y="54539"/>
                      </a:cubicBezTo>
                      <a:cubicBezTo>
                        <a:pt x="177108" y="54574"/>
                        <a:pt x="176860" y="54574"/>
                        <a:pt x="176646" y="54539"/>
                      </a:cubicBezTo>
                      <a:lnTo>
                        <a:pt x="175900" y="54112"/>
                      </a:lnTo>
                      <a:cubicBezTo>
                        <a:pt x="175651" y="53934"/>
                        <a:pt x="175402" y="53721"/>
                        <a:pt x="175188" y="53472"/>
                      </a:cubicBezTo>
                      <a:cubicBezTo>
                        <a:pt x="175011" y="53223"/>
                        <a:pt x="174869" y="52974"/>
                        <a:pt x="174797" y="52689"/>
                      </a:cubicBezTo>
                      <a:cubicBezTo>
                        <a:pt x="174727" y="52369"/>
                        <a:pt x="174727" y="52084"/>
                        <a:pt x="174797" y="51764"/>
                      </a:cubicBezTo>
                      <a:cubicBezTo>
                        <a:pt x="174833" y="51444"/>
                        <a:pt x="174940" y="51089"/>
                        <a:pt x="175118" y="50804"/>
                      </a:cubicBezTo>
                      <a:lnTo>
                        <a:pt x="173589" y="49737"/>
                      </a:lnTo>
                      <a:cubicBezTo>
                        <a:pt x="173269" y="50199"/>
                        <a:pt x="173055" y="50733"/>
                        <a:pt x="172949" y="51266"/>
                      </a:cubicBezTo>
                      <a:cubicBezTo>
                        <a:pt x="172842" y="51800"/>
                        <a:pt x="172842" y="52298"/>
                        <a:pt x="172949" y="52832"/>
                      </a:cubicBezTo>
                      <a:cubicBezTo>
                        <a:pt x="173055" y="53365"/>
                        <a:pt x="173305" y="53863"/>
                        <a:pt x="173624" y="54325"/>
                      </a:cubicBezTo>
                      <a:cubicBezTo>
                        <a:pt x="174015" y="54859"/>
                        <a:pt x="174478" y="55321"/>
                        <a:pt x="175011" y="55677"/>
                      </a:cubicBezTo>
                      <a:cubicBezTo>
                        <a:pt x="175437" y="55997"/>
                        <a:pt x="175900" y="56246"/>
                        <a:pt x="176397" y="56389"/>
                      </a:cubicBezTo>
                      <a:cubicBezTo>
                        <a:pt x="176860" y="56495"/>
                        <a:pt x="177322" y="56495"/>
                        <a:pt x="177784" y="56389"/>
                      </a:cubicBezTo>
                      <a:cubicBezTo>
                        <a:pt x="178210" y="56353"/>
                        <a:pt x="178637" y="56211"/>
                        <a:pt x="179028" y="55997"/>
                      </a:cubicBezTo>
                      <a:cubicBezTo>
                        <a:pt x="179419" y="55784"/>
                        <a:pt x="179774" y="55464"/>
                        <a:pt x="180023" y="55072"/>
                      </a:cubicBezTo>
                      <a:cubicBezTo>
                        <a:pt x="180237" y="54752"/>
                        <a:pt x="180414" y="54396"/>
                        <a:pt x="180486" y="54041"/>
                      </a:cubicBezTo>
                      <a:cubicBezTo>
                        <a:pt x="180521" y="53721"/>
                        <a:pt x="180521" y="53400"/>
                        <a:pt x="180486" y="53080"/>
                      </a:cubicBezTo>
                      <a:cubicBezTo>
                        <a:pt x="180450" y="52760"/>
                        <a:pt x="180343" y="52475"/>
                        <a:pt x="180201" y="52191"/>
                      </a:cubicBezTo>
                      <a:cubicBezTo>
                        <a:pt x="180094" y="51871"/>
                        <a:pt x="179952" y="51586"/>
                        <a:pt x="179739" y="51337"/>
                      </a:cubicBezTo>
                      <a:cubicBezTo>
                        <a:pt x="179561" y="51053"/>
                        <a:pt x="179348" y="50768"/>
                        <a:pt x="179099" y="50519"/>
                      </a:cubicBezTo>
                      <a:lnTo>
                        <a:pt x="178459" y="49773"/>
                      </a:lnTo>
                      <a:lnTo>
                        <a:pt x="177819" y="49061"/>
                      </a:lnTo>
                      <a:lnTo>
                        <a:pt x="177464" y="48492"/>
                      </a:lnTo>
                      <a:cubicBezTo>
                        <a:pt x="177428" y="48350"/>
                        <a:pt x="177428" y="48172"/>
                        <a:pt x="177464" y="48029"/>
                      </a:cubicBezTo>
                      <a:cubicBezTo>
                        <a:pt x="177428" y="47887"/>
                        <a:pt x="177428" y="47745"/>
                        <a:pt x="177464" y="47602"/>
                      </a:cubicBezTo>
                      <a:cubicBezTo>
                        <a:pt x="177677" y="47318"/>
                        <a:pt x="177997" y="47140"/>
                        <a:pt x="178352" y="47140"/>
                      </a:cubicBezTo>
                      <a:cubicBezTo>
                        <a:pt x="178850" y="47211"/>
                        <a:pt x="179348" y="47389"/>
                        <a:pt x="179739" y="47709"/>
                      </a:cubicBezTo>
                      <a:cubicBezTo>
                        <a:pt x="180699" y="48243"/>
                        <a:pt x="181054" y="49452"/>
                        <a:pt x="180521" y="50413"/>
                      </a:cubicBezTo>
                      <a:cubicBezTo>
                        <a:pt x="180521" y="50448"/>
                        <a:pt x="180486" y="50448"/>
                        <a:pt x="180486" y="50484"/>
                      </a:cubicBezTo>
                      <a:lnTo>
                        <a:pt x="181978" y="51586"/>
                      </a:lnTo>
                      <a:cubicBezTo>
                        <a:pt x="182298" y="51159"/>
                        <a:pt x="182476" y="50662"/>
                        <a:pt x="182583" y="50128"/>
                      </a:cubicBezTo>
                      <a:cubicBezTo>
                        <a:pt x="182690" y="49630"/>
                        <a:pt x="182690" y="49132"/>
                        <a:pt x="182583" y="48634"/>
                      </a:cubicBezTo>
                      <a:cubicBezTo>
                        <a:pt x="182441" y="48136"/>
                        <a:pt x="182228" y="47674"/>
                        <a:pt x="181943" y="47247"/>
                      </a:cubicBezTo>
                      <a:close/>
                      <a:moveTo>
                        <a:pt x="171491" y="40097"/>
                      </a:moveTo>
                      <a:cubicBezTo>
                        <a:pt x="170780" y="39243"/>
                        <a:pt x="169856" y="38639"/>
                        <a:pt x="168790" y="38354"/>
                      </a:cubicBezTo>
                      <a:cubicBezTo>
                        <a:pt x="168328" y="38247"/>
                        <a:pt x="167865" y="38247"/>
                        <a:pt x="167403" y="38354"/>
                      </a:cubicBezTo>
                      <a:cubicBezTo>
                        <a:pt x="167012" y="38425"/>
                        <a:pt x="166621" y="38568"/>
                        <a:pt x="166266" y="38781"/>
                      </a:cubicBezTo>
                      <a:cubicBezTo>
                        <a:pt x="165910" y="39030"/>
                        <a:pt x="165626" y="39350"/>
                        <a:pt x="165412" y="39706"/>
                      </a:cubicBezTo>
                      <a:cubicBezTo>
                        <a:pt x="165199" y="40026"/>
                        <a:pt x="165057" y="40382"/>
                        <a:pt x="165021" y="40737"/>
                      </a:cubicBezTo>
                      <a:cubicBezTo>
                        <a:pt x="164950" y="41093"/>
                        <a:pt x="164950" y="41413"/>
                        <a:pt x="165021" y="41769"/>
                      </a:cubicBezTo>
                      <a:cubicBezTo>
                        <a:pt x="165164" y="42160"/>
                        <a:pt x="165341" y="42516"/>
                        <a:pt x="165590" y="42872"/>
                      </a:cubicBezTo>
                      <a:cubicBezTo>
                        <a:pt x="165910" y="43298"/>
                        <a:pt x="166266" y="43690"/>
                        <a:pt x="166657" y="44081"/>
                      </a:cubicBezTo>
                      <a:lnTo>
                        <a:pt x="167581" y="45041"/>
                      </a:lnTo>
                      <a:cubicBezTo>
                        <a:pt x="167794" y="45255"/>
                        <a:pt x="167972" y="45504"/>
                        <a:pt x="168114" y="45788"/>
                      </a:cubicBezTo>
                      <a:cubicBezTo>
                        <a:pt x="168256" y="45966"/>
                        <a:pt x="168328" y="46180"/>
                        <a:pt x="168328" y="46393"/>
                      </a:cubicBezTo>
                      <a:cubicBezTo>
                        <a:pt x="168363" y="46571"/>
                        <a:pt x="168363" y="46749"/>
                        <a:pt x="168328" y="46927"/>
                      </a:cubicBezTo>
                      <a:cubicBezTo>
                        <a:pt x="168221" y="47105"/>
                        <a:pt x="168078" y="47247"/>
                        <a:pt x="167901" y="47354"/>
                      </a:cubicBezTo>
                      <a:cubicBezTo>
                        <a:pt x="167687" y="47389"/>
                        <a:pt x="167510" y="47389"/>
                        <a:pt x="167296" y="47354"/>
                      </a:cubicBezTo>
                      <a:cubicBezTo>
                        <a:pt x="167048" y="47389"/>
                        <a:pt x="166834" y="47389"/>
                        <a:pt x="166586" y="47354"/>
                      </a:cubicBezTo>
                      <a:cubicBezTo>
                        <a:pt x="166337" y="47247"/>
                        <a:pt x="166088" y="47105"/>
                        <a:pt x="165839" y="46962"/>
                      </a:cubicBezTo>
                      <a:cubicBezTo>
                        <a:pt x="165590" y="46784"/>
                        <a:pt x="165341" y="46607"/>
                        <a:pt x="165128" y="46357"/>
                      </a:cubicBezTo>
                      <a:cubicBezTo>
                        <a:pt x="164950" y="46144"/>
                        <a:pt x="164773" y="45895"/>
                        <a:pt x="164666" y="45611"/>
                      </a:cubicBezTo>
                      <a:cubicBezTo>
                        <a:pt x="164630" y="45326"/>
                        <a:pt x="164630" y="45006"/>
                        <a:pt x="164666" y="44721"/>
                      </a:cubicBezTo>
                      <a:cubicBezTo>
                        <a:pt x="164701" y="44401"/>
                        <a:pt x="164808" y="44045"/>
                        <a:pt x="164950" y="43761"/>
                      </a:cubicBezTo>
                      <a:lnTo>
                        <a:pt x="163350" y="42765"/>
                      </a:lnTo>
                      <a:cubicBezTo>
                        <a:pt x="163066" y="43227"/>
                        <a:pt x="162888" y="43761"/>
                        <a:pt x="162782" y="44295"/>
                      </a:cubicBezTo>
                      <a:cubicBezTo>
                        <a:pt x="162711" y="44793"/>
                        <a:pt x="162711" y="45291"/>
                        <a:pt x="162782" y="45788"/>
                      </a:cubicBezTo>
                      <a:cubicBezTo>
                        <a:pt x="162924" y="46322"/>
                        <a:pt x="163173" y="46820"/>
                        <a:pt x="163528" y="47247"/>
                      </a:cubicBezTo>
                      <a:cubicBezTo>
                        <a:pt x="163919" y="47745"/>
                        <a:pt x="164417" y="48207"/>
                        <a:pt x="164986" y="48527"/>
                      </a:cubicBezTo>
                      <a:cubicBezTo>
                        <a:pt x="165412" y="48848"/>
                        <a:pt x="165910" y="49061"/>
                        <a:pt x="166408" y="49203"/>
                      </a:cubicBezTo>
                      <a:cubicBezTo>
                        <a:pt x="166870" y="49310"/>
                        <a:pt x="167332" y="49310"/>
                        <a:pt x="167794" y="49203"/>
                      </a:cubicBezTo>
                      <a:cubicBezTo>
                        <a:pt x="168221" y="49168"/>
                        <a:pt x="168647" y="49025"/>
                        <a:pt x="169038" y="48776"/>
                      </a:cubicBezTo>
                      <a:cubicBezTo>
                        <a:pt x="169429" y="48527"/>
                        <a:pt x="169750" y="48207"/>
                        <a:pt x="169998" y="47816"/>
                      </a:cubicBezTo>
                      <a:cubicBezTo>
                        <a:pt x="170176" y="47496"/>
                        <a:pt x="170354" y="47175"/>
                        <a:pt x="170425" y="46820"/>
                      </a:cubicBezTo>
                      <a:cubicBezTo>
                        <a:pt x="170532" y="46180"/>
                        <a:pt x="170425" y="45539"/>
                        <a:pt x="170141" y="44970"/>
                      </a:cubicBezTo>
                      <a:cubicBezTo>
                        <a:pt x="169998" y="44686"/>
                        <a:pt x="169821" y="44401"/>
                        <a:pt x="169607" y="44152"/>
                      </a:cubicBezTo>
                      <a:lnTo>
                        <a:pt x="168967" y="43405"/>
                      </a:lnTo>
                      <a:lnTo>
                        <a:pt x="168256" y="42694"/>
                      </a:lnTo>
                      <a:lnTo>
                        <a:pt x="167617" y="42018"/>
                      </a:lnTo>
                      <a:cubicBezTo>
                        <a:pt x="167474" y="41840"/>
                        <a:pt x="167332" y="41662"/>
                        <a:pt x="167225" y="41449"/>
                      </a:cubicBezTo>
                      <a:cubicBezTo>
                        <a:pt x="167190" y="41307"/>
                        <a:pt x="167190" y="41164"/>
                        <a:pt x="167225" y="41022"/>
                      </a:cubicBezTo>
                      <a:cubicBezTo>
                        <a:pt x="167190" y="40880"/>
                        <a:pt x="167190" y="40737"/>
                        <a:pt x="167225" y="40595"/>
                      </a:cubicBezTo>
                      <a:cubicBezTo>
                        <a:pt x="167439" y="40311"/>
                        <a:pt x="167759" y="40097"/>
                        <a:pt x="168114" y="40097"/>
                      </a:cubicBezTo>
                      <a:cubicBezTo>
                        <a:pt x="168612" y="40133"/>
                        <a:pt x="169074" y="40311"/>
                        <a:pt x="169501" y="40595"/>
                      </a:cubicBezTo>
                      <a:cubicBezTo>
                        <a:pt x="170496" y="41057"/>
                        <a:pt x="170887" y="42231"/>
                        <a:pt x="170425" y="43192"/>
                      </a:cubicBezTo>
                      <a:cubicBezTo>
                        <a:pt x="170425" y="43227"/>
                        <a:pt x="170425" y="43263"/>
                        <a:pt x="170389" y="43298"/>
                      </a:cubicBezTo>
                      <a:lnTo>
                        <a:pt x="171954" y="44330"/>
                      </a:lnTo>
                      <a:cubicBezTo>
                        <a:pt x="172238" y="43868"/>
                        <a:pt x="172416" y="43405"/>
                        <a:pt x="172487" y="42872"/>
                      </a:cubicBezTo>
                      <a:cubicBezTo>
                        <a:pt x="172593" y="42374"/>
                        <a:pt x="172593" y="41876"/>
                        <a:pt x="172487" y="41413"/>
                      </a:cubicBezTo>
                      <a:cubicBezTo>
                        <a:pt x="172345" y="40915"/>
                        <a:pt x="172096" y="40488"/>
                        <a:pt x="171776" y="40097"/>
                      </a:cubicBezTo>
                      <a:close/>
                      <a:moveTo>
                        <a:pt x="161146" y="36042"/>
                      </a:moveTo>
                      <a:lnTo>
                        <a:pt x="162035" y="34477"/>
                      </a:lnTo>
                      <a:cubicBezTo>
                        <a:pt x="159369" y="32912"/>
                        <a:pt x="157982" y="32129"/>
                        <a:pt x="155245" y="30671"/>
                      </a:cubicBezTo>
                      <a:cubicBezTo>
                        <a:pt x="153255" y="34228"/>
                        <a:pt x="152259" y="36006"/>
                        <a:pt x="150233" y="39635"/>
                      </a:cubicBezTo>
                      <a:cubicBezTo>
                        <a:pt x="152935" y="41164"/>
                        <a:pt x="154286" y="41947"/>
                        <a:pt x="156952" y="43548"/>
                      </a:cubicBezTo>
                      <a:cubicBezTo>
                        <a:pt x="157343" y="42943"/>
                        <a:pt x="157520" y="42623"/>
                        <a:pt x="157876" y="42018"/>
                      </a:cubicBezTo>
                      <a:lnTo>
                        <a:pt x="152757" y="39030"/>
                      </a:lnTo>
                      <a:lnTo>
                        <a:pt x="154108" y="36718"/>
                      </a:lnTo>
                      <a:cubicBezTo>
                        <a:pt x="155956" y="37750"/>
                        <a:pt x="156881" y="38318"/>
                        <a:pt x="158729" y="39421"/>
                      </a:cubicBezTo>
                      <a:cubicBezTo>
                        <a:pt x="159085" y="38781"/>
                        <a:pt x="159298" y="38496"/>
                        <a:pt x="159653" y="37892"/>
                      </a:cubicBezTo>
                      <a:lnTo>
                        <a:pt x="154961" y="35188"/>
                      </a:lnTo>
                      <a:lnTo>
                        <a:pt x="156098" y="33161"/>
                      </a:lnTo>
                      <a:cubicBezTo>
                        <a:pt x="158125" y="34299"/>
                        <a:pt x="159156" y="34868"/>
                        <a:pt x="161146" y="36042"/>
                      </a:cubicBezTo>
                      <a:close/>
                      <a:moveTo>
                        <a:pt x="149913" y="28537"/>
                      </a:moveTo>
                      <a:cubicBezTo>
                        <a:pt x="149806" y="28323"/>
                        <a:pt x="149700" y="28110"/>
                        <a:pt x="149557" y="27932"/>
                      </a:cubicBezTo>
                      <a:cubicBezTo>
                        <a:pt x="149415" y="27754"/>
                        <a:pt x="149237" y="27576"/>
                        <a:pt x="149059" y="27434"/>
                      </a:cubicBezTo>
                      <a:lnTo>
                        <a:pt x="148455" y="27043"/>
                      </a:lnTo>
                      <a:lnTo>
                        <a:pt x="147744" y="26652"/>
                      </a:lnTo>
                      <a:lnTo>
                        <a:pt x="143514" y="24624"/>
                      </a:lnTo>
                      <a:cubicBezTo>
                        <a:pt x="141701" y="28181"/>
                        <a:pt x="140777" y="30031"/>
                        <a:pt x="138928" y="33659"/>
                      </a:cubicBezTo>
                      <a:lnTo>
                        <a:pt x="140634" y="34477"/>
                      </a:lnTo>
                      <a:lnTo>
                        <a:pt x="142483" y="30920"/>
                      </a:lnTo>
                      <a:lnTo>
                        <a:pt x="144332" y="31845"/>
                      </a:lnTo>
                      <a:cubicBezTo>
                        <a:pt x="144509" y="31952"/>
                        <a:pt x="144687" y="32058"/>
                        <a:pt x="144829" y="32200"/>
                      </a:cubicBezTo>
                      <a:cubicBezTo>
                        <a:pt x="144971" y="32343"/>
                        <a:pt x="145078" y="32485"/>
                        <a:pt x="145149" y="32663"/>
                      </a:cubicBezTo>
                      <a:cubicBezTo>
                        <a:pt x="145185" y="32841"/>
                        <a:pt x="145185" y="33054"/>
                        <a:pt x="145149" y="33232"/>
                      </a:cubicBezTo>
                      <a:cubicBezTo>
                        <a:pt x="145185" y="33445"/>
                        <a:pt x="145185" y="33623"/>
                        <a:pt x="145149" y="33837"/>
                      </a:cubicBezTo>
                      <a:cubicBezTo>
                        <a:pt x="145149" y="34975"/>
                        <a:pt x="144900" y="35544"/>
                        <a:pt x="144687" y="36718"/>
                      </a:cubicBezTo>
                      <a:lnTo>
                        <a:pt x="146500" y="37678"/>
                      </a:lnTo>
                      <a:cubicBezTo>
                        <a:pt x="146714" y="36398"/>
                        <a:pt x="146784" y="35757"/>
                        <a:pt x="146998" y="34513"/>
                      </a:cubicBezTo>
                      <a:cubicBezTo>
                        <a:pt x="146998" y="33872"/>
                        <a:pt x="146927" y="33232"/>
                        <a:pt x="146784" y="32627"/>
                      </a:cubicBezTo>
                      <a:cubicBezTo>
                        <a:pt x="147318" y="32592"/>
                        <a:pt x="147886" y="32485"/>
                        <a:pt x="148384" y="32307"/>
                      </a:cubicBezTo>
                      <a:cubicBezTo>
                        <a:pt x="148882" y="32022"/>
                        <a:pt x="149273" y="31631"/>
                        <a:pt x="149557" y="31133"/>
                      </a:cubicBezTo>
                      <a:cubicBezTo>
                        <a:pt x="149664" y="30956"/>
                        <a:pt x="149735" y="30742"/>
                        <a:pt x="149806" y="30529"/>
                      </a:cubicBezTo>
                      <a:cubicBezTo>
                        <a:pt x="149842" y="30315"/>
                        <a:pt x="149842" y="30102"/>
                        <a:pt x="149806" y="29888"/>
                      </a:cubicBezTo>
                      <a:cubicBezTo>
                        <a:pt x="149842" y="29675"/>
                        <a:pt x="149842" y="29461"/>
                        <a:pt x="149806" y="29248"/>
                      </a:cubicBezTo>
                      <a:cubicBezTo>
                        <a:pt x="149771" y="29035"/>
                        <a:pt x="149700" y="28821"/>
                        <a:pt x="149628" y="28608"/>
                      </a:cubicBezTo>
                      <a:close/>
                      <a:moveTo>
                        <a:pt x="147958" y="30138"/>
                      </a:moveTo>
                      <a:lnTo>
                        <a:pt x="147958" y="30138"/>
                      </a:lnTo>
                      <a:cubicBezTo>
                        <a:pt x="147851" y="30315"/>
                        <a:pt x="147744" y="30493"/>
                        <a:pt x="147567" y="30636"/>
                      </a:cubicBezTo>
                      <a:cubicBezTo>
                        <a:pt x="147424" y="30778"/>
                        <a:pt x="147246" y="30849"/>
                        <a:pt x="147069" y="30849"/>
                      </a:cubicBezTo>
                      <a:cubicBezTo>
                        <a:pt x="146855" y="30884"/>
                        <a:pt x="146642" y="30884"/>
                        <a:pt x="146429" y="30849"/>
                      </a:cubicBezTo>
                      <a:lnTo>
                        <a:pt x="145611" y="30529"/>
                      </a:lnTo>
                      <a:lnTo>
                        <a:pt x="143300" y="29390"/>
                      </a:lnTo>
                      <a:lnTo>
                        <a:pt x="144509" y="27007"/>
                      </a:lnTo>
                      <a:lnTo>
                        <a:pt x="146998" y="28252"/>
                      </a:lnTo>
                      <a:cubicBezTo>
                        <a:pt x="147424" y="28430"/>
                        <a:pt x="147815" y="28750"/>
                        <a:pt x="148064" y="29141"/>
                      </a:cubicBezTo>
                      <a:cubicBezTo>
                        <a:pt x="148242" y="29461"/>
                        <a:pt x="148242" y="29888"/>
                        <a:pt x="148064" y="30209"/>
                      </a:cubicBezTo>
                      <a:close/>
                      <a:moveTo>
                        <a:pt x="137044" y="21600"/>
                      </a:moveTo>
                      <a:cubicBezTo>
                        <a:pt x="136617" y="21209"/>
                        <a:pt x="136084" y="20889"/>
                        <a:pt x="135551" y="20676"/>
                      </a:cubicBezTo>
                      <a:cubicBezTo>
                        <a:pt x="134911" y="20356"/>
                        <a:pt x="134236" y="20213"/>
                        <a:pt x="133524" y="20213"/>
                      </a:cubicBezTo>
                      <a:cubicBezTo>
                        <a:pt x="132885" y="20178"/>
                        <a:pt x="132245" y="20284"/>
                        <a:pt x="131640" y="20533"/>
                      </a:cubicBezTo>
                      <a:cubicBezTo>
                        <a:pt x="131036" y="20782"/>
                        <a:pt x="130467" y="21174"/>
                        <a:pt x="130041" y="21672"/>
                      </a:cubicBezTo>
                      <a:cubicBezTo>
                        <a:pt x="129543" y="22205"/>
                        <a:pt x="129152" y="22810"/>
                        <a:pt x="128868" y="23486"/>
                      </a:cubicBezTo>
                      <a:cubicBezTo>
                        <a:pt x="128547" y="24161"/>
                        <a:pt x="128370" y="24873"/>
                        <a:pt x="128334" y="25584"/>
                      </a:cubicBezTo>
                      <a:cubicBezTo>
                        <a:pt x="128299" y="26224"/>
                        <a:pt x="128405" y="26865"/>
                        <a:pt x="128618" y="27470"/>
                      </a:cubicBezTo>
                      <a:cubicBezTo>
                        <a:pt x="128832" y="28074"/>
                        <a:pt x="129187" y="28608"/>
                        <a:pt x="129614" y="29035"/>
                      </a:cubicBezTo>
                      <a:cubicBezTo>
                        <a:pt x="130076" y="29533"/>
                        <a:pt x="130645" y="29888"/>
                        <a:pt x="131285" y="30138"/>
                      </a:cubicBezTo>
                      <a:cubicBezTo>
                        <a:pt x="131782" y="30351"/>
                        <a:pt x="132316" y="30529"/>
                        <a:pt x="132849" y="30600"/>
                      </a:cubicBezTo>
                      <a:cubicBezTo>
                        <a:pt x="133311" y="30671"/>
                        <a:pt x="133809" y="30671"/>
                        <a:pt x="134271" y="30600"/>
                      </a:cubicBezTo>
                      <a:cubicBezTo>
                        <a:pt x="134271" y="30884"/>
                        <a:pt x="134271" y="31027"/>
                        <a:pt x="134271" y="31347"/>
                      </a:cubicBezTo>
                      <a:lnTo>
                        <a:pt x="135586" y="31952"/>
                      </a:lnTo>
                      <a:lnTo>
                        <a:pt x="137968" y="27043"/>
                      </a:lnTo>
                      <a:lnTo>
                        <a:pt x="133915" y="25229"/>
                      </a:lnTo>
                      <a:lnTo>
                        <a:pt x="133204" y="26829"/>
                      </a:lnTo>
                      <a:lnTo>
                        <a:pt x="135515" y="27825"/>
                      </a:lnTo>
                      <a:cubicBezTo>
                        <a:pt x="135302" y="28217"/>
                        <a:pt x="135231" y="28395"/>
                        <a:pt x="135053" y="28786"/>
                      </a:cubicBezTo>
                      <a:cubicBezTo>
                        <a:pt x="134627" y="28999"/>
                        <a:pt x="134129" y="29106"/>
                        <a:pt x="133631" y="29106"/>
                      </a:cubicBezTo>
                      <a:cubicBezTo>
                        <a:pt x="133098" y="29070"/>
                        <a:pt x="132564" y="28963"/>
                        <a:pt x="132067" y="28715"/>
                      </a:cubicBezTo>
                      <a:cubicBezTo>
                        <a:pt x="131676" y="28572"/>
                        <a:pt x="131356" y="28323"/>
                        <a:pt x="131072" y="28039"/>
                      </a:cubicBezTo>
                      <a:cubicBezTo>
                        <a:pt x="130822" y="27754"/>
                        <a:pt x="130609" y="27399"/>
                        <a:pt x="130467" y="27043"/>
                      </a:cubicBezTo>
                      <a:cubicBezTo>
                        <a:pt x="130396" y="26616"/>
                        <a:pt x="130396" y="26189"/>
                        <a:pt x="130467" y="25762"/>
                      </a:cubicBezTo>
                      <a:cubicBezTo>
                        <a:pt x="130538" y="25264"/>
                        <a:pt x="130645" y="24802"/>
                        <a:pt x="130858" y="24339"/>
                      </a:cubicBezTo>
                      <a:cubicBezTo>
                        <a:pt x="131072" y="23877"/>
                        <a:pt x="131356" y="23450"/>
                        <a:pt x="131676" y="23059"/>
                      </a:cubicBezTo>
                      <a:cubicBezTo>
                        <a:pt x="131960" y="22739"/>
                        <a:pt x="132316" y="22454"/>
                        <a:pt x="132707" y="22276"/>
                      </a:cubicBezTo>
                      <a:cubicBezTo>
                        <a:pt x="133062" y="22134"/>
                        <a:pt x="133453" y="22027"/>
                        <a:pt x="133845" y="22027"/>
                      </a:cubicBezTo>
                      <a:cubicBezTo>
                        <a:pt x="134271" y="22027"/>
                        <a:pt x="134698" y="22134"/>
                        <a:pt x="135089" y="22312"/>
                      </a:cubicBezTo>
                      <a:cubicBezTo>
                        <a:pt x="135409" y="22454"/>
                        <a:pt x="135728" y="22632"/>
                        <a:pt x="135977" y="22845"/>
                      </a:cubicBezTo>
                      <a:cubicBezTo>
                        <a:pt x="136226" y="23023"/>
                        <a:pt x="136404" y="23272"/>
                        <a:pt x="136546" y="23521"/>
                      </a:cubicBezTo>
                      <a:cubicBezTo>
                        <a:pt x="136688" y="23735"/>
                        <a:pt x="136759" y="24019"/>
                        <a:pt x="136759" y="24268"/>
                      </a:cubicBezTo>
                      <a:cubicBezTo>
                        <a:pt x="136831" y="24553"/>
                        <a:pt x="136831" y="24838"/>
                        <a:pt x="136759" y="25122"/>
                      </a:cubicBezTo>
                      <a:lnTo>
                        <a:pt x="138573" y="25940"/>
                      </a:lnTo>
                      <a:cubicBezTo>
                        <a:pt x="138786" y="25442"/>
                        <a:pt x="138857" y="24908"/>
                        <a:pt x="138821" y="24375"/>
                      </a:cubicBezTo>
                      <a:cubicBezTo>
                        <a:pt x="138786" y="23877"/>
                        <a:pt x="138644" y="23379"/>
                        <a:pt x="138395" y="22952"/>
                      </a:cubicBezTo>
                      <a:cubicBezTo>
                        <a:pt x="138146" y="22454"/>
                        <a:pt x="137826" y="22027"/>
                        <a:pt x="137400" y="21707"/>
                      </a:cubicBezTo>
                      <a:close/>
                      <a:moveTo>
                        <a:pt x="124922" y="16905"/>
                      </a:moveTo>
                      <a:cubicBezTo>
                        <a:pt x="124424" y="16442"/>
                        <a:pt x="123819" y="16087"/>
                        <a:pt x="123180" y="15874"/>
                      </a:cubicBezTo>
                      <a:cubicBezTo>
                        <a:pt x="122540" y="15624"/>
                        <a:pt x="121829" y="15518"/>
                        <a:pt x="121153" y="15518"/>
                      </a:cubicBezTo>
                      <a:cubicBezTo>
                        <a:pt x="120513" y="15553"/>
                        <a:pt x="119873" y="15696"/>
                        <a:pt x="119304" y="15980"/>
                      </a:cubicBezTo>
                      <a:cubicBezTo>
                        <a:pt x="118700" y="16265"/>
                        <a:pt x="118167" y="16692"/>
                        <a:pt x="117740" y="17190"/>
                      </a:cubicBezTo>
                      <a:cubicBezTo>
                        <a:pt x="117278" y="17759"/>
                        <a:pt x="116923" y="18399"/>
                        <a:pt x="116674" y="19075"/>
                      </a:cubicBezTo>
                      <a:cubicBezTo>
                        <a:pt x="116425" y="19751"/>
                        <a:pt x="116318" y="20462"/>
                        <a:pt x="116318" y="21174"/>
                      </a:cubicBezTo>
                      <a:cubicBezTo>
                        <a:pt x="116318" y="21814"/>
                        <a:pt x="116461" y="22454"/>
                        <a:pt x="116709" y="23059"/>
                      </a:cubicBezTo>
                      <a:cubicBezTo>
                        <a:pt x="116958" y="23628"/>
                        <a:pt x="117314" y="24126"/>
                        <a:pt x="117776" y="24553"/>
                      </a:cubicBezTo>
                      <a:cubicBezTo>
                        <a:pt x="118274" y="25015"/>
                        <a:pt x="118842" y="25335"/>
                        <a:pt x="119447" y="25584"/>
                      </a:cubicBezTo>
                      <a:cubicBezTo>
                        <a:pt x="120086" y="25798"/>
                        <a:pt x="120727" y="25904"/>
                        <a:pt x="121402" y="25869"/>
                      </a:cubicBezTo>
                      <a:cubicBezTo>
                        <a:pt x="122042" y="25869"/>
                        <a:pt x="122682" y="25727"/>
                        <a:pt x="123250" y="25442"/>
                      </a:cubicBezTo>
                      <a:cubicBezTo>
                        <a:pt x="123819" y="25158"/>
                        <a:pt x="124353" y="24766"/>
                        <a:pt x="124779" y="24268"/>
                      </a:cubicBezTo>
                      <a:cubicBezTo>
                        <a:pt x="125739" y="23165"/>
                        <a:pt x="126308" y="21814"/>
                        <a:pt x="126379" y="20356"/>
                      </a:cubicBezTo>
                      <a:cubicBezTo>
                        <a:pt x="126379" y="19715"/>
                        <a:pt x="126272" y="19040"/>
                        <a:pt x="126023" y="18435"/>
                      </a:cubicBezTo>
                      <a:cubicBezTo>
                        <a:pt x="125775" y="17865"/>
                        <a:pt x="125384" y="17332"/>
                        <a:pt x="124922" y="16905"/>
                      </a:cubicBezTo>
                      <a:close/>
                      <a:moveTo>
                        <a:pt x="124104" y="21743"/>
                      </a:moveTo>
                      <a:lnTo>
                        <a:pt x="124104" y="21743"/>
                      </a:lnTo>
                      <a:cubicBezTo>
                        <a:pt x="123926" y="22205"/>
                        <a:pt x="123677" y="22667"/>
                        <a:pt x="123357" y="23059"/>
                      </a:cubicBezTo>
                      <a:cubicBezTo>
                        <a:pt x="123073" y="23379"/>
                        <a:pt x="122718" y="23663"/>
                        <a:pt x="122362" y="23877"/>
                      </a:cubicBezTo>
                      <a:cubicBezTo>
                        <a:pt x="122006" y="24055"/>
                        <a:pt x="121651" y="24161"/>
                        <a:pt x="121260" y="24197"/>
                      </a:cubicBezTo>
                      <a:cubicBezTo>
                        <a:pt x="120869" y="24268"/>
                        <a:pt x="120442" y="24268"/>
                        <a:pt x="120051" y="24197"/>
                      </a:cubicBezTo>
                      <a:cubicBezTo>
                        <a:pt x="119304" y="23913"/>
                        <a:pt x="118700" y="23343"/>
                        <a:pt x="118416" y="22597"/>
                      </a:cubicBezTo>
                      <a:cubicBezTo>
                        <a:pt x="118309" y="22170"/>
                        <a:pt x="118309" y="21778"/>
                        <a:pt x="118416" y="21351"/>
                      </a:cubicBezTo>
                      <a:cubicBezTo>
                        <a:pt x="118416" y="20854"/>
                        <a:pt x="118522" y="20356"/>
                        <a:pt x="118700" y="19893"/>
                      </a:cubicBezTo>
                      <a:cubicBezTo>
                        <a:pt x="118878" y="19431"/>
                        <a:pt x="119091" y="18968"/>
                        <a:pt x="119411" y="18577"/>
                      </a:cubicBezTo>
                      <a:cubicBezTo>
                        <a:pt x="119695" y="18257"/>
                        <a:pt x="120016" y="17972"/>
                        <a:pt x="120407" y="17759"/>
                      </a:cubicBezTo>
                      <a:cubicBezTo>
                        <a:pt x="120762" y="17545"/>
                        <a:pt x="121153" y="17439"/>
                        <a:pt x="121544" y="17439"/>
                      </a:cubicBezTo>
                      <a:cubicBezTo>
                        <a:pt x="121971" y="17403"/>
                        <a:pt x="122362" y="17474"/>
                        <a:pt x="122753" y="17617"/>
                      </a:cubicBezTo>
                      <a:cubicBezTo>
                        <a:pt x="123144" y="17759"/>
                        <a:pt x="123535" y="17972"/>
                        <a:pt x="123819" y="18257"/>
                      </a:cubicBezTo>
                      <a:cubicBezTo>
                        <a:pt x="124104" y="18541"/>
                        <a:pt x="124317" y="18861"/>
                        <a:pt x="124459" y="19217"/>
                      </a:cubicBezTo>
                      <a:cubicBezTo>
                        <a:pt x="124530" y="19644"/>
                        <a:pt x="124530" y="20035"/>
                        <a:pt x="124459" y="20462"/>
                      </a:cubicBezTo>
                      <a:cubicBezTo>
                        <a:pt x="124424" y="20960"/>
                        <a:pt x="124317" y="21458"/>
                        <a:pt x="124104" y="21920"/>
                      </a:cubicBezTo>
                      <a:close/>
                      <a:moveTo>
                        <a:pt x="113190" y="13099"/>
                      </a:moveTo>
                      <a:cubicBezTo>
                        <a:pt x="113048" y="12885"/>
                        <a:pt x="112906" y="12708"/>
                        <a:pt x="112728" y="12565"/>
                      </a:cubicBezTo>
                      <a:cubicBezTo>
                        <a:pt x="112550" y="12388"/>
                        <a:pt x="112372" y="12281"/>
                        <a:pt x="112159" y="12174"/>
                      </a:cubicBezTo>
                      <a:cubicBezTo>
                        <a:pt x="111946" y="12032"/>
                        <a:pt x="111732" y="11925"/>
                        <a:pt x="111484" y="11854"/>
                      </a:cubicBezTo>
                      <a:lnTo>
                        <a:pt x="110737" y="11605"/>
                      </a:lnTo>
                      <a:lnTo>
                        <a:pt x="106258" y="10289"/>
                      </a:lnTo>
                      <a:lnTo>
                        <a:pt x="103414" y="19929"/>
                      </a:lnTo>
                      <a:lnTo>
                        <a:pt x="105191" y="20462"/>
                      </a:lnTo>
                      <a:cubicBezTo>
                        <a:pt x="105689" y="18897"/>
                        <a:pt x="105902" y="18115"/>
                        <a:pt x="106364" y="16585"/>
                      </a:cubicBezTo>
                      <a:lnTo>
                        <a:pt x="108320" y="17154"/>
                      </a:lnTo>
                      <a:cubicBezTo>
                        <a:pt x="108498" y="17225"/>
                        <a:pt x="108675" y="17332"/>
                        <a:pt x="108853" y="17439"/>
                      </a:cubicBezTo>
                      <a:cubicBezTo>
                        <a:pt x="109031" y="17545"/>
                        <a:pt x="109173" y="17688"/>
                        <a:pt x="109280" y="17830"/>
                      </a:cubicBezTo>
                      <a:cubicBezTo>
                        <a:pt x="109386" y="18008"/>
                        <a:pt x="109457" y="18186"/>
                        <a:pt x="109528" y="18363"/>
                      </a:cubicBezTo>
                      <a:cubicBezTo>
                        <a:pt x="109564" y="18541"/>
                        <a:pt x="109564" y="18755"/>
                        <a:pt x="109528" y="18933"/>
                      </a:cubicBezTo>
                      <a:cubicBezTo>
                        <a:pt x="109528" y="20106"/>
                        <a:pt x="109528" y="20676"/>
                        <a:pt x="109528" y="21814"/>
                      </a:cubicBezTo>
                      <a:lnTo>
                        <a:pt x="111448" y="22454"/>
                      </a:lnTo>
                      <a:cubicBezTo>
                        <a:pt x="111448" y="21174"/>
                        <a:pt x="111448" y="20533"/>
                        <a:pt x="111448" y="19288"/>
                      </a:cubicBezTo>
                      <a:cubicBezTo>
                        <a:pt x="111341" y="18683"/>
                        <a:pt x="111164" y="18079"/>
                        <a:pt x="110915" y="17510"/>
                      </a:cubicBezTo>
                      <a:cubicBezTo>
                        <a:pt x="111448" y="17367"/>
                        <a:pt x="111946" y="17154"/>
                        <a:pt x="112408" y="16905"/>
                      </a:cubicBezTo>
                      <a:cubicBezTo>
                        <a:pt x="112835" y="16549"/>
                        <a:pt x="113190" y="16087"/>
                        <a:pt x="113332" y="15553"/>
                      </a:cubicBezTo>
                      <a:cubicBezTo>
                        <a:pt x="113332" y="15340"/>
                        <a:pt x="113332" y="15162"/>
                        <a:pt x="113332" y="14949"/>
                      </a:cubicBezTo>
                      <a:cubicBezTo>
                        <a:pt x="113368" y="14735"/>
                        <a:pt x="113368" y="14522"/>
                        <a:pt x="113332" y="14308"/>
                      </a:cubicBezTo>
                      <a:cubicBezTo>
                        <a:pt x="113368" y="14095"/>
                        <a:pt x="113368" y="13882"/>
                        <a:pt x="113332" y="13668"/>
                      </a:cubicBezTo>
                      <a:cubicBezTo>
                        <a:pt x="113261" y="13455"/>
                        <a:pt x="113154" y="13277"/>
                        <a:pt x="113048" y="13099"/>
                      </a:cubicBezTo>
                      <a:close/>
                      <a:moveTo>
                        <a:pt x="111590" y="14949"/>
                      </a:moveTo>
                      <a:lnTo>
                        <a:pt x="111590" y="14949"/>
                      </a:lnTo>
                      <a:cubicBezTo>
                        <a:pt x="111519" y="15162"/>
                        <a:pt x="111413" y="15340"/>
                        <a:pt x="111270" y="15518"/>
                      </a:cubicBezTo>
                      <a:cubicBezTo>
                        <a:pt x="111164" y="15660"/>
                        <a:pt x="110986" y="15767"/>
                        <a:pt x="110808" y="15802"/>
                      </a:cubicBezTo>
                      <a:cubicBezTo>
                        <a:pt x="110595" y="15874"/>
                        <a:pt x="110381" y="15874"/>
                        <a:pt x="110168" y="15802"/>
                      </a:cubicBezTo>
                      <a:cubicBezTo>
                        <a:pt x="109884" y="15838"/>
                        <a:pt x="109599" y="15838"/>
                        <a:pt x="109315" y="15802"/>
                      </a:cubicBezTo>
                      <a:lnTo>
                        <a:pt x="106862" y="15056"/>
                      </a:lnTo>
                      <a:cubicBezTo>
                        <a:pt x="107182" y="14060"/>
                        <a:pt x="107324" y="13562"/>
                        <a:pt x="107644" y="12530"/>
                      </a:cubicBezTo>
                      <a:lnTo>
                        <a:pt x="110310" y="13348"/>
                      </a:lnTo>
                      <a:cubicBezTo>
                        <a:pt x="110772" y="13455"/>
                        <a:pt x="111164" y="13668"/>
                        <a:pt x="111484" y="14024"/>
                      </a:cubicBezTo>
                      <a:cubicBezTo>
                        <a:pt x="111626" y="14380"/>
                        <a:pt x="111626" y="14735"/>
                        <a:pt x="111484" y="15091"/>
                      </a:cubicBezTo>
                      <a:close/>
                      <a:moveTo>
                        <a:pt x="100926" y="9080"/>
                      </a:moveTo>
                      <a:cubicBezTo>
                        <a:pt x="100676" y="8866"/>
                        <a:pt x="100428" y="8653"/>
                        <a:pt x="100143" y="8510"/>
                      </a:cubicBezTo>
                      <a:cubicBezTo>
                        <a:pt x="99859" y="8333"/>
                        <a:pt x="99539" y="8190"/>
                        <a:pt x="99219" y="8084"/>
                      </a:cubicBezTo>
                      <a:lnTo>
                        <a:pt x="98117" y="7763"/>
                      </a:lnTo>
                      <a:lnTo>
                        <a:pt x="93922" y="6839"/>
                      </a:lnTo>
                      <a:lnTo>
                        <a:pt x="91505" y="16621"/>
                      </a:lnTo>
                      <a:lnTo>
                        <a:pt x="93424" y="17047"/>
                      </a:lnTo>
                      <a:lnTo>
                        <a:pt x="94384" y="13490"/>
                      </a:lnTo>
                      <a:lnTo>
                        <a:pt x="96553" y="13988"/>
                      </a:lnTo>
                      <a:cubicBezTo>
                        <a:pt x="97619" y="14344"/>
                        <a:pt x="98757" y="14344"/>
                        <a:pt x="99823" y="13988"/>
                      </a:cubicBezTo>
                      <a:cubicBezTo>
                        <a:pt x="100676" y="13633"/>
                        <a:pt x="101317" y="12850"/>
                        <a:pt x="101530" y="11925"/>
                      </a:cubicBezTo>
                      <a:cubicBezTo>
                        <a:pt x="101601" y="11569"/>
                        <a:pt x="101601" y="11214"/>
                        <a:pt x="101530" y="10858"/>
                      </a:cubicBezTo>
                      <a:cubicBezTo>
                        <a:pt x="101530" y="10538"/>
                        <a:pt x="101458" y="10253"/>
                        <a:pt x="101317" y="9969"/>
                      </a:cubicBezTo>
                      <a:cubicBezTo>
                        <a:pt x="101174" y="9720"/>
                        <a:pt x="100996" y="9471"/>
                        <a:pt x="100783" y="9258"/>
                      </a:cubicBezTo>
                      <a:close/>
                      <a:moveTo>
                        <a:pt x="99468" y="11285"/>
                      </a:moveTo>
                      <a:lnTo>
                        <a:pt x="99468" y="11285"/>
                      </a:lnTo>
                      <a:cubicBezTo>
                        <a:pt x="99432" y="11499"/>
                        <a:pt x="99361" y="11676"/>
                        <a:pt x="99219" y="11854"/>
                      </a:cubicBezTo>
                      <a:cubicBezTo>
                        <a:pt x="99077" y="12032"/>
                        <a:pt x="98899" y="12139"/>
                        <a:pt x="98722" y="12210"/>
                      </a:cubicBezTo>
                      <a:cubicBezTo>
                        <a:pt x="98472" y="12245"/>
                        <a:pt x="98259" y="12245"/>
                        <a:pt x="98010" y="12210"/>
                      </a:cubicBezTo>
                      <a:cubicBezTo>
                        <a:pt x="97690" y="12245"/>
                        <a:pt x="97371" y="12245"/>
                        <a:pt x="97050" y="12210"/>
                      </a:cubicBezTo>
                      <a:lnTo>
                        <a:pt x="94811" y="11712"/>
                      </a:lnTo>
                      <a:lnTo>
                        <a:pt x="95522" y="8973"/>
                      </a:lnTo>
                      <a:lnTo>
                        <a:pt x="97762" y="9471"/>
                      </a:lnTo>
                      <a:lnTo>
                        <a:pt x="98544" y="9684"/>
                      </a:lnTo>
                      <a:cubicBezTo>
                        <a:pt x="98757" y="9756"/>
                        <a:pt x="98970" y="9898"/>
                        <a:pt x="99148" y="10040"/>
                      </a:cubicBezTo>
                      <a:cubicBezTo>
                        <a:pt x="99326" y="10182"/>
                        <a:pt x="99432" y="10360"/>
                        <a:pt x="99503" y="10574"/>
                      </a:cubicBezTo>
                      <a:cubicBezTo>
                        <a:pt x="99575" y="10787"/>
                        <a:pt x="99575" y="11072"/>
                        <a:pt x="99503" y="11285"/>
                      </a:cubicBezTo>
                      <a:close/>
                      <a:moveTo>
                        <a:pt x="79560" y="14166"/>
                      </a:moveTo>
                      <a:cubicBezTo>
                        <a:pt x="76752" y="13668"/>
                        <a:pt x="75330" y="13419"/>
                        <a:pt x="72450" y="12992"/>
                      </a:cubicBezTo>
                      <a:lnTo>
                        <a:pt x="73872" y="4135"/>
                      </a:lnTo>
                      <a:cubicBezTo>
                        <a:pt x="76752" y="4562"/>
                        <a:pt x="78174" y="4811"/>
                        <a:pt x="80982" y="5309"/>
                      </a:cubicBezTo>
                      <a:lnTo>
                        <a:pt x="80698" y="6839"/>
                      </a:lnTo>
                      <a:lnTo>
                        <a:pt x="75401" y="5914"/>
                      </a:lnTo>
                      <a:lnTo>
                        <a:pt x="75045" y="7942"/>
                      </a:lnTo>
                      <a:cubicBezTo>
                        <a:pt x="77036" y="8226"/>
                        <a:pt x="77996" y="8404"/>
                        <a:pt x="79987" y="8760"/>
                      </a:cubicBezTo>
                      <a:cubicBezTo>
                        <a:pt x="79987" y="9364"/>
                        <a:pt x="79987" y="9649"/>
                        <a:pt x="79702" y="10253"/>
                      </a:cubicBezTo>
                      <a:lnTo>
                        <a:pt x="74796" y="9435"/>
                      </a:lnTo>
                      <a:cubicBezTo>
                        <a:pt x="74796" y="10360"/>
                        <a:pt x="74548" y="10823"/>
                        <a:pt x="74405" y="11747"/>
                      </a:cubicBezTo>
                      <a:cubicBezTo>
                        <a:pt x="76574" y="12067"/>
                        <a:pt x="77640" y="12245"/>
                        <a:pt x="79773" y="12637"/>
                      </a:cubicBezTo>
                      <a:cubicBezTo>
                        <a:pt x="79773" y="13241"/>
                        <a:pt x="79773" y="13562"/>
                        <a:pt x="79489" y="14166"/>
                      </a:cubicBezTo>
                      <a:close/>
                      <a:moveTo>
                        <a:pt x="60861" y="11392"/>
                      </a:moveTo>
                      <a:lnTo>
                        <a:pt x="59084" y="11392"/>
                      </a:lnTo>
                      <a:cubicBezTo>
                        <a:pt x="59332" y="8902"/>
                        <a:pt x="59439" y="7621"/>
                        <a:pt x="59652" y="5060"/>
                      </a:cubicBezTo>
                      <a:cubicBezTo>
                        <a:pt x="58550" y="7515"/>
                        <a:pt x="58017" y="8617"/>
                        <a:pt x="56951" y="11178"/>
                      </a:cubicBezTo>
                      <a:lnTo>
                        <a:pt x="55422" y="11178"/>
                      </a:lnTo>
                      <a:cubicBezTo>
                        <a:pt x="54747" y="8617"/>
                        <a:pt x="54426" y="7337"/>
                        <a:pt x="53716" y="4669"/>
                      </a:cubicBezTo>
                      <a:cubicBezTo>
                        <a:pt x="53716" y="7265"/>
                        <a:pt x="53466" y="8510"/>
                        <a:pt x="53289" y="11001"/>
                      </a:cubicBezTo>
                      <a:lnTo>
                        <a:pt x="51511" y="11001"/>
                      </a:lnTo>
                      <a:cubicBezTo>
                        <a:pt x="51760" y="7159"/>
                        <a:pt x="51867" y="5167"/>
                        <a:pt x="52116" y="1005"/>
                      </a:cubicBezTo>
                      <a:lnTo>
                        <a:pt x="54604" y="1005"/>
                      </a:lnTo>
                      <a:lnTo>
                        <a:pt x="56417" y="8404"/>
                      </a:lnTo>
                      <a:lnTo>
                        <a:pt x="59368" y="1290"/>
                      </a:lnTo>
                      <a:lnTo>
                        <a:pt x="61857" y="1574"/>
                      </a:lnTo>
                      <a:cubicBezTo>
                        <a:pt x="61465" y="5629"/>
                        <a:pt x="61252" y="7585"/>
                        <a:pt x="60861" y="11499"/>
                      </a:cubicBezTo>
                      <a:close/>
                      <a:moveTo>
                        <a:pt x="47139" y="10502"/>
                      </a:moveTo>
                      <a:cubicBezTo>
                        <a:pt x="44082" y="10502"/>
                        <a:pt x="42553" y="10289"/>
                        <a:pt x="39496" y="10218"/>
                      </a:cubicBezTo>
                      <a:cubicBezTo>
                        <a:pt x="39496" y="6483"/>
                        <a:pt x="39496" y="4491"/>
                        <a:pt x="39496" y="151"/>
                      </a:cubicBezTo>
                      <a:cubicBezTo>
                        <a:pt x="42588" y="151"/>
                        <a:pt x="44117" y="151"/>
                        <a:pt x="47175" y="471"/>
                      </a:cubicBezTo>
                      <a:cubicBezTo>
                        <a:pt x="47175" y="1183"/>
                        <a:pt x="47175" y="1574"/>
                        <a:pt x="47175" y="2285"/>
                      </a:cubicBezTo>
                      <a:cubicBezTo>
                        <a:pt x="44899" y="2285"/>
                        <a:pt x="43620" y="2108"/>
                        <a:pt x="41451" y="2037"/>
                      </a:cubicBezTo>
                      <a:cubicBezTo>
                        <a:pt x="41451" y="2997"/>
                        <a:pt x="41451" y="3460"/>
                        <a:pt x="41451" y="4384"/>
                      </a:cubicBezTo>
                      <a:cubicBezTo>
                        <a:pt x="43584" y="4384"/>
                        <a:pt x="44650" y="4384"/>
                        <a:pt x="46748" y="4384"/>
                      </a:cubicBezTo>
                      <a:cubicBezTo>
                        <a:pt x="46748" y="5096"/>
                        <a:pt x="46748" y="5416"/>
                        <a:pt x="46748" y="6092"/>
                      </a:cubicBezTo>
                      <a:lnTo>
                        <a:pt x="41486" y="6092"/>
                      </a:lnTo>
                      <a:cubicBezTo>
                        <a:pt x="41486" y="7123"/>
                        <a:pt x="41486" y="7621"/>
                        <a:pt x="41486" y="8617"/>
                      </a:cubicBezTo>
                      <a:cubicBezTo>
                        <a:pt x="43797" y="8617"/>
                        <a:pt x="45041" y="8617"/>
                        <a:pt x="47281" y="8866"/>
                      </a:cubicBezTo>
                      <a:cubicBezTo>
                        <a:pt x="47281" y="9542"/>
                        <a:pt x="47281" y="9862"/>
                        <a:pt x="47281" y="10502"/>
                      </a:cubicBezTo>
                      <a:close/>
                      <a:moveTo>
                        <a:pt x="34981" y="5274"/>
                      </a:moveTo>
                      <a:cubicBezTo>
                        <a:pt x="34981" y="8831"/>
                        <a:pt x="33239" y="10111"/>
                        <a:pt x="29826" y="10182"/>
                      </a:cubicBezTo>
                      <a:lnTo>
                        <a:pt x="26520" y="10182"/>
                      </a:lnTo>
                      <a:cubicBezTo>
                        <a:pt x="26520" y="6625"/>
                        <a:pt x="26520" y="4562"/>
                        <a:pt x="26271" y="45"/>
                      </a:cubicBezTo>
                      <a:lnTo>
                        <a:pt x="29826" y="45"/>
                      </a:lnTo>
                      <a:cubicBezTo>
                        <a:pt x="32386" y="-311"/>
                        <a:pt x="34767" y="1503"/>
                        <a:pt x="35123" y="4064"/>
                      </a:cubicBezTo>
                      <a:cubicBezTo>
                        <a:pt x="35159" y="4455"/>
                        <a:pt x="35159" y="4882"/>
                        <a:pt x="35123" y="5274"/>
                      </a:cubicBezTo>
                      <a:close/>
                      <a:moveTo>
                        <a:pt x="33025" y="5274"/>
                      </a:moveTo>
                      <a:lnTo>
                        <a:pt x="33025" y="5274"/>
                      </a:lnTo>
                      <a:cubicBezTo>
                        <a:pt x="33097" y="4811"/>
                        <a:pt x="33097" y="4349"/>
                        <a:pt x="33025" y="3886"/>
                      </a:cubicBezTo>
                      <a:cubicBezTo>
                        <a:pt x="32919" y="3495"/>
                        <a:pt x="32741" y="3139"/>
                        <a:pt x="32493" y="2819"/>
                      </a:cubicBezTo>
                      <a:cubicBezTo>
                        <a:pt x="32208" y="2535"/>
                        <a:pt x="31852" y="2285"/>
                        <a:pt x="31461" y="2144"/>
                      </a:cubicBezTo>
                      <a:cubicBezTo>
                        <a:pt x="30928" y="2001"/>
                        <a:pt x="30395" y="1930"/>
                        <a:pt x="29862" y="1930"/>
                      </a:cubicBezTo>
                      <a:lnTo>
                        <a:pt x="28404" y="1930"/>
                      </a:lnTo>
                      <a:cubicBezTo>
                        <a:pt x="28404" y="4776"/>
                        <a:pt x="28404" y="6092"/>
                        <a:pt x="28404" y="8582"/>
                      </a:cubicBezTo>
                      <a:lnTo>
                        <a:pt x="29826" y="8582"/>
                      </a:lnTo>
                      <a:cubicBezTo>
                        <a:pt x="30359" y="8582"/>
                        <a:pt x="30893" y="8510"/>
                        <a:pt x="31390" y="8333"/>
                      </a:cubicBezTo>
                      <a:cubicBezTo>
                        <a:pt x="31781" y="8226"/>
                        <a:pt x="32101" y="7977"/>
                        <a:pt x="32386" y="7692"/>
                      </a:cubicBezTo>
                      <a:cubicBezTo>
                        <a:pt x="32634" y="7408"/>
                        <a:pt x="32812" y="7052"/>
                        <a:pt x="32919" y="6661"/>
                      </a:cubicBezTo>
                      <a:cubicBezTo>
                        <a:pt x="32990" y="6199"/>
                        <a:pt x="32990" y="5736"/>
                        <a:pt x="32919" y="5274"/>
                      </a:cubicBezTo>
                      <a:close/>
                      <a:moveTo>
                        <a:pt x="22361" y="10431"/>
                      </a:moveTo>
                      <a:lnTo>
                        <a:pt x="20334" y="10431"/>
                      </a:lnTo>
                      <a:lnTo>
                        <a:pt x="19268" y="7977"/>
                      </a:lnTo>
                      <a:cubicBezTo>
                        <a:pt x="19197" y="7799"/>
                        <a:pt x="19090" y="7621"/>
                        <a:pt x="18948" y="7479"/>
                      </a:cubicBezTo>
                      <a:cubicBezTo>
                        <a:pt x="18841" y="7337"/>
                        <a:pt x="18699" y="7230"/>
                        <a:pt x="18557" y="7123"/>
                      </a:cubicBezTo>
                      <a:lnTo>
                        <a:pt x="18024" y="6874"/>
                      </a:lnTo>
                      <a:cubicBezTo>
                        <a:pt x="17811" y="6839"/>
                        <a:pt x="17633" y="6839"/>
                        <a:pt x="17420" y="6874"/>
                      </a:cubicBezTo>
                      <a:lnTo>
                        <a:pt x="15393" y="6874"/>
                      </a:lnTo>
                      <a:cubicBezTo>
                        <a:pt x="15393" y="8475"/>
                        <a:pt x="15393" y="9222"/>
                        <a:pt x="15606" y="10645"/>
                      </a:cubicBezTo>
                      <a:lnTo>
                        <a:pt x="13758" y="10645"/>
                      </a:lnTo>
                      <a:cubicBezTo>
                        <a:pt x="13544" y="7088"/>
                        <a:pt x="13331" y="5131"/>
                        <a:pt x="13047" y="471"/>
                      </a:cubicBezTo>
                      <a:lnTo>
                        <a:pt x="17704" y="151"/>
                      </a:lnTo>
                      <a:lnTo>
                        <a:pt x="18486" y="151"/>
                      </a:lnTo>
                      <a:cubicBezTo>
                        <a:pt x="18735" y="116"/>
                        <a:pt x="18983" y="116"/>
                        <a:pt x="19232" y="151"/>
                      </a:cubicBezTo>
                      <a:lnTo>
                        <a:pt x="19908" y="151"/>
                      </a:lnTo>
                      <a:cubicBezTo>
                        <a:pt x="20121" y="258"/>
                        <a:pt x="20334" y="365"/>
                        <a:pt x="20512" y="543"/>
                      </a:cubicBezTo>
                      <a:cubicBezTo>
                        <a:pt x="20690" y="685"/>
                        <a:pt x="20832" y="863"/>
                        <a:pt x="20974" y="1041"/>
                      </a:cubicBezTo>
                      <a:lnTo>
                        <a:pt x="21330" y="1645"/>
                      </a:lnTo>
                      <a:lnTo>
                        <a:pt x="21543" y="2285"/>
                      </a:lnTo>
                      <a:cubicBezTo>
                        <a:pt x="21543" y="2499"/>
                        <a:pt x="21543" y="2748"/>
                        <a:pt x="21543" y="2962"/>
                      </a:cubicBezTo>
                      <a:cubicBezTo>
                        <a:pt x="21579" y="3531"/>
                        <a:pt x="21472" y="4135"/>
                        <a:pt x="21188" y="4633"/>
                      </a:cubicBezTo>
                      <a:cubicBezTo>
                        <a:pt x="20832" y="5060"/>
                        <a:pt x="20441" y="5416"/>
                        <a:pt x="19979" y="5701"/>
                      </a:cubicBezTo>
                      <a:cubicBezTo>
                        <a:pt x="20406" y="6163"/>
                        <a:pt x="20797" y="6625"/>
                        <a:pt x="21116" y="7159"/>
                      </a:cubicBezTo>
                      <a:cubicBezTo>
                        <a:pt x="21579" y="8262"/>
                        <a:pt x="21828" y="8831"/>
                        <a:pt x="22290" y="9862"/>
                      </a:cubicBezTo>
                      <a:close/>
                      <a:moveTo>
                        <a:pt x="15251" y="5345"/>
                      </a:moveTo>
                      <a:lnTo>
                        <a:pt x="15251" y="5345"/>
                      </a:lnTo>
                      <a:lnTo>
                        <a:pt x="17775" y="5345"/>
                      </a:lnTo>
                      <a:lnTo>
                        <a:pt x="18628" y="5345"/>
                      </a:lnTo>
                      <a:cubicBezTo>
                        <a:pt x="18841" y="5309"/>
                        <a:pt x="19055" y="5203"/>
                        <a:pt x="19232" y="5060"/>
                      </a:cubicBezTo>
                      <a:cubicBezTo>
                        <a:pt x="19374" y="4953"/>
                        <a:pt x="19481" y="4811"/>
                        <a:pt x="19552" y="4633"/>
                      </a:cubicBezTo>
                      <a:cubicBezTo>
                        <a:pt x="19588" y="4420"/>
                        <a:pt x="19588" y="4171"/>
                        <a:pt x="19552" y="3958"/>
                      </a:cubicBezTo>
                      <a:cubicBezTo>
                        <a:pt x="19552" y="3566"/>
                        <a:pt x="19374" y="3175"/>
                        <a:pt x="19090" y="2926"/>
                      </a:cubicBezTo>
                      <a:cubicBezTo>
                        <a:pt x="18664" y="2712"/>
                        <a:pt x="18202" y="2606"/>
                        <a:pt x="17739" y="2677"/>
                      </a:cubicBezTo>
                      <a:lnTo>
                        <a:pt x="15002" y="2677"/>
                      </a:lnTo>
                      <a:cubicBezTo>
                        <a:pt x="15002" y="3851"/>
                        <a:pt x="15002" y="4420"/>
                        <a:pt x="15002" y="5487"/>
                      </a:cubicBezTo>
                      <a:close/>
                      <a:moveTo>
                        <a:pt x="5226" y="10538"/>
                      </a:moveTo>
                      <a:lnTo>
                        <a:pt x="5226" y="10538"/>
                      </a:lnTo>
                      <a:cubicBezTo>
                        <a:pt x="5652" y="10502"/>
                        <a:pt x="6043" y="10360"/>
                        <a:pt x="6399" y="10182"/>
                      </a:cubicBezTo>
                      <a:cubicBezTo>
                        <a:pt x="6719" y="10004"/>
                        <a:pt x="7039" y="9756"/>
                        <a:pt x="7252" y="9435"/>
                      </a:cubicBezTo>
                      <a:cubicBezTo>
                        <a:pt x="7465" y="9115"/>
                        <a:pt x="7643" y="8724"/>
                        <a:pt x="7750" y="8333"/>
                      </a:cubicBezTo>
                      <a:cubicBezTo>
                        <a:pt x="7856" y="7835"/>
                        <a:pt x="7856" y="7337"/>
                        <a:pt x="7750" y="6839"/>
                      </a:cubicBezTo>
                      <a:cubicBezTo>
                        <a:pt x="7714" y="6341"/>
                        <a:pt x="7608" y="5807"/>
                        <a:pt x="7394" y="5345"/>
                      </a:cubicBezTo>
                      <a:cubicBezTo>
                        <a:pt x="7216" y="4918"/>
                        <a:pt x="6968" y="4562"/>
                        <a:pt x="6648" y="4242"/>
                      </a:cubicBezTo>
                      <a:cubicBezTo>
                        <a:pt x="6399" y="3922"/>
                        <a:pt x="6043" y="3708"/>
                        <a:pt x="5652" y="3602"/>
                      </a:cubicBezTo>
                      <a:cubicBezTo>
                        <a:pt x="5261" y="3495"/>
                        <a:pt x="4835" y="3495"/>
                        <a:pt x="4444" y="3602"/>
                      </a:cubicBezTo>
                      <a:cubicBezTo>
                        <a:pt x="4017" y="3673"/>
                        <a:pt x="3626" y="3815"/>
                        <a:pt x="3270" y="4028"/>
                      </a:cubicBezTo>
                      <a:cubicBezTo>
                        <a:pt x="2915" y="4242"/>
                        <a:pt x="2631" y="4562"/>
                        <a:pt x="2382" y="4918"/>
                      </a:cubicBezTo>
                      <a:cubicBezTo>
                        <a:pt x="2133" y="5309"/>
                        <a:pt x="1991" y="5736"/>
                        <a:pt x="1919" y="6199"/>
                      </a:cubicBezTo>
                      <a:cubicBezTo>
                        <a:pt x="1849" y="6696"/>
                        <a:pt x="1849" y="7230"/>
                        <a:pt x="1919" y="7728"/>
                      </a:cubicBezTo>
                      <a:cubicBezTo>
                        <a:pt x="1955" y="8226"/>
                        <a:pt x="2133" y="8724"/>
                        <a:pt x="2346" y="9151"/>
                      </a:cubicBezTo>
                      <a:cubicBezTo>
                        <a:pt x="2524" y="9506"/>
                        <a:pt x="2737" y="9862"/>
                        <a:pt x="3057" y="10111"/>
                      </a:cubicBezTo>
                      <a:cubicBezTo>
                        <a:pt x="3342" y="10360"/>
                        <a:pt x="3697" y="10502"/>
                        <a:pt x="4053" y="10609"/>
                      </a:cubicBezTo>
                      <a:cubicBezTo>
                        <a:pt x="4444" y="10716"/>
                        <a:pt x="4835" y="10716"/>
                        <a:pt x="5226" y="10609"/>
                      </a:cubicBezTo>
                      <a:close/>
                    </a:path>
                  </a:pathLst>
                </a:custGeom>
                <a:solidFill>
                  <a:srgbClr val="46B61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64" name="Google Shape;564;g2de715bde1f_1_110"/>
                <p:cNvSpPr/>
                <p:nvPr/>
              </p:nvSpPr>
              <p:spPr>
                <a:xfrm>
                  <a:off x="10773132" y="3425040"/>
                  <a:ext cx="181978" cy="119908"/>
                </a:xfrm>
                <a:custGeom>
                  <a:rect b="b" l="l" r="r" t="t"/>
                  <a:pathLst>
                    <a:path extrusionOk="0" h="119908" w="181978">
                      <a:moveTo>
                        <a:pt x="15322" y="57518"/>
                      </a:moveTo>
                      <a:lnTo>
                        <a:pt x="16353" y="60648"/>
                      </a:lnTo>
                      <a:lnTo>
                        <a:pt x="19659" y="60648"/>
                      </a:lnTo>
                      <a:lnTo>
                        <a:pt x="16993" y="62569"/>
                      </a:lnTo>
                      <a:lnTo>
                        <a:pt x="17988" y="65735"/>
                      </a:lnTo>
                      <a:lnTo>
                        <a:pt x="15322" y="63778"/>
                      </a:lnTo>
                      <a:lnTo>
                        <a:pt x="12656" y="65735"/>
                      </a:lnTo>
                      <a:lnTo>
                        <a:pt x="13687" y="62569"/>
                      </a:lnTo>
                      <a:lnTo>
                        <a:pt x="11020" y="60648"/>
                      </a:lnTo>
                      <a:lnTo>
                        <a:pt x="14327" y="60648"/>
                      </a:lnTo>
                      <a:lnTo>
                        <a:pt x="15322" y="57518"/>
                      </a:lnTo>
                      <a:close/>
                      <a:moveTo>
                        <a:pt x="91505" y="117134"/>
                      </a:moveTo>
                      <a:lnTo>
                        <a:pt x="91825" y="118201"/>
                      </a:lnTo>
                      <a:lnTo>
                        <a:pt x="92962" y="118201"/>
                      </a:lnTo>
                      <a:lnTo>
                        <a:pt x="92038" y="118841"/>
                      </a:lnTo>
                      <a:lnTo>
                        <a:pt x="92393" y="119909"/>
                      </a:lnTo>
                      <a:lnTo>
                        <a:pt x="91505" y="119268"/>
                      </a:lnTo>
                      <a:lnTo>
                        <a:pt x="90580" y="119909"/>
                      </a:lnTo>
                      <a:lnTo>
                        <a:pt x="90936" y="118841"/>
                      </a:lnTo>
                      <a:lnTo>
                        <a:pt x="90012" y="118201"/>
                      </a:lnTo>
                      <a:lnTo>
                        <a:pt x="91149" y="118201"/>
                      </a:lnTo>
                      <a:lnTo>
                        <a:pt x="91505" y="117134"/>
                      </a:lnTo>
                      <a:close/>
                      <a:moveTo>
                        <a:pt x="114505" y="92519"/>
                      </a:moveTo>
                      <a:lnTo>
                        <a:pt x="115145" y="94511"/>
                      </a:lnTo>
                      <a:lnTo>
                        <a:pt x="117243" y="94511"/>
                      </a:lnTo>
                      <a:lnTo>
                        <a:pt x="115572" y="95720"/>
                      </a:lnTo>
                      <a:lnTo>
                        <a:pt x="116212" y="97713"/>
                      </a:lnTo>
                      <a:lnTo>
                        <a:pt x="114505" y="96503"/>
                      </a:lnTo>
                      <a:lnTo>
                        <a:pt x="112834" y="97713"/>
                      </a:lnTo>
                      <a:lnTo>
                        <a:pt x="113475" y="95720"/>
                      </a:lnTo>
                      <a:lnTo>
                        <a:pt x="111804" y="94511"/>
                      </a:lnTo>
                      <a:lnTo>
                        <a:pt x="113866" y="94511"/>
                      </a:lnTo>
                      <a:lnTo>
                        <a:pt x="114505" y="92519"/>
                      </a:lnTo>
                      <a:close/>
                      <a:moveTo>
                        <a:pt x="131712" y="95222"/>
                      </a:moveTo>
                      <a:lnTo>
                        <a:pt x="132351" y="97179"/>
                      </a:lnTo>
                      <a:lnTo>
                        <a:pt x="134449" y="97179"/>
                      </a:lnTo>
                      <a:lnTo>
                        <a:pt x="132742" y="98424"/>
                      </a:lnTo>
                      <a:lnTo>
                        <a:pt x="133382" y="100416"/>
                      </a:lnTo>
                      <a:lnTo>
                        <a:pt x="131712" y="99171"/>
                      </a:lnTo>
                      <a:lnTo>
                        <a:pt x="130005" y="100416"/>
                      </a:lnTo>
                      <a:lnTo>
                        <a:pt x="130680" y="98424"/>
                      </a:lnTo>
                      <a:lnTo>
                        <a:pt x="128974" y="97179"/>
                      </a:lnTo>
                      <a:lnTo>
                        <a:pt x="131071" y="97179"/>
                      </a:lnTo>
                      <a:lnTo>
                        <a:pt x="131712" y="95222"/>
                      </a:lnTo>
                      <a:close/>
                      <a:moveTo>
                        <a:pt x="143372" y="91665"/>
                      </a:moveTo>
                      <a:lnTo>
                        <a:pt x="144012" y="93658"/>
                      </a:lnTo>
                      <a:lnTo>
                        <a:pt x="146109" y="93658"/>
                      </a:lnTo>
                      <a:lnTo>
                        <a:pt x="144438" y="94867"/>
                      </a:lnTo>
                      <a:lnTo>
                        <a:pt x="145078" y="96859"/>
                      </a:lnTo>
                      <a:lnTo>
                        <a:pt x="143372" y="95614"/>
                      </a:lnTo>
                      <a:lnTo>
                        <a:pt x="141701" y="96859"/>
                      </a:lnTo>
                      <a:lnTo>
                        <a:pt x="142341" y="94867"/>
                      </a:lnTo>
                      <a:lnTo>
                        <a:pt x="140670" y="93658"/>
                      </a:lnTo>
                      <a:lnTo>
                        <a:pt x="142732" y="93658"/>
                      </a:lnTo>
                      <a:lnTo>
                        <a:pt x="143372" y="91665"/>
                      </a:lnTo>
                      <a:close/>
                      <a:moveTo>
                        <a:pt x="179277" y="71675"/>
                      </a:moveTo>
                      <a:lnTo>
                        <a:pt x="179917" y="73667"/>
                      </a:lnTo>
                      <a:lnTo>
                        <a:pt x="181979" y="73667"/>
                      </a:lnTo>
                      <a:lnTo>
                        <a:pt x="180308" y="74876"/>
                      </a:lnTo>
                      <a:lnTo>
                        <a:pt x="180948" y="76868"/>
                      </a:lnTo>
                      <a:lnTo>
                        <a:pt x="179277" y="75659"/>
                      </a:lnTo>
                      <a:lnTo>
                        <a:pt x="177571" y="76868"/>
                      </a:lnTo>
                      <a:lnTo>
                        <a:pt x="178246" y="74876"/>
                      </a:lnTo>
                      <a:lnTo>
                        <a:pt x="176540" y="73667"/>
                      </a:lnTo>
                      <a:lnTo>
                        <a:pt x="178637" y="73667"/>
                      </a:lnTo>
                      <a:lnTo>
                        <a:pt x="179277" y="71675"/>
                      </a:lnTo>
                      <a:close/>
                      <a:moveTo>
                        <a:pt x="143727" y="112545"/>
                      </a:moveTo>
                      <a:lnTo>
                        <a:pt x="144367" y="114537"/>
                      </a:lnTo>
                      <a:lnTo>
                        <a:pt x="146429" y="114537"/>
                      </a:lnTo>
                      <a:lnTo>
                        <a:pt x="144758" y="115747"/>
                      </a:lnTo>
                      <a:lnTo>
                        <a:pt x="145398" y="117739"/>
                      </a:lnTo>
                      <a:lnTo>
                        <a:pt x="143727" y="116529"/>
                      </a:lnTo>
                      <a:lnTo>
                        <a:pt x="142021" y="117739"/>
                      </a:lnTo>
                      <a:lnTo>
                        <a:pt x="142661" y="115747"/>
                      </a:lnTo>
                      <a:lnTo>
                        <a:pt x="140990" y="114537"/>
                      </a:lnTo>
                      <a:lnTo>
                        <a:pt x="143052" y="114537"/>
                      </a:lnTo>
                      <a:lnTo>
                        <a:pt x="143727" y="112545"/>
                      </a:lnTo>
                      <a:close/>
                      <a:moveTo>
                        <a:pt x="154392" y="93622"/>
                      </a:moveTo>
                      <a:lnTo>
                        <a:pt x="155032" y="95614"/>
                      </a:lnTo>
                      <a:lnTo>
                        <a:pt x="157130" y="95614"/>
                      </a:lnTo>
                      <a:lnTo>
                        <a:pt x="155423" y="96823"/>
                      </a:lnTo>
                      <a:lnTo>
                        <a:pt x="156063" y="98815"/>
                      </a:lnTo>
                      <a:lnTo>
                        <a:pt x="154392" y="97606"/>
                      </a:lnTo>
                      <a:lnTo>
                        <a:pt x="152721" y="98815"/>
                      </a:lnTo>
                      <a:lnTo>
                        <a:pt x="153361" y="96823"/>
                      </a:lnTo>
                      <a:lnTo>
                        <a:pt x="151655" y="95614"/>
                      </a:lnTo>
                      <a:lnTo>
                        <a:pt x="153752" y="95614"/>
                      </a:lnTo>
                      <a:lnTo>
                        <a:pt x="154392" y="93622"/>
                      </a:lnTo>
                      <a:close/>
                      <a:moveTo>
                        <a:pt x="120051" y="28848"/>
                      </a:moveTo>
                      <a:lnTo>
                        <a:pt x="120691" y="30840"/>
                      </a:lnTo>
                      <a:lnTo>
                        <a:pt x="122789" y="30840"/>
                      </a:lnTo>
                      <a:lnTo>
                        <a:pt x="121082" y="32049"/>
                      </a:lnTo>
                      <a:lnTo>
                        <a:pt x="121722" y="34041"/>
                      </a:lnTo>
                      <a:lnTo>
                        <a:pt x="120051" y="32796"/>
                      </a:lnTo>
                      <a:lnTo>
                        <a:pt x="118345" y="34041"/>
                      </a:lnTo>
                      <a:lnTo>
                        <a:pt x="119020" y="32049"/>
                      </a:lnTo>
                      <a:lnTo>
                        <a:pt x="117314" y="30840"/>
                      </a:lnTo>
                      <a:lnTo>
                        <a:pt x="119411" y="30840"/>
                      </a:lnTo>
                      <a:lnTo>
                        <a:pt x="120051" y="28848"/>
                      </a:lnTo>
                      <a:close/>
                      <a:moveTo>
                        <a:pt x="80947" y="60221"/>
                      </a:moveTo>
                      <a:lnTo>
                        <a:pt x="81622" y="62178"/>
                      </a:lnTo>
                      <a:lnTo>
                        <a:pt x="83684" y="62178"/>
                      </a:lnTo>
                      <a:lnTo>
                        <a:pt x="82013" y="63423"/>
                      </a:lnTo>
                      <a:lnTo>
                        <a:pt x="82653" y="65379"/>
                      </a:lnTo>
                      <a:lnTo>
                        <a:pt x="80947" y="64169"/>
                      </a:lnTo>
                      <a:lnTo>
                        <a:pt x="79276" y="65379"/>
                      </a:lnTo>
                      <a:lnTo>
                        <a:pt x="79916" y="63423"/>
                      </a:lnTo>
                      <a:lnTo>
                        <a:pt x="78245" y="62178"/>
                      </a:lnTo>
                      <a:lnTo>
                        <a:pt x="80306" y="62178"/>
                      </a:lnTo>
                      <a:lnTo>
                        <a:pt x="80947" y="60221"/>
                      </a:lnTo>
                      <a:close/>
                      <a:moveTo>
                        <a:pt x="2737" y="68545"/>
                      </a:moveTo>
                      <a:lnTo>
                        <a:pt x="3377" y="70537"/>
                      </a:lnTo>
                      <a:lnTo>
                        <a:pt x="5439" y="70537"/>
                      </a:lnTo>
                      <a:lnTo>
                        <a:pt x="3768" y="71782"/>
                      </a:lnTo>
                      <a:lnTo>
                        <a:pt x="4408" y="73738"/>
                      </a:lnTo>
                      <a:lnTo>
                        <a:pt x="2737" y="72528"/>
                      </a:lnTo>
                      <a:lnTo>
                        <a:pt x="1031" y="73738"/>
                      </a:lnTo>
                      <a:lnTo>
                        <a:pt x="1671" y="71782"/>
                      </a:lnTo>
                      <a:lnTo>
                        <a:pt x="0" y="70537"/>
                      </a:lnTo>
                      <a:lnTo>
                        <a:pt x="2062" y="70537"/>
                      </a:lnTo>
                      <a:lnTo>
                        <a:pt x="2737" y="68545"/>
                      </a:lnTo>
                      <a:close/>
                      <a:moveTo>
                        <a:pt x="169216" y="79216"/>
                      </a:moveTo>
                      <a:lnTo>
                        <a:pt x="170034" y="81777"/>
                      </a:lnTo>
                      <a:lnTo>
                        <a:pt x="172700" y="81777"/>
                      </a:lnTo>
                      <a:lnTo>
                        <a:pt x="170531" y="83342"/>
                      </a:lnTo>
                      <a:lnTo>
                        <a:pt x="171349" y="85903"/>
                      </a:lnTo>
                      <a:lnTo>
                        <a:pt x="169216" y="84302"/>
                      </a:lnTo>
                      <a:lnTo>
                        <a:pt x="167048" y="85903"/>
                      </a:lnTo>
                      <a:lnTo>
                        <a:pt x="167865" y="83342"/>
                      </a:lnTo>
                      <a:lnTo>
                        <a:pt x="165697" y="81777"/>
                      </a:lnTo>
                      <a:lnTo>
                        <a:pt x="168363" y="81777"/>
                      </a:lnTo>
                      <a:lnTo>
                        <a:pt x="169216" y="79216"/>
                      </a:lnTo>
                      <a:close/>
                      <a:moveTo>
                        <a:pt x="162746" y="87681"/>
                      </a:moveTo>
                      <a:lnTo>
                        <a:pt x="163599" y="90242"/>
                      </a:lnTo>
                      <a:lnTo>
                        <a:pt x="166266" y="90242"/>
                      </a:lnTo>
                      <a:lnTo>
                        <a:pt x="164097" y="91808"/>
                      </a:lnTo>
                      <a:lnTo>
                        <a:pt x="164915" y="94333"/>
                      </a:lnTo>
                      <a:lnTo>
                        <a:pt x="162746" y="92768"/>
                      </a:lnTo>
                      <a:lnTo>
                        <a:pt x="160578" y="94333"/>
                      </a:lnTo>
                      <a:lnTo>
                        <a:pt x="161431" y="91808"/>
                      </a:lnTo>
                      <a:lnTo>
                        <a:pt x="159263" y="90242"/>
                      </a:lnTo>
                      <a:lnTo>
                        <a:pt x="161929" y="90242"/>
                      </a:lnTo>
                      <a:lnTo>
                        <a:pt x="162746" y="87681"/>
                      </a:lnTo>
                      <a:close/>
                      <a:moveTo>
                        <a:pt x="122931" y="103653"/>
                      </a:moveTo>
                      <a:lnTo>
                        <a:pt x="123748" y="106178"/>
                      </a:lnTo>
                      <a:lnTo>
                        <a:pt x="126450" y="106178"/>
                      </a:lnTo>
                      <a:lnTo>
                        <a:pt x="124281" y="107779"/>
                      </a:lnTo>
                      <a:lnTo>
                        <a:pt x="125099" y="110304"/>
                      </a:lnTo>
                      <a:lnTo>
                        <a:pt x="122931" y="108739"/>
                      </a:lnTo>
                      <a:lnTo>
                        <a:pt x="120762" y="110304"/>
                      </a:lnTo>
                      <a:lnTo>
                        <a:pt x="121615" y="107779"/>
                      </a:lnTo>
                      <a:lnTo>
                        <a:pt x="119447" y="106178"/>
                      </a:lnTo>
                      <a:lnTo>
                        <a:pt x="122113" y="106178"/>
                      </a:lnTo>
                      <a:lnTo>
                        <a:pt x="122931" y="103653"/>
                      </a:lnTo>
                      <a:close/>
                      <a:moveTo>
                        <a:pt x="144261" y="101198"/>
                      </a:moveTo>
                      <a:lnTo>
                        <a:pt x="145078" y="103724"/>
                      </a:lnTo>
                      <a:lnTo>
                        <a:pt x="147744" y="103724"/>
                      </a:lnTo>
                      <a:lnTo>
                        <a:pt x="145576" y="105289"/>
                      </a:lnTo>
                      <a:lnTo>
                        <a:pt x="146429" y="107850"/>
                      </a:lnTo>
                      <a:lnTo>
                        <a:pt x="144261" y="106285"/>
                      </a:lnTo>
                      <a:lnTo>
                        <a:pt x="142092" y="107850"/>
                      </a:lnTo>
                      <a:lnTo>
                        <a:pt x="142910" y="105289"/>
                      </a:lnTo>
                      <a:lnTo>
                        <a:pt x="140741" y="103724"/>
                      </a:lnTo>
                      <a:lnTo>
                        <a:pt x="143443" y="103724"/>
                      </a:lnTo>
                      <a:lnTo>
                        <a:pt x="144261" y="101198"/>
                      </a:lnTo>
                      <a:close/>
                      <a:moveTo>
                        <a:pt x="34270" y="79251"/>
                      </a:moveTo>
                      <a:lnTo>
                        <a:pt x="35087" y="81777"/>
                      </a:lnTo>
                      <a:lnTo>
                        <a:pt x="37754" y="81777"/>
                      </a:lnTo>
                      <a:lnTo>
                        <a:pt x="35585" y="83378"/>
                      </a:lnTo>
                      <a:lnTo>
                        <a:pt x="36403" y="85903"/>
                      </a:lnTo>
                      <a:lnTo>
                        <a:pt x="34270" y="84338"/>
                      </a:lnTo>
                      <a:lnTo>
                        <a:pt x="32101" y="85903"/>
                      </a:lnTo>
                      <a:lnTo>
                        <a:pt x="32919" y="83378"/>
                      </a:lnTo>
                      <a:lnTo>
                        <a:pt x="30751" y="81777"/>
                      </a:lnTo>
                      <a:lnTo>
                        <a:pt x="33417" y="81777"/>
                      </a:lnTo>
                      <a:lnTo>
                        <a:pt x="34270" y="79251"/>
                      </a:lnTo>
                      <a:close/>
                      <a:moveTo>
                        <a:pt x="103876" y="59403"/>
                      </a:moveTo>
                      <a:lnTo>
                        <a:pt x="104694" y="61964"/>
                      </a:lnTo>
                      <a:lnTo>
                        <a:pt x="107395" y="61964"/>
                      </a:lnTo>
                      <a:lnTo>
                        <a:pt x="105227" y="63529"/>
                      </a:lnTo>
                      <a:lnTo>
                        <a:pt x="106045" y="66055"/>
                      </a:lnTo>
                      <a:lnTo>
                        <a:pt x="103876" y="64489"/>
                      </a:lnTo>
                      <a:lnTo>
                        <a:pt x="101707" y="66055"/>
                      </a:lnTo>
                      <a:lnTo>
                        <a:pt x="102561" y="63529"/>
                      </a:lnTo>
                      <a:lnTo>
                        <a:pt x="100392" y="61964"/>
                      </a:lnTo>
                      <a:lnTo>
                        <a:pt x="103058" y="61964"/>
                      </a:lnTo>
                      <a:lnTo>
                        <a:pt x="103876" y="59403"/>
                      </a:lnTo>
                      <a:close/>
                      <a:moveTo>
                        <a:pt x="91860" y="50048"/>
                      </a:moveTo>
                      <a:lnTo>
                        <a:pt x="92678" y="52573"/>
                      </a:lnTo>
                      <a:lnTo>
                        <a:pt x="95344" y="52573"/>
                      </a:lnTo>
                      <a:lnTo>
                        <a:pt x="93175" y="54174"/>
                      </a:lnTo>
                      <a:lnTo>
                        <a:pt x="94029" y="56700"/>
                      </a:lnTo>
                      <a:lnTo>
                        <a:pt x="91860" y="55134"/>
                      </a:lnTo>
                      <a:lnTo>
                        <a:pt x="89692" y="56700"/>
                      </a:lnTo>
                      <a:lnTo>
                        <a:pt x="90509" y="54174"/>
                      </a:lnTo>
                      <a:lnTo>
                        <a:pt x="88341" y="52573"/>
                      </a:lnTo>
                      <a:lnTo>
                        <a:pt x="91007" y="52573"/>
                      </a:lnTo>
                      <a:lnTo>
                        <a:pt x="91860" y="50048"/>
                      </a:lnTo>
                      <a:close/>
                      <a:moveTo>
                        <a:pt x="52045" y="37456"/>
                      </a:moveTo>
                      <a:lnTo>
                        <a:pt x="52862" y="39981"/>
                      </a:lnTo>
                      <a:lnTo>
                        <a:pt x="55529" y="39981"/>
                      </a:lnTo>
                      <a:lnTo>
                        <a:pt x="53360" y="41582"/>
                      </a:lnTo>
                      <a:lnTo>
                        <a:pt x="54178" y="44108"/>
                      </a:lnTo>
                      <a:lnTo>
                        <a:pt x="52045" y="42543"/>
                      </a:lnTo>
                      <a:lnTo>
                        <a:pt x="49876" y="44108"/>
                      </a:lnTo>
                      <a:lnTo>
                        <a:pt x="50694" y="41582"/>
                      </a:lnTo>
                      <a:lnTo>
                        <a:pt x="48525" y="39981"/>
                      </a:lnTo>
                      <a:lnTo>
                        <a:pt x="51192" y="39981"/>
                      </a:lnTo>
                      <a:lnTo>
                        <a:pt x="52045" y="37456"/>
                      </a:lnTo>
                      <a:close/>
                      <a:moveTo>
                        <a:pt x="37434" y="68900"/>
                      </a:moveTo>
                      <a:lnTo>
                        <a:pt x="38251" y="71426"/>
                      </a:lnTo>
                      <a:lnTo>
                        <a:pt x="40918" y="71426"/>
                      </a:lnTo>
                      <a:lnTo>
                        <a:pt x="38785" y="73026"/>
                      </a:lnTo>
                      <a:lnTo>
                        <a:pt x="39602" y="75552"/>
                      </a:lnTo>
                      <a:lnTo>
                        <a:pt x="37434" y="73987"/>
                      </a:lnTo>
                      <a:lnTo>
                        <a:pt x="35265" y="75552"/>
                      </a:lnTo>
                      <a:lnTo>
                        <a:pt x="36119" y="73026"/>
                      </a:lnTo>
                      <a:lnTo>
                        <a:pt x="33950" y="71426"/>
                      </a:lnTo>
                      <a:lnTo>
                        <a:pt x="36616" y="71426"/>
                      </a:lnTo>
                      <a:lnTo>
                        <a:pt x="37434" y="68900"/>
                      </a:lnTo>
                      <a:close/>
                      <a:moveTo>
                        <a:pt x="86563" y="68331"/>
                      </a:moveTo>
                      <a:lnTo>
                        <a:pt x="87025" y="69719"/>
                      </a:lnTo>
                      <a:lnTo>
                        <a:pt x="88483" y="69719"/>
                      </a:lnTo>
                      <a:lnTo>
                        <a:pt x="87310" y="70572"/>
                      </a:lnTo>
                      <a:lnTo>
                        <a:pt x="87737" y="71960"/>
                      </a:lnTo>
                      <a:lnTo>
                        <a:pt x="86563" y="71105"/>
                      </a:lnTo>
                      <a:lnTo>
                        <a:pt x="85390" y="71960"/>
                      </a:lnTo>
                      <a:lnTo>
                        <a:pt x="85852" y="70572"/>
                      </a:lnTo>
                      <a:lnTo>
                        <a:pt x="84644" y="69719"/>
                      </a:lnTo>
                      <a:lnTo>
                        <a:pt x="86101" y="69719"/>
                      </a:lnTo>
                      <a:lnTo>
                        <a:pt x="86563" y="68331"/>
                      </a:lnTo>
                      <a:close/>
                      <a:moveTo>
                        <a:pt x="25916" y="53641"/>
                      </a:moveTo>
                      <a:lnTo>
                        <a:pt x="26378" y="55028"/>
                      </a:lnTo>
                      <a:lnTo>
                        <a:pt x="27836" y="55028"/>
                      </a:lnTo>
                      <a:lnTo>
                        <a:pt x="26662" y="55917"/>
                      </a:lnTo>
                      <a:lnTo>
                        <a:pt x="27089" y="57304"/>
                      </a:lnTo>
                      <a:lnTo>
                        <a:pt x="25916" y="56415"/>
                      </a:lnTo>
                      <a:lnTo>
                        <a:pt x="24742" y="57304"/>
                      </a:lnTo>
                      <a:lnTo>
                        <a:pt x="25205" y="55917"/>
                      </a:lnTo>
                      <a:lnTo>
                        <a:pt x="24032" y="55028"/>
                      </a:lnTo>
                      <a:lnTo>
                        <a:pt x="25489" y="55028"/>
                      </a:lnTo>
                      <a:lnTo>
                        <a:pt x="25916" y="53641"/>
                      </a:lnTo>
                      <a:close/>
                      <a:moveTo>
                        <a:pt x="124246" y="0"/>
                      </a:moveTo>
                      <a:lnTo>
                        <a:pt x="125277" y="3130"/>
                      </a:lnTo>
                      <a:lnTo>
                        <a:pt x="128583" y="3130"/>
                      </a:lnTo>
                      <a:lnTo>
                        <a:pt x="125917" y="5051"/>
                      </a:lnTo>
                      <a:lnTo>
                        <a:pt x="126912" y="8217"/>
                      </a:lnTo>
                      <a:lnTo>
                        <a:pt x="124246" y="6260"/>
                      </a:lnTo>
                      <a:lnTo>
                        <a:pt x="121580" y="8217"/>
                      </a:lnTo>
                      <a:lnTo>
                        <a:pt x="122611" y="5051"/>
                      </a:lnTo>
                      <a:lnTo>
                        <a:pt x="119944" y="3130"/>
                      </a:lnTo>
                      <a:lnTo>
                        <a:pt x="123251" y="3130"/>
                      </a:lnTo>
                      <a:lnTo>
                        <a:pt x="124246" y="0"/>
                      </a:lnTo>
                      <a:close/>
                      <a:moveTo>
                        <a:pt x="165128" y="69043"/>
                      </a:moveTo>
                      <a:lnTo>
                        <a:pt x="166123" y="72173"/>
                      </a:lnTo>
                      <a:lnTo>
                        <a:pt x="169430" y="72173"/>
                      </a:lnTo>
                      <a:lnTo>
                        <a:pt x="166763" y="74129"/>
                      </a:lnTo>
                      <a:lnTo>
                        <a:pt x="167795" y="77260"/>
                      </a:lnTo>
                      <a:lnTo>
                        <a:pt x="165128" y="75303"/>
                      </a:lnTo>
                      <a:lnTo>
                        <a:pt x="162462" y="77260"/>
                      </a:lnTo>
                      <a:lnTo>
                        <a:pt x="163457" y="74129"/>
                      </a:lnTo>
                      <a:lnTo>
                        <a:pt x="160791" y="72173"/>
                      </a:lnTo>
                      <a:lnTo>
                        <a:pt x="164097" y="72173"/>
                      </a:lnTo>
                      <a:lnTo>
                        <a:pt x="165128" y="69043"/>
                      </a:lnTo>
                      <a:close/>
                      <a:moveTo>
                        <a:pt x="6399" y="13588"/>
                      </a:moveTo>
                      <a:lnTo>
                        <a:pt x="7430" y="16718"/>
                      </a:lnTo>
                      <a:lnTo>
                        <a:pt x="10736" y="16718"/>
                      </a:lnTo>
                      <a:lnTo>
                        <a:pt x="8070" y="18639"/>
                      </a:lnTo>
                      <a:lnTo>
                        <a:pt x="9065" y="21769"/>
                      </a:lnTo>
                      <a:lnTo>
                        <a:pt x="6399" y="19849"/>
                      </a:lnTo>
                      <a:lnTo>
                        <a:pt x="3733" y="21769"/>
                      </a:lnTo>
                      <a:lnTo>
                        <a:pt x="4764" y="18639"/>
                      </a:lnTo>
                      <a:lnTo>
                        <a:pt x="2097" y="16718"/>
                      </a:lnTo>
                      <a:lnTo>
                        <a:pt x="5404" y="16718"/>
                      </a:lnTo>
                      <a:lnTo>
                        <a:pt x="6399" y="13588"/>
                      </a:lnTo>
                      <a:close/>
                      <a:moveTo>
                        <a:pt x="91718" y="79287"/>
                      </a:moveTo>
                      <a:lnTo>
                        <a:pt x="92749" y="82417"/>
                      </a:lnTo>
                      <a:lnTo>
                        <a:pt x="96020" y="82417"/>
                      </a:lnTo>
                      <a:lnTo>
                        <a:pt x="93353" y="84374"/>
                      </a:lnTo>
                      <a:lnTo>
                        <a:pt x="94384" y="87504"/>
                      </a:lnTo>
                      <a:lnTo>
                        <a:pt x="91718" y="85547"/>
                      </a:lnTo>
                      <a:lnTo>
                        <a:pt x="89052" y="87504"/>
                      </a:lnTo>
                      <a:lnTo>
                        <a:pt x="90083" y="84374"/>
                      </a:lnTo>
                      <a:lnTo>
                        <a:pt x="87416" y="82417"/>
                      </a:lnTo>
                      <a:lnTo>
                        <a:pt x="90723" y="82417"/>
                      </a:lnTo>
                      <a:lnTo>
                        <a:pt x="91718" y="79287"/>
                      </a:lnTo>
                      <a:close/>
                      <a:moveTo>
                        <a:pt x="49698" y="87859"/>
                      </a:moveTo>
                      <a:lnTo>
                        <a:pt x="50729" y="90990"/>
                      </a:lnTo>
                      <a:lnTo>
                        <a:pt x="54000" y="90990"/>
                      </a:lnTo>
                      <a:lnTo>
                        <a:pt x="51334" y="92946"/>
                      </a:lnTo>
                      <a:lnTo>
                        <a:pt x="52365" y="96076"/>
                      </a:lnTo>
                      <a:lnTo>
                        <a:pt x="49698" y="94120"/>
                      </a:lnTo>
                      <a:lnTo>
                        <a:pt x="47032" y="96076"/>
                      </a:lnTo>
                      <a:lnTo>
                        <a:pt x="48063" y="92946"/>
                      </a:lnTo>
                      <a:lnTo>
                        <a:pt x="45397" y="90990"/>
                      </a:lnTo>
                      <a:lnTo>
                        <a:pt x="48668" y="90990"/>
                      </a:lnTo>
                      <a:lnTo>
                        <a:pt x="49698" y="8785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grpSp>
          <p:grpSp>
            <p:nvGrpSpPr>
              <p:cNvPr id="565" name="Google Shape;565;g2de715bde1f_1_110"/>
              <p:cNvGrpSpPr/>
              <p:nvPr/>
            </p:nvGrpSpPr>
            <p:grpSpPr>
              <a:xfrm>
                <a:off x="142642" y="5692088"/>
                <a:ext cx="604627" cy="403334"/>
                <a:chOff x="5372851" y="3655868"/>
                <a:chExt cx="604627" cy="403334"/>
              </a:xfrm>
            </p:grpSpPr>
            <p:sp>
              <p:nvSpPr>
                <p:cNvPr id="566" name="Google Shape;566;g2de715bde1f_1_110"/>
                <p:cNvSpPr/>
                <p:nvPr/>
              </p:nvSpPr>
              <p:spPr>
                <a:xfrm>
                  <a:off x="5372851" y="3655868"/>
                  <a:ext cx="604627" cy="403334"/>
                </a:xfrm>
                <a:custGeom>
                  <a:rect b="b" l="l" r="r" t="t"/>
                  <a:pathLst>
                    <a:path extrusionOk="0" h="403334" w="604627">
                      <a:moveTo>
                        <a:pt x="0" y="0"/>
                      </a:moveTo>
                      <a:lnTo>
                        <a:pt x="604628" y="0"/>
                      </a:lnTo>
                      <a:lnTo>
                        <a:pt x="604628" y="403334"/>
                      </a:lnTo>
                      <a:lnTo>
                        <a:pt x="0" y="403334"/>
                      </a:lnTo>
                      <a:lnTo>
                        <a:pt x="0" y="0"/>
                      </a:lnTo>
                      <a:lnTo>
                        <a:pt x="0" y="0"/>
                      </a:lnTo>
                      <a:close/>
                    </a:path>
                  </a:pathLst>
                </a:custGeom>
                <a:solidFill>
                  <a:srgbClr val="F0F0F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67" name="Google Shape;567;g2de715bde1f_1_110"/>
                <p:cNvSpPr/>
                <p:nvPr/>
              </p:nvSpPr>
              <p:spPr>
                <a:xfrm>
                  <a:off x="5372851" y="3655904"/>
                  <a:ext cx="604627" cy="403298"/>
                </a:xfrm>
                <a:custGeom>
                  <a:rect b="b" l="l" r="r" t="t"/>
                  <a:pathLst>
                    <a:path extrusionOk="0" h="403298" w="604627">
                      <a:moveTo>
                        <a:pt x="0" y="372281"/>
                      </a:moveTo>
                      <a:lnTo>
                        <a:pt x="604628" y="372281"/>
                      </a:lnTo>
                      <a:lnTo>
                        <a:pt x="604628" y="403299"/>
                      </a:lnTo>
                      <a:lnTo>
                        <a:pt x="0" y="403299"/>
                      </a:lnTo>
                      <a:lnTo>
                        <a:pt x="0" y="372281"/>
                      </a:lnTo>
                      <a:close/>
                      <a:moveTo>
                        <a:pt x="0" y="0"/>
                      </a:moveTo>
                      <a:lnTo>
                        <a:pt x="604628" y="0"/>
                      </a:lnTo>
                      <a:lnTo>
                        <a:pt x="604628" y="31017"/>
                      </a:lnTo>
                      <a:lnTo>
                        <a:pt x="0" y="31017"/>
                      </a:lnTo>
                      <a:lnTo>
                        <a:pt x="0" y="0"/>
                      </a:lnTo>
                      <a:close/>
                      <a:moveTo>
                        <a:pt x="0" y="62035"/>
                      </a:moveTo>
                      <a:lnTo>
                        <a:pt x="604628" y="62035"/>
                      </a:lnTo>
                      <a:lnTo>
                        <a:pt x="604628" y="93053"/>
                      </a:lnTo>
                      <a:lnTo>
                        <a:pt x="0" y="93053"/>
                      </a:lnTo>
                      <a:lnTo>
                        <a:pt x="0" y="62035"/>
                      </a:lnTo>
                      <a:close/>
                      <a:moveTo>
                        <a:pt x="0" y="124070"/>
                      </a:moveTo>
                      <a:lnTo>
                        <a:pt x="604628" y="124070"/>
                      </a:lnTo>
                      <a:lnTo>
                        <a:pt x="604628" y="155123"/>
                      </a:lnTo>
                      <a:lnTo>
                        <a:pt x="0" y="155123"/>
                      </a:lnTo>
                      <a:lnTo>
                        <a:pt x="0" y="124070"/>
                      </a:lnTo>
                      <a:close/>
                      <a:moveTo>
                        <a:pt x="0" y="186140"/>
                      </a:moveTo>
                      <a:lnTo>
                        <a:pt x="604628" y="186140"/>
                      </a:lnTo>
                      <a:lnTo>
                        <a:pt x="604628" y="217158"/>
                      </a:lnTo>
                      <a:lnTo>
                        <a:pt x="0" y="217158"/>
                      </a:lnTo>
                      <a:lnTo>
                        <a:pt x="0" y="186140"/>
                      </a:lnTo>
                      <a:close/>
                      <a:moveTo>
                        <a:pt x="0" y="248176"/>
                      </a:moveTo>
                      <a:lnTo>
                        <a:pt x="604628" y="248176"/>
                      </a:lnTo>
                      <a:lnTo>
                        <a:pt x="604628" y="279229"/>
                      </a:lnTo>
                      <a:lnTo>
                        <a:pt x="0" y="279229"/>
                      </a:lnTo>
                      <a:lnTo>
                        <a:pt x="0" y="248211"/>
                      </a:lnTo>
                      <a:close/>
                      <a:moveTo>
                        <a:pt x="0" y="310246"/>
                      </a:moveTo>
                      <a:lnTo>
                        <a:pt x="604628" y="310246"/>
                      </a:lnTo>
                      <a:lnTo>
                        <a:pt x="604628" y="341264"/>
                      </a:lnTo>
                      <a:lnTo>
                        <a:pt x="0" y="341264"/>
                      </a:lnTo>
                      <a:lnTo>
                        <a:pt x="0" y="310246"/>
                      </a:lnTo>
                      <a:close/>
                    </a:path>
                  </a:pathLst>
                </a:custGeom>
                <a:solidFill>
                  <a:srgbClr val="FF161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68" name="Google Shape;568;g2de715bde1f_1_110"/>
                <p:cNvSpPr/>
                <p:nvPr/>
              </p:nvSpPr>
              <p:spPr>
                <a:xfrm>
                  <a:off x="5372851" y="3655868"/>
                  <a:ext cx="306331" cy="217193"/>
                </a:xfrm>
                <a:custGeom>
                  <a:rect b="b" l="l" r="r" t="t"/>
                  <a:pathLst>
                    <a:path extrusionOk="0" h="217193" w="306331">
                      <a:moveTo>
                        <a:pt x="0" y="0"/>
                      </a:moveTo>
                      <a:lnTo>
                        <a:pt x="306331" y="0"/>
                      </a:lnTo>
                      <a:lnTo>
                        <a:pt x="306331" y="217194"/>
                      </a:lnTo>
                      <a:lnTo>
                        <a:pt x="0" y="217194"/>
                      </a:lnTo>
                      <a:lnTo>
                        <a:pt x="0" y="0"/>
                      </a:lnTo>
                      <a:lnTo>
                        <a:pt x="0" y="0"/>
                      </a:lnTo>
                      <a:close/>
                    </a:path>
                  </a:pathLst>
                </a:custGeom>
                <a:solidFill>
                  <a:srgbClr val="0540A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69" name="Google Shape;569;g2de715bde1f_1_110"/>
                <p:cNvSpPr/>
                <p:nvPr/>
              </p:nvSpPr>
              <p:spPr>
                <a:xfrm>
                  <a:off x="5387178" y="3664796"/>
                  <a:ext cx="279100" cy="195851"/>
                </a:xfrm>
                <a:custGeom>
                  <a:rect b="b" l="l" r="r" t="t"/>
                  <a:pathLst>
                    <a:path extrusionOk="0" h="195851" w="279100">
                      <a:moveTo>
                        <a:pt x="268613" y="52289"/>
                      </a:moveTo>
                      <a:lnTo>
                        <a:pt x="265840" y="43681"/>
                      </a:lnTo>
                      <a:lnTo>
                        <a:pt x="263032" y="52289"/>
                      </a:lnTo>
                      <a:lnTo>
                        <a:pt x="254002" y="52289"/>
                      </a:lnTo>
                      <a:lnTo>
                        <a:pt x="261325" y="57588"/>
                      </a:lnTo>
                      <a:lnTo>
                        <a:pt x="258517" y="66161"/>
                      </a:lnTo>
                      <a:lnTo>
                        <a:pt x="265627" y="60861"/>
                      </a:lnTo>
                      <a:lnTo>
                        <a:pt x="272950" y="66161"/>
                      </a:lnTo>
                      <a:lnTo>
                        <a:pt x="270142" y="57588"/>
                      </a:lnTo>
                      <a:lnTo>
                        <a:pt x="277465" y="52289"/>
                      </a:lnTo>
                      <a:close/>
                      <a:moveTo>
                        <a:pt x="16388" y="14015"/>
                      </a:moveTo>
                      <a:lnTo>
                        <a:pt x="23498" y="8715"/>
                      </a:lnTo>
                      <a:lnTo>
                        <a:pt x="14504" y="8715"/>
                      </a:lnTo>
                      <a:lnTo>
                        <a:pt x="12051" y="0"/>
                      </a:lnTo>
                      <a:lnTo>
                        <a:pt x="9278" y="8573"/>
                      </a:lnTo>
                      <a:lnTo>
                        <a:pt x="249" y="8573"/>
                      </a:lnTo>
                      <a:lnTo>
                        <a:pt x="7359" y="13873"/>
                      </a:lnTo>
                      <a:lnTo>
                        <a:pt x="4586" y="22480"/>
                      </a:lnTo>
                      <a:lnTo>
                        <a:pt x="11874" y="17145"/>
                      </a:lnTo>
                      <a:lnTo>
                        <a:pt x="18984" y="22480"/>
                      </a:lnTo>
                      <a:lnTo>
                        <a:pt x="16211" y="13873"/>
                      </a:lnTo>
                      <a:close/>
                      <a:moveTo>
                        <a:pt x="67189" y="14015"/>
                      </a:moveTo>
                      <a:lnTo>
                        <a:pt x="74299" y="8715"/>
                      </a:lnTo>
                      <a:lnTo>
                        <a:pt x="65376" y="8715"/>
                      </a:lnTo>
                      <a:lnTo>
                        <a:pt x="62603" y="142"/>
                      </a:lnTo>
                      <a:lnTo>
                        <a:pt x="59795" y="8715"/>
                      </a:lnTo>
                      <a:lnTo>
                        <a:pt x="50801" y="8715"/>
                      </a:lnTo>
                      <a:lnTo>
                        <a:pt x="58088" y="14015"/>
                      </a:lnTo>
                      <a:lnTo>
                        <a:pt x="55315" y="22623"/>
                      </a:lnTo>
                      <a:lnTo>
                        <a:pt x="62425" y="17323"/>
                      </a:lnTo>
                      <a:lnTo>
                        <a:pt x="69535" y="22623"/>
                      </a:lnTo>
                      <a:lnTo>
                        <a:pt x="66762" y="14015"/>
                      </a:lnTo>
                      <a:close/>
                      <a:moveTo>
                        <a:pt x="117954" y="14015"/>
                      </a:moveTo>
                      <a:lnTo>
                        <a:pt x="125277" y="8715"/>
                      </a:lnTo>
                      <a:lnTo>
                        <a:pt x="116247" y="8715"/>
                      </a:lnTo>
                      <a:lnTo>
                        <a:pt x="113439" y="142"/>
                      </a:lnTo>
                      <a:lnTo>
                        <a:pt x="110666" y="8715"/>
                      </a:lnTo>
                      <a:lnTo>
                        <a:pt x="101636" y="8715"/>
                      </a:lnTo>
                      <a:lnTo>
                        <a:pt x="108960" y="14015"/>
                      </a:lnTo>
                      <a:lnTo>
                        <a:pt x="106151" y="22623"/>
                      </a:lnTo>
                      <a:lnTo>
                        <a:pt x="113475" y="17323"/>
                      </a:lnTo>
                      <a:lnTo>
                        <a:pt x="120762" y="22623"/>
                      </a:lnTo>
                      <a:lnTo>
                        <a:pt x="117954" y="14015"/>
                      </a:lnTo>
                      <a:close/>
                      <a:moveTo>
                        <a:pt x="168754" y="14015"/>
                      </a:moveTo>
                      <a:lnTo>
                        <a:pt x="175864" y="8715"/>
                      </a:lnTo>
                      <a:lnTo>
                        <a:pt x="167048" y="8715"/>
                      </a:lnTo>
                      <a:lnTo>
                        <a:pt x="164239" y="142"/>
                      </a:lnTo>
                      <a:lnTo>
                        <a:pt x="161467" y="8715"/>
                      </a:lnTo>
                      <a:lnTo>
                        <a:pt x="152437" y="8715"/>
                      </a:lnTo>
                      <a:lnTo>
                        <a:pt x="159547" y="14015"/>
                      </a:lnTo>
                      <a:lnTo>
                        <a:pt x="156774" y="22623"/>
                      </a:lnTo>
                      <a:lnTo>
                        <a:pt x="163884" y="17323"/>
                      </a:lnTo>
                      <a:lnTo>
                        <a:pt x="171172" y="22623"/>
                      </a:lnTo>
                      <a:lnTo>
                        <a:pt x="168399" y="14015"/>
                      </a:lnTo>
                      <a:close/>
                      <a:moveTo>
                        <a:pt x="43157" y="165439"/>
                      </a:moveTo>
                      <a:lnTo>
                        <a:pt x="50267" y="160139"/>
                      </a:lnTo>
                      <a:lnTo>
                        <a:pt x="41238" y="160139"/>
                      </a:lnTo>
                      <a:lnTo>
                        <a:pt x="38465" y="151566"/>
                      </a:lnTo>
                      <a:lnTo>
                        <a:pt x="35656" y="160139"/>
                      </a:lnTo>
                      <a:lnTo>
                        <a:pt x="26662" y="160139"/>
                      </a:lnTo>
                      <a:lnTo>
                        <a:pt x="33950" y="165439"/>
                      </a:lnTo>
                      <a:lnTo>
                        <a:pt x="31142" y="174047"/>
                      </a:lnTo>
                      <a:lnTo>
                        <a:pt x="38465" y="168711"/>
                      </a:lnTo>
                      <a:lnTo>
                        <a:pt x="45575" y="174047"/>
                      </a:lnTo>
                      <a:lnTo>
                        <a:pt x="42802" y="165439"/>
                      </a:lnTo>
                      <a:close/>
                      <a:moveTo>
                        <a:pt x="42197" y="123145"/>
                      </a:moveTo>
                      <a:lnTo>
                        <a:pt x="49307" y="117845"/>
                      </a:lnTo>
                      <a:lnTo>
                        <a:pt x="40491" y="117845"/>
                      </a:lnTo>
                      <a:lnTo>
                        <a:pt x="37683" y="109237"/>
                      </a:lnTo>
                      <a:lnTo>
                        <a:pt x="34910" y="117845"/>
                      </a:lnTo>
                      <a:lnTo>
                        <a:pt x="25880" y="117845"/>
                      </a:lnTo>
                      <a:lnTo>
                        <a:pt x="32990" y="123145"/>
                      </a:lnTo>
                      <a:lnTo>
                        <a:pt x="30217" y="131718"/>
                      </a:lnTo>
                      <a:lnTo>
                        <a:pt x="37505" y="126418"/>
                      </a:lnTo>
                      <a:lnTo>
                        <a:pt x="44615" y="131718"/>
                      </a:lnTo>
                      <a:lnTo>
                        <a:pt x="41842" y="123145"/>
                      </a:lnTo>
                      <a:close/>
                      <a:moveTo>
                        <a:pt x="42482" y="81030"/>
                      </a:moveTo>
                      <a:lnTo>
                        <a:pt x="49769" y="75730"/>
                      </a:lnTo>
                      <a:lnTo>
                        <a:pt x="40740" y="75730"/>
                      </a:lnTo>
                      <a:lnTo>
                        <a:pt x="37967" y="67157"/>
                      </a:lnTo>
                      <a:lnTo>
                        <a:pt x="35159" y="75730"/>
                      </a:lnTo>
                      <a:lnTo>
                        <a:pt x="26271" y="75730"/>
                      </a:lnTo>
                      <a:lnTo>
                        <a:pt x="33381" y="81030"/>
                      </a:lnTo>
                      <a:lnTo>
                        <a:pt x="30573" y="89638"/>
                      </a:lnTo>
                      <a:lnTo>
                        <a:pt x="37896" y="84338"/>
                      </a:lnTo>
                      <a:lnTo>
                        <a:pt x="45184" y="89638"/>
                      </a:lnTo>
                      <a:lnTo>
                        <a:pt x="42411" y="81030"/>
                      </a:lnTo>
                      <a:close/>
                      <a:moveTo>
                        <a:pt x="219626" y="14015"/>
                      </a:moveTo>
                      <a:lnTo>
                        <a:pt x="226736" y="8715"/>
                      </a:lnTo>
                      <a:lnTo>
                        <a:pt x="217706" y="8715"/>
                      </a:lnTo>
                      <a:lnTo>
                        <a:pt x="214933" y="142"/>
                      </a:lnTo>
                      <a:lnTo>
                        <a:pt x="212125" y="8715"/>
                      </a:lnTo>
                      <a:lnTo>
                        <a:pt x="203131" y="8715"/>
                      </a:lnTo>
                      <a:lnTo>
                        <a:pt x="210418" y="14015"/>
                      </a:lnTo>
                      <a:lnTo>
                        <a:pt x="207646" y="22623"/>
                      </a:lnTo>
                      <a:lnTo>
                        <a:pt x="214933" y="17323"/>
                      </a:lnTo>
                      <a:lnTo>
                        <a:pt x="222043" y="22623"/>
                      </a:lnTo>
                      <a:lnTo>
                        <a:pt x="219270" y="14015"/>
                      </a:lnTo>
                      <a:close/>
                      <a:moveTo>
                        <a:pt x="270390" y="14015"/>
                      </a:moveTo>
                      <a:lnTo>
                        <a:pt x="277714" y="8715"/>
                      </a:lnTo>
                      <a:lnTo>
                        <a:pt x="268684" y="8715"/>
                      </a:lnTo>
                      <a:lnTo>
                        <a:pt x="265911" y="142"/>
                      </a:lnTo>
                      <a:lnTo>
                        <a:pt x="263103" y="8715"/>
                      </a:lnTo>
                      <a:lnTo>
                        <a:pt x="254073" y="8715"/>
                      </a:lnTo>
                      <a:lnTo>
                        <a:pt x="261397" y="14015"/>
                      </a:lnTo>
                      <a:lnTo>
                        <a:pt x="258588" y="22623"/>
                      </a:lnTo>
                      <a:lnTo>
                        <a:pt x="265698" y="17323"/>
                      </a:lnTo>
                      <a:lnTo>
                        <a:pt x="273021" y="22623"/>
                      </a:lnTo>
                      <a:lnTo>
                        <a:pt x="270213" y="14015"/>
                      </a:lnTo>
                      <a:close/>
                      <a:moveTo>
                        <a:pt x="93247" y="81030"/>
                      </a:moveTo>
                      <a:lnTo>
                        <a:pt x="100570" y="75730"/>
                      </a:lnTo>
                      <a:lnTo>
                        <a:pt x="91540" y="75730"/>
                      </a:lnTo>
                      <a:lnTo>
                        <a:pt x="88732" y="67157"/>
                      </a:lnTo>
                      <a:lnTo>
                        <a:pt x="85959" y="75730"/>
                      </a:lnTo>
                      <a:lnTo>
                        <a:pt x="76929" y="75730"/>
                      </a:lnTo>
                      <a:lnTo>
                        <a:pt x="84253" y="81030"/>
                      </a:lnTo>
                      <a:lnTo>
                        <a:pt x="81444" y="89638"/>
                      </a:lnTo>
                      <a:lnTo>
                        <a:pt x="88554" y="84338"/>
                      </a:lnTo>
                      <a:lnTo>
                        <a:pt x="95877" y="89638"/>
                      </a:lnTo>
                      <a:lnTo>
                        <a:pt x="93069" y="81030"/>
                      </a:lnTo>
                      <a:close/>
                      <a:moveTo>
                        <a:pt x="92998" y="123145"/>
                      </a:moveTo>
                      <a:lnTo>
                        <a:pt x="100108" y="117845"/>
                      </a:lnTo>
                      <a:lnTo>
                        <a:pt x="91078" y="117845"/>
                      </a:lnTo>
                      <a:lnTo>
                        <a:pt x="88305" y="109237"/>
                      </a:lnTo>
                      <a:lnTo>
                        <a:pt x="85497" y="117845"/>
                      </a:lnTo>
                      <a:lnTo>
                        <a:pt x="76503" y="117845"/>
                      </a:lnTo>
                      <a:lnTo>
                        <a:pt x="83791" y="123145"/>
                      </a:lnTo>
                      <a:lnTo>
                        <a:pt x="81018" y="131718"/>
                      </a:lnTo>
                      <a:lnTo>
                        <a:pt x="88305" y="126418"/>
                      </a:lnTo>
                      <a:lnTo>
                        <a:pt x="95415" y="131718"/>
                      </a:lnTo>
                      <a:lnTo>
                        <a:pt x="92642" y="123145"/>
                      </a:lnTo>
                      <a:close/>
                      <a:moveTo>
                        <a:pt x="93993" y="165439"/>
                      </a:moveTo>
                      <a:lnTo>
                        <a:pt x="101316" y="160139"/>
                      </a:lnTo>
                      <a:lnTo>
                        <a:pt x="92287" y="160139"/>
                      </a:lnTo>
                      <a:lnTo>
                        <a:pt x="89479" y="151566"/>
                      </a:lnTo>
                      <a:lnTo>
                        <a:pt x="86706" y="160067"/>
                      </a:lnTo>
                      <a:lnTo>
                        <a:pt x="77676" y="160067"/>
                      </a:lnTo>
                      <a:lnTo>
                        <a:pt x="84999" y="165367"/>
                      </a:lnTo>
                      <a:lnTo>
                        <a:pt x="82191" y="173976"/>
                      </a:lnTo>
                      <a:lnTo>
                        <a:pt x="89301" y="168640"/>
                      </a:lnTo>
                      <a:lnTo>
                        <a:pt x="96624" y="173976"/>
                      </a:lnTo>
                      <a:lnTo>
                        <a:pt x="93816" y="165367"/>
                      </a:lnTo>
                      <a:close/>
                      <a:moveTo>
                        <a:pt x="144794" y="165439"/>
                      </a:moveTo>
                      <a:lnTo>
                        <a:pt x="151904" y="160139"/>
                      </a:lnTo>
                      <a:lnTo>
                        <a:pt x="142910" y="160139"/>
                      </a:lnTo>
                      <a:lnTo>
                        <a:pt x="140101" y="151566"/>
                      </a:lnTo>
                      <a:lnTo>
                        <a:pt x="137328" y="160139"/>
                      </a:lnTo>
                      <a:lnTo>
                        <a:pt x="128299" y="160139"/>
                      </a:lnTo>
                      <a:lnTo>
                        <a:pt x="135409" y="165439"/>
                      </a:lnTo>
                      <a:lnTo>
                        <a:pt x="132636" y="174047"/>
                      </a:lnTo>
                      <a:lnTo>
                        <a:pt x="139746" y="168711"/>
                      </a:lnTo>
                      <a:lnTo>
                        <a:pt x="147033" y="174047"/>
                      </a:lnTo>
                      <a:lnTo>
                        <a:pt x="144260" y="165439"/>
                      </a:lnTo>
                      <a:close/>
                      <a:moveTo>
                        <a:pt x="143763" y="123145"/>
                      </a:moveTo>
                      <a:lnTo>
                        <a:pt x="151086" y="117845"/>
                      </a:lnTo>
                      <a:lnTo>
                        <a:pt x="142056" y="117845"/>
                      </a:lnTo>
                      <a:lnTo>
                        <a:pt x="139283" y="109237"/>
                      </a:lnTo>
                      <a:lnTo>
                        <a:pt x="136475" y="117845"/>
                      </a:lnTo>
                      <a:lnTo>
                        <a:pt x="127446" y="117845"/>
                      </a:lnTo>
                      <a:lnTo>
                        <a:pt x="134769" y="123145"/>
                      </a:lnTo>
                      <a:lnTo>
                        <a:pt x="131960" y="131718"/>
                      </a:lnTo>
                      <a:lnTo>
                        <a:pt x="139283" y="126418"/>
                      </a:lnTo>
                      <a:lnTo>
                        <a:pt x="146571" y="131718"/>
                      </a:lnTo>
                      <a:lnTo>
                        <a:pt x="143763" y="123145"/>
                      </a:lnTo>
                      <a:close/>
                      <a:moveTo>
                        <a:pt x="144047" y="81030"/>
                      </a:moveTo>
                      <a:lnTo>
                        <a:pt x="151157" y="75730"/>
                      </a:lnTo>
                      <a:lnTo>
                        <a:pt x="142128" y="75730"/>
                      </a:lnTo>
                      <a:lnTo>
                        <a:pt x="139355" y="67157"/>
                      </a:lnTo>
                      <a:lnTo>
                        <a:pt x="136582" y="75730"/>
                      </a:lnTo>
                      <a:lnTo>
                        <a:pt x="127552" y="75730"/>
                      </a:lnTo>
                      <a:lnTo>
                        <a:pt x="134840" y="81030"/>
                      </a:lnTo>
                      <a:lnTo>
                        <a:pt x="132067" y="89638"/>
                      </a:lnTo>
                      <a:lnTo>
                        <a:pt x="139355" y="84338"/>
                      </a:lnTo>
                      <a:lnTo>
                        <a:pt x="146465" y="89638"/>
                      </a:lnTo>
                      <a:lnTo>
                        <a:pt x="143692" y="81030"/>
                      </a:lnTo>
                      <a:close/>
                      <a:moveTo>
                        <a:pt x="41842" y="35819"/>
                      </a:moveTo>
                      <a:lnTo>
                        <a:pt x="49165" y="30484"/>
                      </a:lnTo>
                      <a:lnTo>
                        <a:pt x="40136" y="30484"/>
                      </a:lnTo>
                      <a:lnTo>
                        <a:pt x="37327" y="21912"/>
                      </a:lnTo>
                      <a:lnTo>
                        <a:pt x="34554" y="30484"/>
                      </a:lnTo>
                      <a:lnTo>
                        <a:pt x="25525" y="30484"/>
                      </a:lnTo>
                      <a:lnTo>
                        <a:pt x="32848" y="35819"/>
                      </a:lnTo>
                      <a:lnTo>
                        <a:pt x="30039" y="44392"/>
                      </a:lnTo>
                      <a:lnTo>
                        <a:pt x="37363" y="39092"/>
                      </a:lnTo>
                      <a:lnTo>
                        <a:pt x="44473" y="44392"/>
                      </a:lnTo>
                      <a:lnTo>
                        <a:pt x="41664" y="35819"/>
                      </a:lnTo>
                      <a:close/>
                      <a:moveTo>
                        <a:pt x="92642" y="35819"/>
                      </a:moveTo>
                      <a:lnTo>
                        <a:pt x="99930" y="30484"/>
                      </a:lnTo>
                      <a:lnTo>
                        <a:pt x="90936" y="30484"/>
                      </a:lnTo>
                      <a:lnTo>
                        <a:pt x="88128" y="21912"/>
                      </a:lnTo>
                      <a:lnTo>
                        <a:pt x="85355" y="30484"/>
                      </a:lnTo>
                      <a:lnTo>
                        <a:pt x="76325" y="30484"/>
                      </a:lnTo>
                      <a:lnTo>
                        <a:pt x="83613" y="35819"/>
                      </a:lnTo>
                      <a:lnTo>
                        <a:pt x="80840" y="44392"/>
                      </a:lnTo>
                      <a:lnTo>
                        <a:pt x="87950" y="39092"/>
                      </a:lnTo>
                      <a:lnTo>
                        <a:pt x="95060" y="44392"/>
                      </a:lnTo>
                      <a:lnTo>
                        <a:pt x="92287" y="35819"/>
                      </a:lnTo>
                      <a:close/>
                      <a:moveTo>
                        <a:pt x="194848" y="81030"/>
                      </a:moveTo>
                      <a:lnTo>
                        <a:pt x="202135" y="75730"/>
                      </a:lnTo>
                      <a:lnTo>
                        <a:pt x="193106" y="75730"/>
                      </a:lnTo>
                      <a:lnTo>
                        <a:pt x="190333" y="67157"/>
                      </a:lnTo>
                      <a:lnTo>
                        <a:pt x="187524" y="75730"/>
                      </a:lnTo>
                      <a:lnTo>
                        <a:pt x="178530" y="75730"/>
                      </a:lnTo>
                      <a:lnTo>
                        <a:pt x="185818" y="81030"/>
                      </a:lnTo>
                      <a:lnTo>
                        <a:pt x="183010" y="89638"/>
                      </a:lnTo>
                      <a:lnTo>
                        <a:pt x="190333" y="84338"/>
                      </a:lnTo>
                      <a:lnTo>
                        <a:pt x="197443" y="89638"/>
                      </a:lnTo>
                      <a:lnTo>
                        <a:pt x="194670" y="81030"/>
                      </a:lnTo>
                      <a:close/>
                      <a:moveTo>
                        <a:pt x="194563" y="123145"/>
                      </a:moveTo>
                      <a:lnTo>
                        <a:pt x="201673" y="117845"/>
                      </a:lnTo>
                      <a:lnTo>
                        <a:pt x="192679" y="117845"/>
                      </a:lnTo>
                      <a:lnTo>
                        <a:pt x="189871" y="109237"/>
                      </a:lnTo>
                      <a:lnTo>
                        <a:pt x="187098" y="117845"/>
                      </a:lnTo>
                      <a:lnTo>
                        <a:pt x="178068" y="117845"/>
                      </a:lnTo>
                      <a:lnTo>
                        <a:pt x="185178" y="123145"/>
                      </a:lnTo>
                      <a:lnTo>
                        <a:pt x="182690" y="131611"/>
                      </a:lnTo>
                      <a:lnTo>
                        <a:pt x="189800" y="126311"/>
                      </a:lnTo>
                      <a:lnTo>
                        <a:pt x="197123" y="131611"/>
                      </a:lnTo>
                      <a:lnTo>
                        <a:pt x="194314" y="123038"/>
                      </a:lnTo>
                      <a:close/>
                      <a:moveTo>
                        <a:pt x="195594" y="165439"/>
                      </a:moveTo>
                      <a:lnTo>
                        <a:pt x="202704" y="160139"/>
                      </a:lnTo>
                      <a:lnTo>
                        <a:pt x="193675" y="160139"/>
                      </a:lnTo>
                      <a:lnTo>
                        <a:pt x="190902" y="151566"/>
                      </a:lnTo>
                      <a:lnTo>
                        <a:pt x="188093" y="160139"/>
                      </a:lnTo>
                      <a:lnTo>
                        <a:pt x="179135" y="160139"/>
                      </a:lnTo>
                      <a:lnTo>
                        <a:pt x="186422" y="165439"/>
                      </a:lnTo>
                      <a:lnTo>
                        <a:pt x="183614" y="174047"/>
                      </a:lnTo>
                      <a:lnTo>
                        <a:pt x="190937" y="168711"/>
                      </a:lnTo>
                      <a:lnTo>
                        <a:pt x="198047" y="174047"/>
                      </a:lnTo>
                      <a:lnTo>
                        <a:pt x="195274" y="165439"/>
                      </a:lnTo>
                      <a:close/>
                      <a:moveTo>
                        <a:pt x="246359" y="165439"/>
                      </a:moveTo>
                      <a:lnTo>
                        <a:pt x="253647" y="160139"/>
                      </a:lnTo>
                      <a:lnTo>
                        <a:pt x="244653" y="160139"/>
                      </a:lnTo>
                      <a:lnTo>
                        <a:pt x="241844" y="151566"/>
                      </a:lnTo>
                      <a:lnTo>
                        <a:pt x="239071" y="160139"/>
                      </a:lnTo>
                      <a:lnTo>
                        <a:pt x="229971" y="160139"/>
                      </a:lnTo>
                      <a:lnTo>
                        <a:pt x="237294" y="165439"/>
                      </a:lnTo>
                      <a:lnTo>
                        <a:pt x="234485" y="174047"/>
                      </a:lnTo>
                      <a:lnTo>
                        <a:pt x="241595" y="168711"/>
                      </a:lnTo>
                      <a:lnTo>
                        <a:pt x="248919" y="174047"/>
                      </a:lnTo>
                      <a:lnTo>
                        <a:pt x="246110" y="165439"/>
                      </a:lnTo>
                      <a:close/>
                      <a:moveTo>
                        <a:pt x="245399" y="123145"/>
                      </a:moveTo>
                      <a:lnTo>
                        <a:pt x="252509" y="117845"/>
                      </a:lnTo>
                      <a:lnTo>
                        <a:pt x="243479" y="117845"/>
                      </a:lnTo>
                      <a:lnTo>
                        <a:pt x="240707" y="109237"/>
                      </a:lnTo>
                      <a:lnTo>
                        <a:pt x="237934" y="117845"/>
                      </a:lnTo>
                      <a:lnTo>
                        <a:pt x="228904" y="117845"/>
                      </a:lnTo>
                      <a:lnTo>
                        <a:pt x="236192" y="123145"/>
                      </a:lnTo>
                      <a:lnTo>
                        <a:pt x="233419" y="131718"/>
                      </a:lnTo>
                      <a:lnTo>
                        <a:pt x="240707" y="126418"/>
                      </a:lnTo>
                      <a:lnTo>
                        <a:pt x="247817" y="131718"/>
                      </a:lnTo>
                      <a:lnTo>
                        <a:pt x="245044" y="123145"/>
                      </a:lnTo>
                      <a:close/>
                      <a:moveTo>
                        <a:pt x="245648" y="81030"/>
                      </a:moveTo>
                      <a:lnTo>
                        <a:pt x="252936" y="75730"/>
                      </a:lnTo>
                      <a:lnTo>
                        <a:pt x="243835" y="75730"/>
                      </a:lnTo>
                      <a:lnTo>
                        <a:pt x="241026" y="67157"/>
                      </a:lnTo>
                      <a:lnTo>
                        <a:pt x="238254" y="75730"/>
                      </a:lnTo>
                      <a:lnTo>
                        <a:pt x="229224" y="75730"/>
                      </a:lnTo>
                      <a:lnTo>
                        <a:pt x="236547" y="81030"/>
                      </a:lnTo>
                      <a:lnTo>
                        <a:pt x="233739" y="89638"/>
                      </a:lnTo>
                      <a:lnTo>
                        <a:pt x="240849" y="84338"/>
                      </a:lnTo>
                      <a:lnTo>
                        <a:pt x="248172" y="89638"/>
                      </a:lnTo>
                      <a:lnTo>
                        <a:pt x="245364" y="81030"/>
                      </a:lnTo>
                      <a:close/>
                      <a:moveTo>
                        <a:pt x="143478" y="35819"/>
                      </a:moveTo>
                      <a:lnTo>
                        <a:pt x="150588" y="30484"/>
                      </a:lnTo>
                      <a:lnTo>
                        <a:pt x="141559" y="30484"/>
                      </a:lnTo>
                      <a:lnTo>
                        <a:pt x="138786" y="21912"/>
                      </a:lnTo>
                      <a:lnTo>
                        <a:pt x="135977" y="30484"/>
                      </a:lnTo>
                      <a:lnTo>
                        <a:pt x="126983" y="30484"/>
                      </a:lnTo>
                      <a:lnTo>
                        <a:pt x="134093" y="35819"/>
                      </a:lnTo>
                      <a:lnTo>
                        <a:pt x="131320" y="44392"/>
                      </a:lnTo>
                      <a:lnTo>
                        <a:pt x="138430" y="39092"/>
                      </a:lnTo>
                      <a:lnTo>
                        <a:pt x="145718" y="44392"/>
                      </a:lnTo>
                      <a:lnTo>
                        <a:pt x="142945" y="35819"/>
                      </a:lnTo>
                      <a:close/>
                      <a:moveTo>
                        <a:pt x="194243" y="35819"/>
                      </a:moveTo>
                      <a:lnTo>
                        <a:pt x="201566" y="30484"/>
                      </a:lnTo>
                      <a:lnTo>
                        <a:pt x="192537" y="30484"/>
                      </a:lnTo>
                      <a:lnTo>
                        <a:pt x="189764" y="21912"/>
                      </a:lnTo>
                      <a:lnTo>
                        <a:pt x="186956" y="30484"/>
                      </a:lnTo>
                      <a:lnTo>
                        <a:pt x="177926" y="30484"/>
                      </a:lnTo>
                      <a:lnTo>
                        <a:pt x="185249" y="35819"/>
                      </a:lnTo>
                      <a:lnTo>
                        <a:pt x="182441" y="44392"/>
                      </a:lnTo>
                      <a:lnTo>
                        <a:pt x="189800" y="39128"/>
                      </a:lnTo>
                      <a:lnTo>
                        <a:pt x="196909" y="44428"/>
                      </a:lnTo>
                      <a:lnTo>
                        <a:pt x="194101" y="35855"/>
                      </a:lnTo>
                      <a:close/>
                      <a:moveTo>
                        <a:pt x="245044" y="35819"/>
                      </a:moveTo>
                      <a:lnTo>
                        <a:pt x="252154" y="30484"/>
                      </a:lnTo>
                      <a:lnTo>
                        <a:pt x="243124" y="30484"/>
                      </a:lnTo>
                      <a:lnTo>
                        <a:pt x="240351" y="21912"/>
                      </a:lnTo>
                      <a:lnTo>
                        <a:pt x="237578" y="30484"/>
                      </a:lnTo>
                      <a:lnTo>
                        <a:pt x="228549" y="30484"/>
                      </a:lnTo>
                      <a:lnTo>
                        <a:pt x="235836" y="35819"/>
                      </a:lnTo>
                      <a:lnTo>
                        <a:pt x="233063" y="44392"/>
                      </a:lnTo>
                      <a:lnTo>
                        <a:pt x="240173" y="39092"/>
                      </a:lnTo>
                      <a:lnTo>
                        <a:pt x="247497" y="44392"/>
                      </a:lnTo>
                      <a:lnTo>
                        <a:pt x="244688" y="35819"/>
                      </a:lnTo>
                      <a:close/>
                      <a:moveTo>
                        <a:pt x="17846" y="187208"/>
                      </a:moveTo>
                      <a:lnTo>
                        <a:pt x="24956" y="181908"/>
                      </a:lnTo>
                      <a:lnTo>
                        <a:pt x="15962" y="181908"/>
                      </a:lnTo>
                      <a:lnTo>
                        <a:pt x="13153" y="173335"/>
                      </a:lnTo>
                      <a:lnTo>
                        <a:pt x="10381" y="181908"/>
                      </a:lnTo>
                      <a:lnTo>
                        <a:pt x="1386" y="181908"/>
                      </a:lnTo>
                      <a:lnTo>
                        <a:pt x="8710" y="187243"/>
                      </a:lnTo>
                      <a:lnTo>
                        <a:pt x="5901" y="195816"/>
                      </a:lnTo>
                      <a:lnTo>
                        <a:pt x="13189" y="190516"/>
                      </a:lnTo>
                      <a:lnTo>
                        <a:pt x="20512" y="195816"/>
                      </a:lnTo>
                      <a:lnTo>
                        <a:pt x="17704" y="187208"/>
                      </a:lnTo>
                      <a:close/>
                      <a:moveTo>
                        <a:pt x="16850" y="144914"/>
                      </a:moveTo>
                      <a:lnTo>
                        <a:pt x="23960" y="139614"/>
                      </a:lnTo>
                      <a:lnTo>
                        <a:pt x="14931" y="139614"/>
                      </a:lnTo>
                      <a:lnTo>
                        <a:pt x="12158" y="131006"/>
                      </a:lnTo>
                      <a:lnTo>
                        <a:pt x="9385" y="139614"/>
                      </a:lnTo>
                      <a:lnTo>
                        <a:pt x="356" y="139614"/>
                      </a:lnTo>
                      <a:lnTo>
                        <a:pt x="7466" y="144914"/>
                      </a:lnTo>
                      <a:lnTo>
                        <a:pt x="4693" y="153487"/>
                      </a:lnTo>
                      <a:lnTo>
                        <a:pt x="11803" y="148187"/>
                      </a:lnTo>
                      <a:lnTo>
                        <a:pt x="19090" y="153487"/>
                      </a:lnTo>
                      <a:lnTo>
                        <a:pt x="16317" y="144914"/>
                      </a:lnTo>
                      <a:close/>
                      <a:moveTo>
                        <a:pt x="17099" y="102835"/>
                      </a:moveTo>
                      <a:lnTo>
                        <a:pt x="24423" y="97535"/>
                      </a:lnTo>
                      <a:lnTo>
                        <a:pt x="15393" y="97535"/>
                      </a:lnTo>
                      <a:lnTo>
                        <a:pt x="12620" y="88926"/>
                      </a:lnTo>
                      <a:lnTo>
                        <a:pt x="9812" y="97535"/>
                      </a:lnTo>
                      <a:lnTo>
                        <a:pt x="675" y="97535"/>
                      </a:lnTo>
                      <a:lnTo>
                        <a:pt x="7999" y="102835"/>
                      </a:lnTo>
                      <a:lnTo>
                        <a:pt x="5190" y="111407"/>
                      </a:lnTo>
                      <a:lnTo>
                        <a:pt x="12300" y="106107"/>
                      </a:lnTo>
                      <a:lnTo>
                        <a:pt x="19623" y="111407"/>
                      </a:lnTo>
                      <a:lnTo>
                        <a:pt x="16815" y="102835"/>
                      </a:lnTo>
                      <a:close/>
                      <a:moveTo>
                        <a:pt x="67900" y="102835"/>
                      </a:moveTo>
                      <a:lnTo>
                        <a:pt x="75188" y="97535"/>
                      </a:lnTo>
                      <a:lnTo>
                        <a:pt x="66087" y="97535"/>
                      </a:lnTo>
                      <a:lnTo>
                        <a:pt x="63278" y="88926"/>
                      </a:lnTo>
                      <a:lnTo>
                        <a:pt x="60506" y="97535"/>
                      </a:lnTo>
                      <a:lnTo>
                        <a:pt x="51476" y="97535"/>
                      </a:lnTo>
                      <a:lnTo>
                        <a:pt x="58586" y="102835"/>
                      </a:lnTo>
                      <a:lnTo>
                        <a:pt x="55813" y="111407"/>
                      </a:lnTo>
                      <a:lnTo>
                        <a:pt x="62923" y="106107"/>
                      </a:lnTo>
                      <a:lnTo>
                        <a:pt x="70211" y="111407"/>
                      </a:lnTo>
                      <a:lnTo>
                        <a:pt x="67438" y="102835"/>
                      </a:lnTo>
                      <a:close/>
                      <a:moveTo>
                        <a:pt x="67615" y="144914"/>
                      </a:moveTo>
                      <a:lnTo>
                        <a:pt x="74939" y="139614"/>
                      </a:lnTo>
                      <a:lnTo>
                        <a:pt x="65909" y="139614"/>
                      </a:lnTo>
                      <a:lnTo>
                        <a:pt x="63136" y="131006"/>
                      </a:lnTo>
                      <a:lnTo>
                        <a:pt x="60328" y="139614"/>
                      </a:lnTo>
                      <a:lnTo>
                        <a:pt x="51156" y="139614"/>
                      </a:lnTo>
                      <a:lnTo>
                        <a:pt x="58444" y="144914"/>
                      </a:lnTo>
                      <a:lnTo>
                        <a:pt x="55635" y="153487"/>
                      </a:lnTo>
                      <a:lnTo>
                        <a:pt x="62958" y="148187"/>
                      </a:lnTo>
                      <a:lnTo>
                        <a:pt x="70068" y="153487"/>
                      </a:lnTo>
                      <a:lnTo>
                        <a:pt x="67260" y="144914"/>
                      </a:lnTo>
                      <a:close/>
                      <a:moveTo>
                        <a:pt x="68646" y="187208"/>
                      </a:moveTo>
                      <a:lnTo>
                        <a:pt x="75934" y="181908"/>
                      </a:lnTo>
                      <a:lnTo>
                        <a:pt x="66798" y="181908"/>
                      </a:lnTo>
                      <a:lnTo>
                        <a:pt x="64025" y="173335"/>
                      </a:lnTo>
                      <a:lnTo>
                        <a:pt x="61252" y="181908"/>
                      </a:lnTo>
                      <a:lnTo>
                        <a:pt x="52222" y="181908"/>
                      </a:lnTo>
                      <a:lnTo>
                        <a:pt x="59510" y="187243"/>
                      </a:lnTo>
                      <a:lnTo>
                        <a:pt x="56737" y="195816"/>
                      </a:lnTo>
                      <a:lnTo>
                        <a:pt x="63847" y="190516"/>
                      </a:lnTo>
                      <a:lnTo>
                        <a:pt x="70957" y="195816"/>
                      </a:lnTo>
                      <a:lnTo>
                        <a:pt x="68184" y="187208"/>
                      </a:lnTo>
                      <a:close/>
                      <a:moveTo>
                        <a:pt x="119447" y="187208"/>
                      </a:moveTo>
                      <a:lnTo>
                        <a:pt x="126735" y="181908"/>
                      </a:lnTo>
                      <a:lnTo>
                        <a:pt x="117705" y="181908"/>
                      </a:lnTo>
                      <a:lnTo>
                        <a:pt x="114932" y="173335"/>
                      </a:lnTo>
                      <a:lnTo>
                        <a:pt x="112124" y="181908"/>
                      </a:lnTo>
                      <a:lnTo>
                        <a:pt x="103130" y="181908"/>
                      </a:lnTo>
                      <a:lnTo>
                        <a:pt x="110239" y="187208"/>
                      </a:lnTo>
                      <a:lnTo>
                        <a:pt x="107431" y="195816"/>
                      </a:lnTo>
                      <a:lnTo>
                        <a:pt x="114754" y="190516"/>
                      </a:lnTo>
                      <a:lnTo>
                        <a:pt x="122042" y="195816"/>
                      </a:lnTo>
                      <a:lnTo>
                        <a:pt x="119269" y="187208"/>
                      </a:lnTo>
                      <a:close/>
                      <a:moveTo>
                        <a:pt x="118416" y="144914"/>
                      </a:moveTo>
                      <a:lnTo>
                        <a:pt x="125703" y="139614"/>
                      </a:lnTo>
                      <a:lnTo>
                        <a:pt x="116709" y="139614"/>
                      </a:lnTo>
                      <a:lnTo>
                        <a:pt x="113901" y="131006"/>
                      </a:lnTo>
                      <a:lnTo>
                        <a:pt x="111128" y="139614"/>
                      </a:lnTo>
                      <a:lnTo>
                        <a:pt x="101992" y="139614"/>
                      </a:lnTo>
                      <a:lnTo>
                        <a:pt x="109280" y="144914"/>
                      </a:lnTo>
                      <a:lnTo>
                        <a:pt x="106507" y="153487"/>
                      </a:lnTo>
                      <a:lnTo>
                        <a:pt x="113617" y="148187"/>
                      </a:lnTo>
                      <a:lnTo>
                        <a:pt x="120940" y="153487"/>
                      </a:lnTo>
                      <a:lnTo>
                        <a:pt x="118132" y="144914"/>
                      </a:lnTo>
                      <a:close/>
                      <a:moveTo>
                        <a:pt x="118700" y="102835"/>
                      </a:moveTo>
                      <a:lnTo>
                        <a:pt x="125810" y="97535"/>
                      </a:lnTo>
                      <a:lnTo>
                        <a:pt x="116781" y="97535"/>
                      </a:lnTo>
                      <a:lnTo>
                        <a:pt x="114008" y="88926"/>
                      </a:lnTo>
                      <a:lnTo>
                        <a:pt x="111199" y="97535"/>
                      </a:lnTo>
                      <a:lnTo>
                        <a:pt x="102205" y="97535"/>
                      </a:lnTo>
                      <a:lnTo>
                        <a:pt x="109315" y="102835"/>
                      </a:lnTo>
                      <a:lnTo>
                        <a:pt x="106507" y="111407"/>
                      </a:lnTo>
                      <a:lnTo>
                        <a:pt x="113830" y="106107"/>
                      </a:lnTo>
                      <a:lnTo>
                        <a:pt x="120940" y="111407"/>
                      </a:lnTo>
                      <a:lnTo>
                        <a:pt x="118167" y="102835"/>
                      </a:lnTo>
                      <a:close/>
                      <a:moveTo>
                        <a:pt x="16495" y="57588"/>
                      </a:moveTo>
                      <a:lnTo>
                        <a:pt x="23605" y="52289"/>
                      </a:lnTo>
                      <a:lnTo>
                        <a:pt x="14611" y="52289"/>
                      </a:lnTo>
                      <a:lnTo>
                        <a:pt x="11803" y="43681"/>
                      </a:lnTo>
                      <a:lnTo>
                        <a:pt x="9030" y="52289"/>
                      </a:lnTo>
                      <a:lnTo>
                        <a:pt x="0" y="52289"/>
                      </a:lnTo>
                      <a:lnTo>
                        <a:pt x="7110" y="57588"/>
                      </a:lnTo>
                      <a:lnTo>
                        <a:pt x="4337" y="66161"/>
                      </a:lnTo>
                      <a:lnTo>
                        <a:pt x="11625" y="60861"/>
                      </a:lnTo>
                      <a:lnTo>
                        <a:pt x="18735" y="66161"/>
                      </a:lnTo>
                      <a:lnTo>
                        <a:pt x="15962" y="57588"/>
                      </a:lnTo>
                      <a:close/>
                      <a:moveTo>
                        <a:pt x="67295" y="57588"/>
                      </a:moveTo>
                      <a:lnTo>
                        <a:pt x="74405" y="52289"/>
                      </a:lnTo>
                      <a:lnTo>
                        <a:pt x="65376" y="52289"/>
                      </a:lnTo>
                      <a:lnTo>
                        <a:pt x="62603" y="43681"/>
                      </a:lnTo>
                      <a:lnTo>
                        <a:pt x="59795" y="52289"/>
                      </a:lnTo>
                      <a:lnTo>
                        <a:pt x="50801" y="52289"/>
                      </a:lnTo>
                      <a:lnTo>
                        <a:pt x="58088" y="57588"/>
                      </a:lnTo>
                      <a:lnTo>
                        <a:pt x="55315" y="66161"/>
                      </a:lnTo>
                      <a:lnTo>
                        <a:pt x="62425" y="60861"/>
                      </a:lnTo>
                      <a:lnTo>
                        <a:pt x="69535" y="66161"/>
                      </a:lnTo>
                      <a:lnTo>
                        <a:pt x="66762" y="57588"/>
                      </a:lnTo>
                      <a:close/>
                      <a:moveTo>
                        <a:pt x="169465" y="102835"/>
                      </a:moveTo>
                      <a:lnTo>
                        <a:pt x="176575" y="97535"/>
                      </a:lnTo>
                      <a:lnTo>
                        <a:pt x="167581" y="97535"/>
                      </a:lnTo>
                      <a:lnTo>
                        <a:pt x="164915" y="88926"/>
                      </a:lnTo>
                      <a:lnTo>
                        <a:pt x="162142" y="97535"/>
                      </a:lnTo>
                      <a:lnTo>
                        <a:pt x="153112" y="97535"/>
                      </a:lnTo>
                      <a:lnTo>
                        <a:pt x="160400" y="102835"/>
                      </a:lnTo>
                      <a:lnTo>
                        <a:pt x="157627" y="111407"/>
                      </a:lnTo>
                      <a:lnTo>
                        <a:pt x="164915" y="106107"/>
                      </a:lnTo>
                      <a:lnTo>
                        <a:pt x="172238" y="111407"/>
                      </a:lnTo>
                      <a:lnTo>
                        <a:pt x="169430" y="102835"/>
                      </a:lnTo>
                      <a:close/>
                      <a:moveTo>
                        <a:pt x="169216" y="144914"/>
                      </a:moveTo>
                      <a:lnTo>
                        <a:pt x="176504" y="139614"/>
                      </a:lnTo>
                      <a:lnTo>
                        <a:pt x="167474" y="139614"/>
                      </a:lnTo>
                      <a:lnTo>
                        <a:pt x="164702" y="131006"/>
                      </a:lnTo>
                      <a:lnTo>
                        <a:pt x="161893" y="139614"/>
                      </a:lnTo>
                      <a:lnTo>
                        <a:pt x="152899" y="139614"/>
                      </a:lnTo>
                      <a:lnTo>
                        <a:pt x="160009" y="144914"/>
                      </a:lnTo>
                      <a:lnTo>
                        <a:pt x="157236" y="153487"/>
                      </a:lnTo>
                      <a:lnTo>
                        <a:pt x="164346" y="148187"/>
                      </a:lnTo>
                      <a:lnTo>
                        <a:pt x="171634" y="153487"/>
                      </a:lnTo>
                      <a:lnTo>
                        <a:pt x="168861" y="144914"/>
                      </a:lnTo>
                      <a:close/>
                      <a:moveTo>
                        <a:pt x="170212" y="187243"/>
                      </a:moveTo>
                      <a:lnTo>
                        <a:pt x="177322" y="181908"/>
                      </a:lnTo>
                      <a:lnTo>
                        <a:pt x="168470" y="181908"/>
                      </a:lnTo>
                      <a:lnTo>
                        <a:pt x="165661" y="173335"/>
                      </a:lnTo>
                      <a:lnTo>
                        <a:pt x="162888" y="181908"/>
                      </a:lnTo>
                      <a:lnTo>
                        <a:pt x="153859" y="181908"/>
                      </a:lnTo>
                      <a:lnTo>
                        <a:pt x="160969" y="187208"/>
                      </a:lnTo>
                      <a:lnTo>
                        <a:pt x="158196" y="195816"/>
                      </a:lnTo>
                      <a:lnTo>
                        <a:pt x="165483" y="190516"/>
                      </a:lnTo>
                      <a:lnTo>
                        <a:pt x="172807" y="195816"/>
                      </a:lnTo>
                      <a:lnTo>
                        <a:pt x="169998" y="187243"/>
                      </a:lnTo>
                      <a:close/>
                      <a:moveTo>
                        <a:pt x="221012" y="187243"/>
                      </a:moveTo>
                      <a:lnTo>
                        <a:pt x="228122" y="181943"/>
                      </a:lnTo>
                      <a:lnTo>
                        <a:pt x="219092" y="181943"/>
                      </a:lnTo>
                      <a:lnTo>
                        <a:pt x="216320" y="173371"/>
                      </a:lnTo>
                      <a:lnTo>
                        <a:pt x="213547" y="181943"/>
                      </a:lnTo>
                      <a:lnTo>
                        <a:pt x="204517" y="181943"/>
                      </a:lnTo>
                      <a:lnTo>
                        <a:pt x="211805" y="187243"/>
                      </a:lnTo>
                      <a:lnTo>
                        <a:pt x="209032" y="195852"/>
                      </a:lnTo>
                      <a:lnTo>
                        <a:pt x="216320" y="190551"/>
                      </a:lnTo>
                      <a:lnTo>
                        <a:pt x="223430" y="195852"/>
                      </a:lnTo>
                      <a:lnTo>
                        <a:pt x="220657" y="187243"/>
                      </a:lnTo>
                      <a:close/>
                      <a:moveTo>
                        <a:pt x="271813" y="187243"/>
                      </a:moveTo>
                      <a:lnTo>
                        <a:pt x="279100" y="181943"/>
                      </a:lnTo>
                      <a:lnTo>
                        <a:pt x="270071" y="181943"/>
                      </a:lnTo>
                      <a:lnTo>
                        <a:pt x="267298" y="173371"/>
                      </a:lnTo>
                      <a:lnTo>
                        <a:pt x="264489" y="181943"/>
                      </a:lnTo>
                      <a:lnTo>
                        <a:pt x="255495" y="181943"/>
                      </a:lnTo>
                      <a:lnTo>
                        <a:pt x="262605" y="187279"/>
                      </a:lnTo>
                      <a:lnTo>
                        <a:pt x="259797" y="195852"/>
                      </a:lnTo>
                      <a:lnTo>
                        <a:pt x="267120" y="190551"/>
                      </a:lnTo>
                      <a:lnTo>
                        <a:pt x="274408" y="195852"/>
                      </a:lnTo>
                      <a:lnTo>
                        <a:pt x="271635" y="187243"/>
                      </a:lnTo>
                      <a:close/>
                      <a:moveTo>
                        <a:pt x="219981" y="144950"/>
                      </a:moveTo>
                      <a:lnTo>
                        <a:pt x="227304" y="139650"/>
                      </a:lnTo>
                      <a:lnTo>
                        <a:pt x="218239" y="139650"/>
                      </a:lnTo>
                      <a:lnTo>
                        <a:pt x="215466" y="131042"/>
                      </a:lnTo>
                      <a:lnTo>
                        <a:pt x="212658" y="139650"/>
                      </a:lnTo>
                      <a:lnTo>
                        <a:pt x="203628" y="139650"/>
                      </a:lnTo>
                      <a:lnTo>
                        <a:pt x="210952" y="144950"/>
                      </a:lnTo>
                      <a:lnTo>
                        <a:pt x="208179" y="153523"/>
                      </a:lnTo>
                      <a:lnTo>
                        <a:pt x="215466" y="148223"/>
                      </a:lnTo>
                      <a:lnTo>
                        <a:pt x="222576" y="153523"/>
                      </a:lnTo>
                      <a:lnTo>
                        <a:pt x="219768" y="144950"/>
                      </a:lnTo>
                      <a:close/>
                      <a:moveTo>
                        <a:pt x="270782" y="144950"/>
                      </a:moveTo>
                      <a:lnTo>
                        <a:pt x="277892" y="139650"/>
                      </a:lnTo>
                      <a:lnTo>
                        <a:pt x="268897" y="139650"/>
                      </a:lnTo>
                      <a:lnTo>
                        <a:pt x="266089" y="131042"/>
                      </a:lnTo>
                      <a:lnTo>
                        <a:pt x="263316" y="139650"/>
                      </a:lnTo>
                      <a:lnTo>
                        <a:pt x="254287" y="139650"/>
                      </a:lnTo>
                      <a:lnTo>
                        <a:pt x="261610" y="144950"/>
                      </a:lnTo>
                      <a:lnTo>
                        <a:pt x="258801" y="153523"/>
                      </a:lnTo>
                      <a:lnTo>
                        <a:pt x="266089" y="148223"/>
                      </a:lnTo>
                      <a:lnTo>
                        <a:pt x="273412" y="153523"/>
                      </a:lnTo>
                      <a:lnTo>
                        <a:pt x="270604" y="144950"/>
                      </a:lnTo>
                      <a:close/>
                      <a:moveTo>
                        <a:pt x="220266" y="102870"/>
                      </a:moveTo>
                      <a:lnTo>
                        <a:pt x="227553" y="97570"/>
                      </a:lnTo>
                      <a:lnTo>
                        <a:pt x="218559" y="97570"/>
                      </a:lnTo>
                      <a:lnTo>
                        <a:pt x="215751" y="88962"/>
                      </a:lnTo>
                      <a:lnTo>
                        <a:pt x="212978" y="97570"/>
                      </a:lnTo>
                      <a:lnTo>
                        <a:pt x="204019" y="97570"/>
                      </a:lnTo>
                      <a:lnTo>
                        <a:pt x="211129" y="102870"/>
                      </a:lnTo>
                      <a:lnTo>
                        <a:pt x="208356" y="111442"/>
                      </a:lnTo>
                      <a:lnTo>
                        <a:pt x="215466" y="106142"/>
                      </a:lnTo>
                      <a:lnTo>
                        <a:pt x="222754" y="111442"/>
                      </a:lnTo>
                      <a:lnTo>
                        <a:pt x="219981" y="102870"/>
                      </a:lnTo>
                      <a:close/>
                      <a:moveTo>
                        <a:pt x="271066" y="102870"/>
                      </a:moveTo>
                      <a:lnTo>
                        <a:pt x="278176" y="97570"/>
                      </a:lnTo>
                      <a:lnTo>
                        <a:pt x="269146" y="97570"/>
                      </a:lnTo>
                      <a:lnTo>
                        <a:pt x="266373" y="88962"/>
                      </a:lnTo>
                      <a:lnTo>
                        <a:pt x="263565" y="97570"/>
                      </a:lnTo>
                      <a:lnTo>
                        <a:pt x="254571" y="97570"/>
                      </a:lnTo>
                      <a:lnTo>
                        <a:pt x="261681" y="102870"/>
                      </a:lnTo>
                      <a:lnTo>
                        <a:pt x="258908" y="111442"/>
                      </a:lnTo>
                      <a:lnTo>
                        <a:pt x="266018" y="106142"/>
                      </a:lnTo>
                      <a:lnTo>
                        <a:pt x="273306" y="111442"/>
                      </a:lnTo>
                      <a:lnTo>
                        <a:pt x="270533" y="102870"/>
                      </a:lnTo>
                      <a:close/>
                      <a:moveTo>
                        <a:pt x="118203" y="57624"/>
                      </a:moveTo>
                      <a:lnTo>
                        <a:pt x="125526" y="52324"/>
                      </a:lnTo>
                      <a:lnTo>
                        <a:pt x="116496" y="52324"/>
                      </a:lnTo>
                      <a:lnTo>
                        <a:pt x="113688" y="43716"/>
                      </a:lnTo>
                      <a:lnTo>
                        <a:pt x="110915" y="52324"/>
                      </a:lnTo>
                      <a:lnTo>
                        <a:pt x="101636" y="52324"/>
                      </a:lnTo>
                      <a:lnTo>
                        <a:pt x="108960" y="57624"/>
                      </a:lnTo>
                      <a:lnTo>
                        <a:pt x="106151" y="66197"/>
                      </a:lnTo>
                      <a:lnTo>
                        <a:pt x="113475" y="60897"/>
                      </a:lnTo>
                      <a:lnTo>
                        <a:pt x="120762" y="66197"/>
                      </a:lnTo>
                      <a:lnTo>
                        <a:pt x="117954" y="57624"/>
                      </a:lnTo>
                      <a:close/>
                      <a:moveTo>
                        <a:pt x="169003" y="57624"/>
                      </a:moveTo>
                      <a:lnTo>
                        <a:pt x="176113" y="52324"/>
                      </a:lnTo>
                      <a:lnTo>
                        <a:pt x="167048" y="52324"/>
                      </a:lnTo>
                      <a:lnTo>
                        <a:pt x="164239" y="43716"/>
                      </a:lnTo>
                      <a:lnTo>
                        <a:pt x="161467" y="52324"/>
                      </a:lnTo>
                      <a:lnTo>
                        <a:pt x="152437" y="52324"/>
                      </a:lnTo>
                      <a:lnTo>
                        <a:pt x="159547" y="57624"/>
                      </a:lnTo>
                      <a:lnTo>
                        <a:pt x="156774" y="66197"/>
                      </a:lnTo>
                      <a:lnTo>
                        <a:pt x="163884" y="60897"/>
                      </a:lnTo>
                      <a:lnTo>
                        <a:pt x="171172" y="66197"/>
                      </a:lnTo>
                      <a:lnTo>
                        <a:pt x="168399" y="57624"/>
                      </a:lnTo>
                      <a:close/>
                      <a:moveTo>
                        <a:pt x="219803" y="57624"/>
                      </a:moveTo>
                      <a:lnTo>
                        <a:pt x="226913" y="52324"/>
                      </a:lnTo>
                      <a:lnTo>
                        <a:pt x="217884" y="52324"/>
                      </a:lnTo>
                      <a:lnTo>
                        <a:pt x="215111" y="43716"/>
                      </a:lnTo>
                      <a:lnTo>
                        <a:pt x="212303" y="52324"/>
                      </a:lnTo>
                      <a:lnTo>
                        <a:pt x="203308" y="52324"/>
                      </a:lnTo>
                      <a:lnTo>
                        <a:pt x="210596" y="57624"/>
                      </a:lnTo>
                      <a:lnTo>
                        <a:pt x="207823" y="66197"/>
                      </a:lnTo>
                      <a:lnTo>
                        <a:pt x="215111" y="60897"/>
                      </a:lnTo>
                      <a:lnTo>
                        <a:pt x="222221" y="66197"/>
                      </a:lnTo>
                      <a:lnTo>
                        <a:pt x="219448" y="57624"/>
                      </a:lnTo>
                      <a:close/>
                    </a:path>
                  </a:pathLst>
                </a:custGeom>
                <a:solidFill>
                  <a:srgbClr val="FBF9F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grpSp>
          <p:sp>
            <p:nvSpPr>
              <p:cNvPr id="570" name="Google Shape;570;g2de715bde1f_1_110"/>
              <p:cNvSpPr/>
              <p:nvPr/>
            </p:nvSpPr>
            <p:spPr>
              <a:xfrm>
                <a:off x="819200" y="5692122"/>
                <a:ext cx="1142700" cy="403200"/>
              </a:xfrm>
              <a:prstGeom prst="rect">
                <a:avLst/>
              </a:prstGeom>
              <a:solidFill>
                <a:srgbClr val="D9D2E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HIPAA</a:t>
                </a:r>
                <a:endParaRPr b="1">
                  <a:solidFill>
                    <a:schemeClr val="dk1"/>
                  </a:solidFill>
                  <a:latin typeface="Montserrat"/>
                  <a:ea typeface="Montserrat"/>
                  <a:cs typeface="Montserrat"/>
                  <a:sym typeface="Montserrat"/>
                </a:endParaRPr>
              </a:p>
            </p:txBody>
          </p:sp>
          <p:grpSp>
            <p:nvGrpSpPr>
              <p:cNvPr id="571" name="Google Shape;571;g2de715bde1f_1_110"/>
              <p:cNvGrpSpPr/>
              <p:nvPr/>
            </p:nvGrpSpPr>
            <p:grpSpPr>
              <a:xfrm>
                <a:off x="142625" y="6220620"/>
                <a:ext cx="604628" cy="403333"/>
                <a:chOff x="5793294" y="5385593"/>
                <a:chExt cx="604628" cy="403333"/>
              </a:xfrm>
            </p:grpSpPr>
            <p:sp>
              <p:nvSpPr>
                <p:cNvPr id="572" name="Google Shape;572;g2de715bde1f_1_110"/>
                <p:cNvSpPr/>
                <p:nvPr/>
              </p:nvSpPr>
              <p:spPr>
                <a:xfrm>
                  <a:off x="5793294" y="5385593"/>
                  <a:ext cx="604628" cy="403333"/>
                </a:xfrm>
                <a:custGeom>
                  <a:rect b="b" l="l" r="r" t="t"/>
                  <a:pathLst>
                    <a:path extrusionOk="0" h="403333" w="604628">
                      <a:moveTo>
                        <a:pt x="0" y="403334"/>
                      </a:moveTo>
                      <a:lnTo>
                        <a:pt x="604628" y="403334"/>
                      </a:lnTo>
                      <a:lnTo>
                        <a:pt x="604628" y="0"/>
                      </a:lnTo>
                      <a:lnTo>
                        <a:pt x="0" y="0"/>
                      </a:lnTo>
                      <a:lnTo>
                        <a:pt x="0" y="403334"/>
                      </a:lnTo>
                      <a:lnTo>
                        <a:pt x="0" y="403334"/>
                      </a:lnTo>
                      <a:close/>
                    </a:path>
                  </a:pathLst>
                </a:custGeom>
                <a:solidFill>
                  <a:srgbClr val="F0F0F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73" name="Google Shape;573;g2de715bde1f_1_110"/>
                <p:cNvSpPr/>
                <p:nvPr/>
              </p:nvSpPr>
              <p:spPr>
                <a:xfrm>
                  <a:off x="5974811" y="5466302"/>
                  <a:ext cx="241737" cy="241879"/>
                </a:xfrm>
                <a:custGeom>
                  <a:rect b="b" l="l" r="r" t="t"/>
                  <a:pathLst>
                    <a:path extrusionOk="0" h="241879" w="241737">
                      <a:moveTo>
                        <a:pt x="241737" y="120940"/>
                      </a:moveTo>
                      <a:cubicBezTo>
                        <a:pt x="241737" y="54138"/>
                        <a:pt x="187624" y="0"/>
                        <a:pt x="120869" y="0"/>
                      </a:cubicBezTo>
                      <a:cubicBezTo>
                        <a:pt x="54114" y="0"/>
                        <a:pt x="0" y="54138"/>
                        <a:pt x="0" y="120940"/>
                      </a:cubicBezTo>
                      <a:cubicBezTo>
                        <a:pt x="0" y="187741"/>
                        <a:pt x="54114" y="241880"/>
                        <a:pt x="120869" y="241880"/>
                      </a:cubicBezTo>
                      <a:cubicBezTo>
                        <a:pt x="187624" y="241880"/>
                        <a:pt x="241737" y="187741"/>
                        <a:pt x="241737" y="120940"/>
                      </a:cubicBezTo>
                      <a:close/>
                    </a:path>
                  </a:pathLst>
                </a:custGeom>
                <a:solidFill>
                  <a:srgbClr val="FF161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grpSp>
          <p:sp>
            <p:nvSpPr>
              <p:cNvPr id="574" name="Google Shape;574;g2de715bde1f_1_110"/>
              <p:cNvSpPr/>
              <p:nvPr/>
            </p:nvSpPr>
            <p:spPr>
              <a:xfrm>
                <a:off x="819200" y="6220688"/>
                <a:ext cx="1142700" cy="403200"/>
              </a:xfrm>
              <a:prstGeom prst="rect">
                <a:avLst/>
              </a:prstGeom>
              <a:solidFill>
                <a:srgbClr val="D9D2E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APPI</a:t>
                </a:r>
                <a:endParaRPr b="1">
                  <a:solidFill>
                    <a:schemeClr val="dk1"/>
                  </a:solidFill>
                  <a:latin typeface="Montserrat"/>
                  <a:ea typeface="Montserrat"/>
                  <a:cs typeface="Montserrat"/>
                  <a:sym typeface="Montserrat"/>
                </a:endParaRPr>
              </a:p>
            </p:txBody>
          </p:sp>
          <p:sp>
            <p:nvSpPr>
              <p:cNvPr id="575" name="Google Shape;575;g2de715bde1f_1_110"/>
              <p:cNvSpPr/>
              <p:nvPr/>
            </p:nvSpPr>
            <p:spPr>
              <a:xfrm>
                <a:off x="2798275" y="5163557"/>
                <a:ext cx="1142700" cy="403200"/>
              </a:xfrm>
              <a:prstGeom prst="rect">
                <a:avLst/>
              </a:prstGeom>
              <a:solidFill>
                <a:srgbClr val="D9D2E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POPIA</a:t>
                </a:r>
                <a:endParaRPr b="1">
                  <a:solidFill>
                    <a:schemeClr val="dk1"/>
                  </a:solidFill>
                  <a:latin typeface="Montserrat"/>
                  <a:ea typeface="Montserrat"/>
                  <a:cs typeface="Montserrat"/>
                  <a:sym typeface="Montserrat"/>
                </a:endParaRPr>
              </a:p>
            </p:txBody>
          </p:sp>
          <p:grpSp>
            <p:nvGrpSpPr>
              <p:cNvPr id="576" name="Google Shape;576;g2de715bde1f_1_110"/>
              <p:cNvGrpSpPr/>
              <p:nvPr/>
            </p:nvGrpSpPr>
            <p:grpSpPr>
              <a:xfrm>
                <a:off x="2141116" y="5163390"/>
                <a:ext cx="604628" cy="403654"/>
                <a:chOff x="6913859" y="1182981"/>
                <a:chExt cx="604628" cy="403654"/>
              </a:xfrm>
            </p:grpSpPr>
            <p:sp>
              <p:nvSpPr>
                <p:cNvPr id="577" name="Google Shape;577;g2de715bde1f_1_110"/>
                <p:cNvSpPr/>
                <p:nvPr/>
              </p:nvSpPr>
              <p:spPr>
                <a:xfrm>
                  <a:off x="6913859" y="1183158"/>
                  <a:ext cx="604592" cy="403298"/>
                </a:xfrm>
                <a:custGeom>
                  <a:rect b="b" l="l" r="r" t="t"/>
                  <a:pathLst>
                    <a:path extrusionOk="0" h="403298" w="604592">
                      <a:moveTo>
                        <a:pt x="0" y="0"/>
                      </a:moveTo>
                      <a:lnTo>
                        <a:pt x="604592" y="0"/>
                      </a:lnTo>
                      <a:lnTo>
                        <a:pt x="604592" y="403299"/>
                      </a:lnTo>
                      <a:lnTo>
                        <a:pt x="0" y="403299"/>
                      </a:lnTo>
                      <a:lnTo>
                        <a:pt x="0" y="0"/>
                      </a:lnTo>
                      <a:lnTo>
                        <a:pt x="0" y="0"/>
                      </a:lnTo>
                      <a:close/>
                    </a:path>
                  </a:pathLst>
                </a:custGeom>
                <a:solidFill>
                  <a:srgbClr val="F0F0F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78" name="Google Shape;578;g2de715bde1f_1_110"/>
                <p:cNvSpPr/>
                <p:nvPr/>
              </p:nvSpPr>
              <p:spPr>
                <a:xfrm>
                  <a:off x="7036790" y="1182981"/>
                  <a:ext cx="481697" cy="134420"/>
                </a:xfrm>
                <a:custGeom>
                  <a:rect b="b" l="l" r="r" t="t"/>
                  <a:pathLst>
                    <a:path extrusionOk="0" h="134420" w="481697">
                      <a:moveTo>
                        <a:pt x="200855" y="134421"/>
                      </a:moveTo>
                      <a:lnTo>
                        <a:pt x="0" y="0"/>
                      </a:lnTo>
                      <a:lnTo>
                        <a:pt x="481520" y="178"/>
                      </a:lnTo>
                      <a:lnTo>
                        <a:pt x="481697" y="134421"/>
                      </a:lnTo>
                      <a:lnTo>
                        <a:pt x="200855" y="134421"/>
                      </a:lnTo>
                      <a:lnTo>
                        <a:pt x="200855" y="134421"/>
                      </a:lnTo>
                      <a:close/>
                    </a:path>
                  </a:pathLst>
                </a:custGeom>
                <a:solidFill>
                  <a:srgbClr val="FF161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79" name="Google Shape;579;g2de715bde1f_1_110"/>
                <p:cNvSpPr/>
                <p:nvPr/>
              </p:nvSpPr>
              <p:spPr>
                <a:xfrm>
                  <a:off x="6913859" y="1231392"/>
                  <a:ext cx="227730" cy="306511"/>
                </a:xfrm>
                <a:custGeom>
                  <a:rect b="b" l="l" r="r" t="t"/>
                  <a:pathLst>
                    <a:path extrusionOk="0" h="306511" w="227730">
                      <a:moveTo>
                        <a:pt x="0" y="306511"/>
                      </a:moveTo>
                      <a:lnTo>
                        <a:pt x="0" y="274249"/>
                      </a:lnTo>
                      <a:lnTo>
                        <a:pt x="180023" y="153238"/>
                      </a:lnTo>
                      <a:lnTo>
                        <a:pt x="0" y="32903"/>
                      </a:lnTo>
                      <a:lnTo>
                        <a:pt x="0" y="0"/>
                      </a:lnTo>
                      <a:lnTo>
                        <a:pt x="227731" y="153238"/>
                      </a:lnTo>
                      <a:lnTo>
                        <a:pt x="0" y="306511"/>
                      </a:lnTo>
                      <a:lnTo>
                        <a:pt x="0" y="306511"/>
                      </a:lnTo>
                      <a:close/>
                    </a:path>
                  </a:pathLst>
                </a:custGeom>
                <a:solidFill>
                  <a:srgbClr val="FED24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80" name="Google Shape;580;g2de715bde1f_1_110"/>
                <p:cNvSpPr/>
                <p:nvPr/>
              </p:nvSpPr>
              <p:spPr>
                <a:xfrm>
                  <a:off x="6913859" y="1182981"/>
                  <a:ext cx="604627" cy="403298"/>
                </a:xfrm>
                <a:custGeom>
                  <a:rect b="b" l="l" r="r" t="t"/>
                  <a:pathLst>
                    <a:path extrusionOk="0" h="403298" w="604627">
                      <a:moveTo>
                        <a:pt x="0" y="48411"/>
                      </a:moveTo>
                      <a:lnTo>
                        <a:pt x="0" y="0"/>
                      </a:lnTo>
                      <a:lnTo>
                        <a:pt x="73979" y="71"/>
                      </a:lnTo>
                      <a:lnTo>
                        <a:pt x="313263" y="161561"/>
                      </a:lnTo>
                      <a:lnTo>
                        <a:pt x="604628" y="161419"/>
                      </a:lnTo>
                      <a:lnTo>
                        <a:pt x="604450" y="242164"/>
                      </a:lnTo>
                      <a:lnTo>
                        <a:pt x="313725" y="241986"/>
                      </a:lnTo>
                      <a:lnTo>
                        <a:pt x="73872" y="403299"/>
                      </a:lnTo>
                      <a:lnTo>
                        <a:pt x="0" y="403299"/>
                      </a:lnTo>
                      <a:lnTo>
                        <a:pt x="0" y="354923"/>
                      </a:lnTo>
                      <a:lnTo>
                        <a:pt x="227731" y="201649"/>
                      </a:lnTo>
                      <a:lnTo>
                        <a:pt x="0" y="48411"/>
                      </a:lnTo>
                      <a:lnTo>
                        <a:pt x="0" y="48411"/>
                      </a:lnTo>
                      <a:close/>
                    </a:path>
                  </a:pathLst>
                </a:custGeom>
                <a:solidFill>
                  <a:srgbClr val="00840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81" name="Google Shape;581;g2de715bde1f_1_110"/>
                <p:cNvSpPr/>
                <p:nvPr/>
              </p:nvSpPr>
              <p:spPr>
                <a:xfrm>
                  <a:off x="7036790" y="1451645"/>
                  <a:ext cx="481697" cy="134990"/>
                </a:xfrm>
                <a:custGeom>
                  <a:rect b="b" l="l" r="r" t="t"/>
                  <a:pathLst>
                    <a:path extrusionOk="0" h="134990" w="481697">
                      <a:moveTo>
                        <a:pt x="0" y="134635"/>
                      </a:moveTo>
                      <a:lnTo>
                        <a:pt x="200642" y="0"/>
                      </a:lnTo>
                      <a:lnTo>
                        <a:pt x="481449" y="427"/>
                      </a:lnTo>
                      <a:lnTo>
                        <a:pt x="481697" y="134990"/>
                      </a:lnTo>
                      <a:lnTo>
                        <a:pt x="0" y="134635"/>
                      </a:lnTo>
                      <a:lnTo>
                        <a:pt x="0" y="134635"/>
                      </a:lnTo>
                      <a:close/>
                    </a:path>
                  </a:pathLst>
                </a:custGeom>
                <a:solidFill>
                  <a:srgbClr val="0540A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82" name="Google Shape;582;g2de715bde1f_1_110"/>
                <p:cNvSpPr/>
                <p:nvPr/>
              </p:nvSpPr>
              <p:spPr>
                <a:xfrm>
                  <a:off x="6913859" y="1264295"/>
                  <a:ext cx="180023" cy="241346"/>
                </a:xfrm>
                <a:custGeom>
                  <a:rect b="b" l="l" r="r" t="t"/>
                  <a:pathLst>
                    <a:path extrusionOk="0" h="241346" w="180023">
                      <a:moveTo>
                        <a:pt x="0" y="0"/>
                      </a:moveTo>
                      <a:lnTo>
                        <a:pt x="180023" y="120335"/>
                      </a:lnTo>
                      <a:lnTo>
                        <a:pt x="0" y="241346"/>
                      </a:lnTo>
                      <a:lnTo>
                        <a:pt x="0" y="0"/>
                      </a:lnTo>
                      <a:lnTo>
                        <a:pt x="0" y="0"/>
                      </a:lnTo>
                      <a:close/>
                    </a:path>
                  </a:pathLst>
                </a:custGeom>
                <a:solidFill>
                  <a:srgbClr val="13131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grpSp>
          <p:sp>
            <p:nvSpPr>
              <p:cNvPr id="583" name="Google Shape;583;g2de715bde1f_1_110"/>
              <p:cNvSpPr/>
              <p:nvPr/>
            </p:nvSpPr>
            <p:spPr>
              <a:xfrm>
                <a:off x="2798275" y="5794044"/>
                <a:ext cx="1142700" cy="764400"/>
              </a:xfrm>
              <a:prstGeom prst="rect">
                <a:avLst/>
              </a:prstGeom>
              <a:solidFill>
                <a:srgbClr val="D9D2E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 Federal Law No 2 of 2019</a:t>
                </a:r>
                <a:endParaRPr b="1">
                  <a:solidFill>
                    <a:schemeClr val="dk1"/>
                  </a:solidFill>
                  <a:latin typeface="Montserrat"/>
                  <a:ea typeface="Montserrat"/>
                  <a:cs typeface="Montserrat"/>
                  <a:sym typeface="Montserrat"/>
                </a:endParaRPr>
              </a:p>
            </p:txBody>
          </p:sp>
          <p:grpSp>
            <p:nvGrpSpPr>
              <p:cNvPr id="584" name="Google Shape;584;g2de715bde1f_1_110"/>
              <p:cNvGrpSpPr/>
              <p:nvPr/>
            </p:nvGrpSpPr>
            <p:grpSpPr>
              <a:xfrm>
                <a:off x="2141115" y="5974602"/>
                <a:ext cx="604628" cy="403298"/>
                <a:chOff x="3796047" y="3655904"/>
                <a:chExt cx="604628" cy="403298"/>
              </a:xfrm>
            </p:grpSpPr>
            <p:sp>
              <p:nvSpPr>
                <p:cNvPr id="585" name="Google Shape;585;g2de715bde1f_1_110"/>
                <p:cNvSpPr/>
                <p:nvPr/>
              </p:nvSpPr>
              <p:spPr>
                <a:xfrm>
                  <a:off x="3796047" y="3655904"/>
                  <a:ext cx="151157" cy="403298"/>
                </a:xfrm>
                <a:custGeom>
                  <a:rect b="b" l="l" r="r" t="t"/>
                  <a:pathLst>
                    <a:path extrusionOk="0" h="403298" w="151157">
                      <a:moveTo>
                        <a:pt x="0" y="0"/>
                      </a:moveTo>
                      <a:lnTo>
                        <a:pt x="151157" y="0"/>
                      </a:lnTo>
                      <a:lnTo>
                        <a:pt x="151157" y="403299"/>
                      </a:lnTo>
                      <a:lnTo>
                        <a:pt x="0" y="403299"/>
                      </a:lnTo>
                      <a:lnTo>
                        <a:pt x="0" y="0"/>
                      </a:lnTo>
                      <a:lnTo>
                        <a:pt x="0" y="0"/>
                      </a:lnTo>
                      <a:close/>
                    </a:path>
                  </a:pathLst>
                </a:custGeom>
                <a:solidFill>
                  <a:srgbClr val="FF161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86" name="Google Shape;586;g2de715bde1f_1_110"/>
                <p:cNvSpPr/>
                <p:nvPr/>
              </p:nvSpPr>
              <p:spPr>
                <a:xfrm>
                  <a:off x="3947204" y="3655904"/>
                  <a:ext cx="453471" cy="134421"/>
                </a:xfrm>
                <a:custGeom>
                  <a:rect b="b" l="l" r="r" t="t"/>
                  <a:pathLst>
                    <a:path extrusionOk="0" h="134421" w="453471">
                      <a:moveTo>
                        <a:pt x="0" y="0"/>
                      </a:moveTo>
                      <a:lnTo>
                        <a:pt x="453471" y="0"/>
                      </a:lnTo>
                      <a:lnTo>
                        <a:pt x="453471" y="134421"/>
                      </a:lnTo>
                      <a:lnTo>
                        <a:pt x="0" y="134421"/>
                      </a:lnTo>
                      <a:lnTo>
                        <a:pt x="0" y="0"/>
                      </a:lnTo>
                      <a:lnTo>
                        <a:pt x="0" y="0"/>
                      </a:lnTo>
                      <a:close/>
                    </a:path>
                  </a:pathLst>
                </a:custGeom>
                <a:solidFill>
                  <a:srgbClr val="49AE2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87" name="Google Shape;587;g2de715bde1f_1_110"/>
                <p:cNvSpPr/>
                <p:nvPr/>
              </p:nvSpPr>
              <p:spPr>
                <a:xfrm>
                  <a:off x="3947204" y="3790325"/>
                  <a:ext cx="453471" cy="134456"/>
                </a:xfrm>
                <a:custGeom>
                  <a:rect b="b" l="l" r="r" t="t"/>
                  <a:pathLst>
                    <a:path extrusionOk="0" h="134456" w="453471">
                      <a:moveTo>
                        <a:pt x="0" y="0"/>
                      </a:moveTo>
                      <a:lnTo>
                        <a:pt x="453471" y="0"/>
                      </a:lnTo>
                      <a:lnTo>
                        <a:pt x="453471" y="134456"/>
                      </a:lnTo>
                      <a:lnTo>
                        <a:pt x="0" y="134456"/>
                      </a:lnTo>
                      <a:lnTo>
                        <a:pt x="0" y="0"/>
                      </a:lnTo>
                      <a:lnTo>
                        <a:pt x="0" y="0"/>
                      </a:lnTo>
                      <a:close/>
                    </a:path>
                  </a:pathLst>
                </a:custGeom>
                <a:solidFill>
                  <a:srgbClr val="F0F0F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88" name="Google Shape;588;g2de715bde1f_1_110"/>
                <p:cNvSpPr/>
                <p:nvPr/>
              </p:nvSpPr>
              <p:spPr>
                <a:xfrm>
                  <a:off x="3947204" y="3924781"/>
                  <a:ext cx="453471" cy="134421"/>
                </a:xfrm>
                <a:custGeom>
                  <a:rect b="b" l="l" r="r" t="t"/>
                  <a:pathLst>
                    <a:path extrusionOk="0" h="134421" w="453471">
                      <a:moveTo>
                        <a:pt x="0" y="0"/>
                      </a:moveTo>
                      <a:lnTo>
                        <a:pt x="453471" y="0"/>
                      </a:lnTo>
                      <a:lnTo>
                        <a:pt x="453471" y="134421"/>
                      </a:lnTo>
                      <a:lnTo>
                        <a:pt x="0" y="134421"/>
                      </a:lnTo>
                      <a:lnTo>
                        <a:pt x="0" y="0"/>
                      </a:lnTo>
                      <a:lnTo>
                        <a:pt x="0" y="0"/>
                      </a:lnTo>
                      <a:close/>
                    </a:path>
                  </a:pathLst>
                </a:custGeom>
                <a:solidFill>
                  <a:srgbClr val="1C1C1C"/>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grpSp>
        </p:grpSp>
        <p:grpSp>
          <p:nvGrpSpPr>
            <p:cNvPr id="589" name="Google Shape;589;g2de715bde1f_1_110"/>
            <p:cNvGrpSpPr/>
            <p:nvPr/>
          </p:nvGrpSpPr>
          <p:grpSpPr>
            <a:xfrm>
              <a:off x="4111500" y="5043175"/>
              <a:ext cx="3969000" cy="1701000"/>
              <a:chOff x="4132269" y="5043175"/>
              <a:chExt cx="3969000" cy="1701000"/>
            </a:xfrm>
          </p:grpSpPr>
          <p:sp>
            <p:nvSpPr>
              <p:cNvPr id="590" name="Google Shape;590;g2de715bde1f_1_110"/>
              <p:cNvSpPr/>
              <p:nvPr/>
            </p:nvSpPr>
            <p:spPr>
              <a:xfrm>
                <a:off x="4132269" y="5043175"/>
                <a:ext cx="3969000" cy="1701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591" name="Google Shape;591;g2de715bde1f_1_110"/>
              <p:cNvGrpSpPr/>
              <p:nvPr/>
            </p:nvGrpSpPr>
            <p:grpSpPr>
              <a:xfrm>
                <a:off x="4206920" y="5239325"/>
                <a:ext cx="3803585" cy="1382675"/>
                <a:chOff x="4454166" y="5239325"/>
                <a:chExt cx="3803585" cy="1382675"/>
              </a:xfrm>
            </p:grpSpPr>
            <p:sp>
              <p:nvSpPr>
                <p:cNvPr id="592" name="Google Shape;592;g2de715bde1f_1_110"/>
                <p:cNvSpPr/>
                <p:nvPr/>
              </p:nvSpPr>
              <p:spPr>
                <a:xfrm>
                  <a:off x="5180850" y="5239325"/>
                  <a:ext cx="1397400" cy="615600"/>
                </a:xfrm>
                <a:prstGeom prst="rect">
                  <a:avLst/>
                </a:prstGeom>
                <a:solidFill>
                  <a:srgbClr val="D9D2E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Montserrat"/>
                      <a:ea typeface="Montserrat"/>
                      <a:cs typeface="Montserrat"/>
                      <a:sym typeface="Montserrat"/>
                    </a:rPr>
                    <a:t>African Union </a:t>
                  </a:r>
                  <a:endParaRPr b="1">
                    <a:latin typeface="Montserrat"/>
                    <a:ea typeface="Montserrat"/>
                    <a:cs typeface="Montserrat"/>
                    <a:sym typeface="Montserrat"/>
                  </a:endParaRPr>
                </a:p>
              </p:txBody>
            </p:sp>
            <p:pic>
              <p:nvPicPr>
                <p:cNvPr id="593" name="Google Shape;593;g2de715bde1f_1_110"/>
                <p:cNvPicPr preferRelativeResize="0"/>
                <p:nvPr/>
              </p:nvPicPr>
              <p:blipFill>
                <a:blip r:embed="rId3">
                  <a:alphaModFix/>
                </a:blip>
                <a:stretch>
                  <a:fillRect/>
                </a:stretch>
              </p:blipFill>
              <p:spPr>
                <a:xfrm>
                  <a:off x="4462500" y="5331925"/>
                  <a:ext cx="651150" cy="434100"/>
                </a:xfrm>
                <a:prstGeom prst="rect">
                  <a:avLst/>
                </a:prstGeom>
                <a:noFill/>
                <a:ln>
                  <a:noFill/>
                </a:ln>
              </p:spPr>
            </p:pic>
            <p:grpSp>
              <p:nvGrpSpPr>
                <p:cNvPr id="594" name="Google Shape;594;g2de715bde1f_1_110"/>
                <p:cNvGrpSpPr/>
                <p:nvPr/>
              </p:nvGrpSpPr>
              <p:grpSpPr>
                <a:xfrm>
                  <a:off x="4454165" y="6138045"/>
                  <a:ext cx="604627" cy="403334"/>
                  <a:chOff x="9059761" y="1419395"/>
                  <a:chExt cx="604627" cy="403334"/>
                </a:xfrm>
              </p:grpSpPr>
              <p:sp>
                <p:nvSpPr>
                  <p:cNvPr id="595" name="Google Shape;595;g2de715bde1f_1_110"/>
                  <p:cNvSpPr/>
                  <p:nvPr/>
                </p:nvSpPr>
                <p:spPr>
                  <a:xfrm>
                    <a:off x="9059761" y="1419395"/>
                    <a:ext cx="604627" cy="403334"/>
                  </a:xfrm>
                  <a:custGeom>
                    <a:rect b="b" l="l" r="r" t="t"/>
                    <a:pathLst>
                      <a:path extrusionOk="0" h="403334" w="604627">
                        <a:moveTo>
                          <a:pt x="604628" y="0"/>
                        </a:moveTo>
                        <a:lnTo>
                          <a:pt x="604628" y="403334"/>
                        </a:lnTo>
                        <a:lnTo>
                          <a:pt x="0" y="403334"/>
                        </a:lnTo>
                        <a:lnTo>
                          <a:pt x="0" y="0"/>
                        </a:lnTo>
                        <a:lnTo>
                          <a:pt x="604628" y="0"/>
                        </a:lnTo>
                        <a:lnTo>
                          <a:pt x="604628" y="0"/>
                        </a:lnTo>
                        <a:close/>
                      </a:path>
                    </a:pathLst>
                  </a:custGeom>
                  <a:solidFill>
                    <a:srgbClr val="0540A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sp>
                <p:nvSpPr>
                  <p:cNvPr id="596" name="Google Shape;596;g2de715bde1f_1_110"/>
                  <p:cNvSpPr/>
                  <p:nvPr/>
                </p:nvSpPr>
                <p:spPr>
                  <a:xfrm>
                    <a:off x="9194031" y="1453578"/>
                    <a:ext cx="335837" cy="334932"/>
                  </a:xfrm>
                  <a:custGeom>
                    <a:rect b="b" l="l" r="r" t="t"/>
                    <a:pathLst>
                      <a:path extrusionOk="0" h="334932" w="335837">
                        <a:moveTo>
                          <a:pt x="95878" y="19315"/>
                        </a:moveTo>
                        <a:lnTo>
                          <a:pt x="101885" y="36069"/>
                        </a:lnTo>
                        <a:lnTo>
                          <a:pt x="119660" y="36602"/>
                        </a:lnTo>
                        <a:lnTo>
                          <a:pt x="105618" y="47487"/>
                        </a:lnTo>
                        <a:lnTo>
                          <a:pt x="110595" y="64561"/>
                        </a:lnTo>
                        <a:lnTo>
                          <a:pt x="95878" y="54529"/>
                        </a:lnTo>
                        <a:lnTo>
                          <a:pt x="81196" y="64561"/>
                        </a:lnTo>
                        <a:lnTo>
                          <a:pt x="86173" y="47487"/>
                        </a:lnTo>
                        <a:lnTo>
                          <a:pt x="71953" y="36602"/>
                        </a:lnTo>
                        <a:lnTo>
                          <a:pt x="89728" y="36069"/>
                        </a:lnTo>
                        <a:lnTo>
                          <a:pt x="95700" y="19315"/>
                        </a:lnTo>
                        <a:close/>
                        <a:moveTo>
                          <a:pt x="238965" y="270016"/>
                        </a:moveTo>
                        <a:lnTo>
                          <a:pt x="244973" y="286734"/>
                        </a:lnTo>
                        <a:lnTo>
                          <a:pt x="262747" y="287268"/>
                        </a:lnTo>
                        <a:lnTo>
                          <a:pt x="248528" y="298152"/>
                        </a:lnTo>
                        <a:lnTo>
                          <a:pt x="253505" y="315226"/>
                        </a:lnTo>
                        <a:lnTo>
                          <a:pt x="238823" y="305231"/>
                        </a:lnTo>
                        <a:lnTo>
                          <a:pt x="224141" y="315226"/>
                        </a:lnTo>
                        <a:lnTo>
                          <a:pt x="229118" y="298152"/>
                        </a:lnTo>
                        <a:lnTo>
                          <a:pt x="214898" y="287268"/>
                        </a:lnTo>
                        <a:lnTo>
                          <a:pt x="232673" y="286734"/>
                        </a:lnTo>
                        <a:lnTo>
                          <a:pt x="238680" y="270016"/>
                        </a:lnTo>
                        <a:close/>
                        <a:moveTo>
                          <a:pt x="95878" y="270016"/>
                        </a:moveTo>
                        <a:lnTo>
                          <a:pt x="101885" y="286734"/>
                        </a:lnTo>
                        <a:lnTo>
                          <a:pt x="119660" y="287268"/>
                        </a:lnTo>
                        <a:lnTo>
                          <a:pt x="105618" y="298152"/>
                        </a:lnTo>
                        <a:lnTo>
                          <a:pt x="110595" y="315226"/>
                        </a:lnTo>
                        <a:lnTo>
                          <a:pt x="95878" y="305231"/>
                        </a:lnTo>
                        <a:lnTo>
                          <a:pt x="81196" y="315226"/>
                        </a:lnTo>
                        <a:lnTo>
                          <a:pt x="86173" y="298152"/>
                        </a:lnTo>
                        <a:lnTo>
                          <a:pt x="71953" y="287268"/>
                        </a:lnTo>
                        <a:lnTo>
                          <a:pt x="89728" y="286734"/>
                        </a:lnTo>
                        <a:lnTo>
                          <a:pt x="95700" y="270016"/>
                        </a:lnTo>
                        <a:close/>
                        <a:moveTo>
                          <a:pt x="238965" y="19315"/>
                        </a:moveTo>
                        <a:lnTo>
                          <a:pt x="244973" y="36069"/>
                        </a:lnTo>
                        <a:lnTo>
                          <a:pt x="262747" y="36602"/>
                        </a:lnTo>
                        <a:lnTo>
                          <a:pt x="248528" y="47487"/>
                        </a:lnTo>
                        <a:lnTo>
                          <a:pt x="253505" y="64561"/>
                        </a:lnTo>
                        <a:lnTo>
                          <a:pt x="238823" y="54529"/>
                        </a:lnTo>
                        <a:lnTo>
                          <a:pt x="224141" y="64561"/>
                        </a:lnTo>
                        <a:lnTo>
                          <a:pt x="229118" y="47487"/>
                        </a:lnTo>
                        <a:lnTo>
                          <a:pt x="214898" y="36602"/>
                        </a:lnTo>
                        <a:lnTo>
                          <a:pt x="232673" y="36069"/>
                        </a:lnTo>
                        <a:lnTo>
                          <a:pt x="238680" y="19315"/>
                        </a:lnTo>
                        <a:close/>
                        <a:moveTo>
                          <a:pt x="292076" y="217478"/>
                        </a:moveTo>
                        <a:lnTo>
                          <a:pt x="298084" y="234232"/>
                        </a:lnTo>
                        <a:lnTo>
                          <a:pt x="315859" y="234766"/>
                        </a:lnTo>
                        <a:lnTo>
                          <a:pt x="301639" y="245650"/>
                        </a:lnTo>
                        <a:lnTo>
                          <a:pt x="306616" y="262724"/>
                        </a:lnTo>
                        <a:lnTo>
                          <a:pt x="291934" y="252729"/>
                        </a:lnTo>
                        <a:lnTo>
                          <a:pt x="277252" y="262724"/>
                        </a:lnTo>
                        <a:lnTo>
                          <a:pt x="282229" y="245650"/>
                        </a:lnTo>
                        <a:lnTo>
                          <a:pt x="268009" y="234766"/>
                        </a:lnTo>
                        <a:lnTo>
                          <a:pt x="285784" y="234232"/>
                        </a:lnTo>
                        <a:lnTo>
                          <a:pt x="291792" y="217478"/>
                        </a:lnTo>
                        <a:close/>
                        <a:moveTo>
                          <a:pt x="292076" y="72457"/>
                        </a:moveTo>
                        <a:lnTo>
                          <a:pt x="298084" y="89175"/>
                        </a:lnTo>
                        <a:lnTo>
                          <a:pt x="315859" y="89744"/>
                        </a:lnTo>
                        <a:lnTo>
                          <a:pt x="301639" y="100629"/>
                        </a:lnTo>
                        <a:lnTo>
                          <a:pt x="306616" y="117703"/>
                        </a:lnTo>
                        <a:lnTo>
                          <a:pt x="291934" y="107672"/>
                        </a:lnTo>
                        <a:lnTo>
                          <a:pt x="277252" y="117703"/>
                        </a:lnTo>
                        <a:lnTo>
                          <a:pt x="282229" y="100629"/>
                        </a:lnTo>
                        <a:lnTo>
                          <a:pt x="268009" y="89744"/>
                        </a:lnTo>
                        <a:lnTo>
                          <a:pt x="285784" y="89175"/>
                        </a:lnTo>
                        <a:lnTo>
                          <a:pt x="291792" y="72457"/>
                        </a:lnTo>
                        <a:close/>
                        <a:moveTo>
                          <a:pt x="43406" y="217478"/>
                        </a:moveTo>
                        <a:lnTo>
                          <a:pt x="49414" y="234232"/>
                        </a:lnTo>
                        <a:lnTo>
                          <a:pt x="67189" y="234766"/>
                        </a:lnTo>
                        <a:lnTo>
                          <a:pt x="52969" y="245650"/>
                        </a:lnTo>
                        <a:lnTo>
                          <a:pt x="57946" y="262724"/>
                        </a:lnTo>
                        <a:lnTo>
                          <a:pt x="43264" y="252729"/>
                        </a:lnTo>
                        <a:lnTo>
                          <a:pt x="28582" y="262724"/>
                        </a:lnTo>
                        <a:lnTo>
                          <a:pt x="33559" y="245650"/>
                        </a:lnTo>
                        <a:lnTo>
                          <a:pt x="19339" y="234766"/>
                        </a:lnTo>
                        <a:lnTo>
                          <a:pt x="37114" y="234232"/>
                        </a:lnTo>
                        <a:lnTo>
                          <a:pt x="43122" y="217478"/>
                        </a:lnTo>
                        <a:close/>
                        <a:moveTo>
                          <a:pt x="312055" y="145590"/>
                        </a:moveTo>
                        <a:lnTo>
                          <a:pt x="318063" y="162344"/>
                        </a:lnTo>
                        <a:lnTo>
                          <a:pt x="335838" y="162878"/>
                        </a:lnTo>
                        <a:lnTo>
                          <a:pt x="321618" y="173762"/>
                        </a:lnTo>
                        <a:lnTo>
                          <a:pt x="326559" y="190836"/>
                        </a:lnTo>
                        <a:lnTo>
                          <a:pt x="311877" y="180841"/>
                        </a:lnTo>
                        <a:lnTo>
                          <a:pt x="297195" y="190836"/>
                        </a:lnTo>
                        <a:lnTo>
                          <a:pt x="302172" y="173762"/>
                        </a:lnTo>
                        <a:lnTo>
                          <a:pt x="287952" y="162878"/>
                        </a:lnTo>
                        <a:lnTo>
                          <a:pt x="305727" y="162344"/>
                        </a:lnTo>
                        <a:lnTo>
                          <a:pt x="311735" y="145590"/>
                        </a:lnTo>
                        <a:close/>
                        <a:moveTo>
                          <a:pt x="24103" y="145590"/>
                        </a:moveTo>
                        <a:lnTo>
                          <a:pt x="30111" y="162344"/>
                        </a:lnTo>
                        <a:lnTo>
                          <a:pt x="47886" y="162878"/>
                        </a:lnTo>
                        <a:lnTo>
                          <a:pt x="33666" y="173762"/>
                        </a:lnTo>
                        <a:lnTo>
                          <a:pt x="38643" y="190836"/>
                        </a:lnTo>
                        <a:lnTo>
                          <a:pt x="23925" y="180841"/>
                        </a:lnTo>
                        <a:lnTo>
                          <a:pt x="9243" y="190836"/>
                        </a:lnTo>
                        <a:lnTo>
                          <a:pt x="14220" y="173762"/>
                        </a:lnTo>
                        <a:lnTo>
                          <a:pt x="0" y="162878"/>
                        </a:lnTo>
                        <a:lnTo>
                          <a:pt x="17775" y="162344"/>
                        </a:lnTo>
                        <a:lnTo>
                          <a:pt x="23783" y="145590"/>
                        </a:lnTo>
                        <a:close/>
                        <a:moveTo>
                          <a:pt x="43478" y="72457"/>
                        </a:moveTo>
                        <a:lnTo>
                          <a:pt x="49485" y="89175"/>
                        </a:lnTo>
                        <a:lnTo>
                          <a:pt x="67260" y="89744"/>
                        </a:lnTo>
                        <a:lnTo>
                          <a:pt x="53040" y="100629"/>
                        </a:lnTo>
                        <a:lnTo>
                          <a:pt x="58017" y="117703"/>
                        </a:lnTo>
                        <a:lnTo>
                          <a:pt x="43335" y="107672"/>
                        </a:lnTo>
                        <a:lnTo>
                          <a:pt x="28653" y="117703"/>
                        </a:lnTo>
                        <a:lnTo>
                          <a:pt x="33630" y="100629"/>
                        </a:lnTo>
                        <a:lnTo>
                          <a:pt x="19410" y="89744"/>
                        </a:lnTo>
                        <a:lnTo>
                          <a:pt x="37185" y="89175"/>
                        </a:lnTo>
                        <a:lnTo>
                          <a:pt x="43193" y="72457"/>
                        </a:lnTo>
                        <a:close/>
                        <a:moveTo>
                          <a:pt x="167545" y="289722"/>
                        </a:moveTo>
                        <a:lnTo>
                          <a:pt x="173554" y="306440"/>
                        </a:lnTo>
                        <a:lnTo>
                          <a:pt x="191328" y="306974"/>
                        </a:lnTo>
                        <a:lnTo>
                          <a:pt x="177109" y="317858"/>
                        </a:lnTo>
                        <a:lnTo>
                          <a:pt x="182086" y="334932"/>
                        </a:lnTo>
                        <a:lnTo>
                          <a:pt x="167404" y="324937"/>
                        </a:lnTo>
                        <a:lnTo>
                          <a:pt x="152722" y="334932"/>
                        </a:lnTo>
                        <a:lnTo>
                          <a:pt x="157699" y="317858"/>
                        </a:lnTo>
                        <a:lnTo>
                          <a:pt x="143479" y="306974"/>
                        </a:lnTo>
                        <a:lnTo>
                          <a:pt x="161254" y="306440"/>
                        </a:lnTo>
                        <a:lnTo>
                          <a:pt x="167261" y="289722"/>
                        </a:lnTo>
                        <a:close/>
                        <a:moveTo>
                          <a:pt x="167545" y="0"/>
                        </a:moveTo>
                        <a:lnTo>
                          <a:pt x="173554" y="16754"/>
                        </a:lnTo>
                        <a:lnTo>
                          <a:pt x="191328" y="17287"/>
                        </a:lnTo>
                        <a:lnTo>
                          <a:pt x="177109" y="28172"/>
                        </a:lnTo>
                        <a:lnTo>
                          <a:pt x="182086" y="45246"/>
                        </a:lnTo>
                        <a:lnTo>
                          <a:pt x="167404" y="35215"/>
                        </a:lnTo>
                        <a:lnTo>
                          <a:pt x="152722" y="45246"/>
                        </a:lnTo>
                        <a:lnTo>
                          <a:pt x="157699" y="28172"/>
                        </a:lnTo>
                        <a:lnTo>
                          <a:pt x="143479" y="17287"/>
                        </a:lnTo>
                        <a:lnTo>
                          <a:pt x="161254" y="16754"/>
                        </a:lnTo>
                        <a:lnTo>
                          <a:pt x="167261" y="0"/>
                        </a:lnTo>
                        <a:close/>
                      </a:path>
                    </a:pathLst>
                  </a:custGeom>
                  <a:solidFill>
                    <a:srgbClr val="FFDA5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000000"/>
                      </a:solidFill>
                      <a:latin typeface="Arial"/>
                      <a:ea typeface="Arial"/>
                      <a:cs typeface="Arial"/>
                      <a:sym typeface="Arial"/>
                    </a:endParaRPr>
                  </a:p>
                </p:txBody>
              </p:sp>
            </p:grpSp>
            <p:sp>
              <p:nvSpPr>
                <p:cNvPr id="597" name="Google Shape;597;g2de715bde1f_1_110"/>
                <p:cNvSpPr/>
                <p:nvPr/>
              </p:nvSpPr>
              <p:spPr>
                <a:xfrm>
                  <a:off x="5180850" y="6006400"/>
                  <a:ext cx="1397400" cy="615600"/>
                </a:xfrm>
                <a:prstGeom prst="rect">
                  <a:avLst/>
                </a:prstGeom>
                <a:solidFill>
                  <a:srgbClr val="D9D2E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GDPR</a:t>
                  </a:r>
                  <a:endParaRPr b="1">
                    <a:latin typeface="Montserrat"/>
                    <a:ea typeface="Montserrat"/>
                    <a:cs typeface="Montserrat"/>
                    <a:sym typeface="Montserrat"/>
                  </a:endParaRPr>
                </a:p>
              </p:txBody>
            </p:sp>
            <p:sp>
              <p:nvSpPr>
                <p:cNvPr id="598" name="Google Shape;598;g2de715bde1f_1_110"/>
                <p:cNvSpPr/>
                <p:nvPr/>
              </p:nvSpPr>
              <p:spPr>
                <a:xfrm>
                  <a:off x="6704050" y="5652600"/>
                  <a:ext cx="1553700" cy="615600"/>
                </a:xfrm>
                <a:prstGeom prst="rect">
                  <a:avLst/>
                </a:prstGeom>
                <a:solidFill>
                  <a:srgbClr val="D9D2E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APEC-CBPR</a:t>
                  </a:r>
                  <a:endParaRPr b="1">
                    <a:latin typeface="Montserrat"/>
                    <a:ea typeface="Montserrat"/>
                    <a:cs typeface="Montserrat"/>
                    <a:sym typeface="Montserrat"/>
                  </a:endParaRPr>
                </a:p>
              </p:txBody>
            </p:sp>
          </p:grpSp>
        </p:grpSp>
        <p:grpSp>
          <p:nvGrpSpPr>
            <p:cNvPr id="599" name="Google Shape;599;g2de715bde1f_1_110"/>
            <p:cNvGrpSpPr/>
            <p:nvPr/>
          </p:nvGrpSpPr>
          <p:grpSpPr>
            <a:xfrm>
              <a:off x="8162656" y="5043175"/>
              <a:ext cx="3969000" cy="1701000"/>
              <a:chOff x="8207238" y="5080163"/>
              <a:chExt cx="3969000" cy="1701000"/>
            </a:xfrm>
          </p:grpSpPr>
          <p:sp>
            <p:nvSpPr>
              <p:cNvPr id="600" name="Google Shape;600;g2de715bde1f_1_110"/>
              <p:cNvSpPr/>
              <p:nvPr/>
            </p:nvSpPr>
            <p:spPr>
              <a:xfrm>
                <a:off x="8207238" y="5080163"/>
                <a:ext cx="3969000" cy="17010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601" name="Google Shape;601;g2de715bde1f_1_110"/>
              <p:cNvGrpSpPr/>
              <p:nvPr/>
            </p:nvGrpSpPr>
            <p:grpSpPr>
              <a:xfrm>
                <a:off x="8291940" y="5234138"/>
                <a:ext cx="3803696" cy="1393116"/>
                <a:chOff x="8838175" y="5361438"/>
                <a:chExt cx="3135000" cy="1393116"/>
              </a:xfrm>
            </p:grpSpPr>
            <p:sp>
              <p:nvSpPr>
                <p:cNvPr id="602" name="Google Shape;602;g2de715bde1f_1_110"/>
                <p:cNvSpPr/>
                <p:nvPr/>
              </p:nvSpPr>
              <p:spPr>
                <a:xfrm>
                  <a:off x="8838175" y="5361438"/>
                  <a:ext cx="3135000" cy="357300"/>
                </a:xfrm>
                <a:prstGeom prst="rect">
                  <a:avLst/>
                </a:prstGeom>
                <a:solidFill>
                  <a:srgbClr val="D9D2E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Global Data Alliance (GDA)</a:t>
                  </a:r>
                  <a:endParaRPr b="1">
                    <a:solidFill>
                      <a:schemeClr val="dk1"/>
                    </a:solidFill>
                    <a:latin typeface="Montserrat"/>
                    <a:ea typeface="Montserrat"/>
                    <a:cs typeface="Montserrat"/>
                    <a:sym typeface="Montserrat"/>
                  </a:endParaRPr>
                </a:p>
              </p:txBody>
            </p:sp>
            <p:sp>
              <p:nvSpPr>
                <p:cNvPr id="603" name="Google Shape;603;g2de715bde1f_1_110"/>
                <p:cNvSpPr/>
                <p:nvPr/>
              </p:nvSpPr>
              <p:spPr>
                <a:xfrm>
                  <a:off x="8838175" y="5840938"/>
                  <a:ext cx="3135000" cy="357300"/>
                </a:xfrm>
                <a:prstGeom prst="rect">
                  <a:avLst/>
                </a:prstGeom>
                <a:solidFill>
                  <a:srgbClr val="D9D2E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WHO</a:t>
                  </a:r>
                  <a:endParaRPr b="1">
                    <a:solidFill>
                      <a:schemeClr val="dk1"/>
                    </a:solidFill>
                    <a:latin typeface="Montserrat"/>
                    <a:ea typeface="Montserrat"/>
                    <a:cs typeface="Montserrat"/>
                    <a:sym typeface="Montserrat"/>
                  </a:endParaRPr>
                </a:p>
              </p:txBody>
            </p:sp>
            <p:sp>
              <p:nvSpPr>
                <p:cNvPr id="604" name="Google Shape;604;g2de715bde1f_1_110"/>
                <p:cNvSpPr/>
                <p:nvPr/>
              </p:nvSpPr>
              <p:spPr>
                <a:xfrm>
                  <a:off x="8838175" y="6320454"/>
                  <a:ext cx="3135000" cy="434100"/>
                </a:xfrm>
                <a:prstGeom prst="rect">
                  <a:avLst/>
                </a:prstGeom>
                <a:solidFill>
                  <a:srgbClr val="D9D2E9"/>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Global Alliance for Genomics and Health </a:t>
                  </a:r>
                  <a:endParaRPr b="1">
                    <a:solidFill>
                      <a:schemeClr val="dk1"/>
                    </a:solidFill>
                    <a:latin typeface="Montserrat"/>
                    <a:ea typeface="Montserrat"/>
                    <a:cs typeface="Montserrat"/>
                    <a:sym typeface="Montserrat"/>
                  </a:endParaRPr>
                </a:p>
              </p:txBody>
            </p:sp>
          </p:grpSp>
        </p:grpSp>
        <p:grpSp>
          <p:nvGrpSpPr>
            <p:cNvPr id="605" name="Google Shape;605;g2de715bde1f_1_110"/>
            <p:cNvGrpSpPr/>
            <p:nvPr/>
          </p:nvGrpSpPr>
          <p:grpSpPr>
            <a:xfrm>
              <a:off x="393050" y="3179100"/>
              <a:ext cx="11034400" cy="1637475"/>
              <a:chOff x="393050" y="3179100"/>
              <a:chExt cx="11034400" cy="1637475"/>
            </a:xfrm>
          </p:grpSpPr>
          <p:sp>
            <p:nvSpPr>
              <p:cNvPr id="606" name="Google Shape;606;g2de715bde1f_1_110"/>
              <p:cNvSpPr/>
              <p:nvPr/>
            </p:nvSpPr>
            <p:spPr>
              <a:xfrm>
                <a:off x="393050" y="4397775"/>
                <a:ext cx="2471400" cy="418800"/>
              </a:xfrm>
              <a:prstGeom prst="rect">
                <a:avLst/>
              </a:prstGeom>
              <a:solidFill>
                <a:srgbClr val="835C8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Domestic </a:t>
                </a:r>
                <a:endParaRPr b="1">
                  <a:solidFill>
                    <a:schemeClr val="lt1"/>
                  </a:solidFill>
                  <a:latin typeface="Montserrat"/>
                  <a:ea typeface="Montserrat"/>
                  <a:cs typeface="Montserrat"/>
                  <a:sym typeface="Montserrat"/>
                </a:endParaRPr>
              </a:p>
            </p:txBody>
          </p:sp>
          <p:sp>
            <p:nvSpPr>
              <p:cNvPr id="607" name="Google Shape;607;g2de715bde1f_1_110"/>
              <p:cNvSpPr/>
              <p:nvPr/>
            </p:nvSpPr>
            <p:spPr>
              <a:xfrm>
                <a:off x="4674550" y="4397775"/>
                <a:ext cx="2471400" cy="418800"/>
              </a:xfrm>
              <a:prstGeom prst="rect">
                <a:avLst/>
              </a:prstGeom>
              <a:solidFill>
                <a:srgbClr val="835C8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Regional  </a:t>
                </a:r>
                <a:endParaRPr b="1">
                  <a:solidFill>
                    <a:schemeClr val="lt1"/>
                  </a:solidFill>
                  <a:latin typeface="Montserrat"/>
                  <a:ea typeface="Montserrat"/>
                  <a:cs typeface="Montserrat"/>
                  <a:sym typeface="Montserrat"/>
                </a:endParaRPr>
              </a:p>
            </p:txBody>
          </p:sp>
          <p:sp>
            <p:nvSpPr>
              <p:cNvPr id="608" name="Google Shape;608;g2de715bde1f_1_110"/>
              <p:cNvSpPr/>
              <p:nvPr/>
            </p:nvSpPr>
            <p:spPr>
              <a:xfrm>
                <a:off x="8956050" y="4397775"/>
                <a:ext cx="2471400" cy="418800"/>
              </a:xfrm>
              <a:prstGeom prst="rect">
                <a:avLst/>
              </a:prstGeom>
              <a:solidFill>
                <a:srgbClr val="835C8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lt1"/>
                    </a:solidFill>
                    <a:latin typeface="Montserrat"/>
                    <a:ea typeface="Montserrat"/>
                    <a:cs typeface="Montserrat"/>
                    <a:sym typeface="Montserrat"/>
                  </a:rPr>
                  <a:t>Global</a:t>
                </a:r>
                <a:endParaRPr b="1">
                  <a:solidFill>
                    <a:schemeClr val="lt1"/>
                  </a:solidFill>
                  <a:latin typeface="Montserrat"/>
                  <a:ea typeface="Montserrat"/>
                  <a:cs typeface="Montserrat"/>
                  <a:sym typeface="Montserrat"/>
                </a:endParaRPr>
              </a:p>
            </p:txBody>
          </p:sp>
          <p:pic>
            <p:nvPicPr>
              <p:cNvPr id="609" name="Google Shape;609;g2de715bde1f_1_110"/>
              <p:cNvPicPr preferRelativeResize="0"/>
              <p:nvPr/>
            </p:nvPicPr>
            <p:blipFill rotWithShape="1">
              <a:blip r:embed="rId4">
                <a:alphaModFix/>
              </a:blip>
              <a:srcRect b="0" l="3549" r="0" t="3306"/>
              <a:stretch/>
            </p:blipFill>
            <p:spPr>
              <a:xfrm>
                <a:off x="5307625" y="3179105"/>
                <a:ext cx="1205261" cy="1176850"/>
              </a:xfrm>
              <a:prstGeom prst="rect">
                <a:avLst/>
              </a:prstGeom>
              <a:noFill/>
              <a:ln>
                <a:noFill/>
              </a:ln>
            </p:spPr>
          </p:pic>
          <p:pic>
            <p:nvPicPr>
              <p:cNvPr id="610" name="Google Shape;610;g2de715bde1f_1_110"/>
              <p:cNvPicPr preferRelativeResize="0"/>
              <p:nvPr/>
            </p:nvPicPr>
            <p:blipFill rotWithShape="1">
              <a:blip r:embed="rId5">
                <a:alphaModFix/>
              </a:blip>
              <a:srcRect b="1712" l="10945" r="3605" t="5238"/>
              <a:stretch/>
            </p:blipFill>
            <p:spPr>
              <a:xfrm>
                <a:off x="984775" y="3179100"/>
                <a:ext cx="1287950" cy="1093300"/>
              </a:xfrm>
              <a:prstGeom prst="rect">
                <a:avLst/>
              </a:prstGeom>
              <a:noFill/>
              <a:ln>
                <a:noFill/>
              </a:ln>
            </p:spPr>
          </p:pic>
          <p:pic>
            <p:nvPicPr>
              <p:cNvPr id="611" name="Google Shape;611;g2de715bde1f_1_110"/>
              <p:cNvPicPr preferRelativeResize="0"/>
              <p:nvPr/>
            </p:nvPicPr>
            <p:blipFill rotWithShape="1">
              <a:blip r:embed="rId6">
                <a:alphaModFix/>
              </a:blip>
              <a:srcRect b="0" l="2143" r="0" t="1136"/>
              <a:stretch/>
            </p:blipFill>
            <p:spPr>
              <a:xfrm>
                <a:off x="9343200" y="3184750"/>
                <a:ext cx="1697101" cy="1082001"/>
              </a:xfrm>
              <a:prstGeom prst="rect">
                <a:avLst/>
              </a:prstGeom>
              <a:noFill/>
              <a:ln>
                <a:noFill/>
              </a:ln>
            </p:spPr>
          </p:pic>
        </p:grpSp>
      </p:grpSp>
      <p:pic>
        <p:nvPicPr>
          <p:cNvPr id="612" name="Google Shape;612;g2de715bde1f_1_110"/>
          <p:cNvPicPr preferRelativeResize="0"/>
          <p:nvPr/>
        </p:nvPicPr>
        <p:blipFill rotWithShape="1">
          <a:blip r:embed="rId7">
            <a:alphaModFix/>
          </a:blip>
          <a:srcRect b="2856" l="11008" r="8695" t="4994"/>
          <a:stretch/>
        </p:blipFill>
        <p:spPr>
          <a:xfrm>
            <a:off x="10013188" y="0"/>
            <a:ext cx="721800" cy="721800"/>
          </a:xfrm>
          <a:prstGeom prst="ellipse">
            <a:avLst/>
          </a:prstGeom>
          <a:noFill/>
          <a:ln cap="flat" cmpd="sng" w="19050">
            <a:solidFill>
              <a:srgbClr val="000000"/>
            </a:solidFill>
            <a:prstDash val="solid"/>
            <a:round/>
            <a:headEnd len="sm" w="sm" type="none"/>
            <a:tailEnd len="sm" w="sm" type="none"/>
          </a:ln>
        </p:spPr>
      </p:pic>
      <p:sp>
        <p:nvSpPr>
          <p:cNvPr id="613" name="Google Shape;613;g2de715bde1f_1_110"/>
          <p:cNvSpPr/>
          <p:nvPr/>
        </p:nvSpPr>
        <p:spPr>
          <a:xfrm>
            <a:off x="10794775" y="0"/>
            <a:ext cx="1397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graphicFrame>
        <p:nvGraphicFramePr>
          <p:cNvPr id="619" name="Google Shape;619;g2dcae107fb3_0_2945"/>
          <p:cNvGraphicFramePr/>
          <p:nvPr/>
        </p:nvGraphicFramePr>
        <p:xfrm>
          <a:off x="75625" y="1621564"/>
          <a:ext cx="3000000" cy="3000000"/>
        </p:xfrm>
        <a:graphic>
          <a:graphicData uri="http://schemas.openxmlformats.org/drawingml/2006/table">
            <a:tbl>
              <a:tblPr>
                <a:noFill/>
                <a:tableStyleId>{5262D45F-A5A9-43B4-B491-33AEB9AD3405}</a:tableStyleId>
              </a:tblPr>
              <a:tblGrid>
                <a:gridCol w="5964000"/>
              </a:tblGrid>
              <a:tr h="463050">
                <a:tc>
                  <a:txBody>
                    <a:bodyPr/>
                    <a:lstStyle/>
                    <a:p>
                      <a:pPr indent="-91440" lvl="0" marL="274320" rtl="0" algn="ctr">
                        <a:spcBef>
                          <a:spcPts val="0"/>
                        </a:spcBef>
                        <a:spcAft>
                          <a:spcPts val="0"/>
                        </a:spcAft>
                        <a:buNone/>
                      </a:pPr>
                      <a:r>
                        <a:rPr b="1" lang="en-US" sz="1500">
                          <a:solidFill>
                            <a:schemeClr val="lt1"/>
                          </a:solidFill>
                          <a:latin typeface="Montserrat"/>
                          <a:ea typeface="Montserrat"/>
                          <a:cs typeface="Montserrat"/>
                          <a:sym typeface="Montserrat"/>
                        </a:rPr>
                        <a:t>Significant Progress Made </a:t>
                      </a:r>
                      <a:endParaRPr b="1" sz="1500">
                        <a:solidFill>
                          <a:schemeClr val="lt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C3E7B"/>
                    </a:solidFill>
                  </a:tcPr>
                </a:tc>
              </a:tr>
              <a:tr h="463050">
                <a:tc>
                  <a:txBody>
                    <a:bodyPr/>
                    <a:lstStyle/>
                    <a:p>
                      <a:pPr indent="-186690" lvl="0" marL="274320" rtl="0" algn="l">
                        <a:spcBef>
                          <a:spcPts val="0"/>
                        </a:spcBef>
                        <a:spcAft>
                          <a:spcPts val="0"/>
                        </a:spcAft>
                        <a:buSzPts val="1500"/>
                        <a:buFont typeface="Montserrat"/>
                        <a:buAutoNum type="arabicPeriod"/>
                      </a:pPr>
                      <a:r>
                        <a:rPr lang="en-US" sz="1500">
                          <a:latin typeface="Montserrat"/>
                          <a:ea typeface="Montserrat"/>
                          <a:cs typeface="Montserrat"/>
                          <a:sym typeface="Montserrat"/>
                        </a:rPr>
                        <a:t>Email protection systems</a:t>
                      </a:r>
                      <a:endParaRPr b="1" sz="1500">
                        <a:solidFill>
                          <a:schemeClr val="lt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r>
              <a:tr h="463050">
                <a:tc>
                  <a:txBody>
                    <a:bodyPr/>
                    <a:lstStyle/>
                    <a:p>
                      <a:pPr indent="-91440" lvl="0" marL="274320" rtl="0" algn="ctr">
                        <a:spcBef>
                          <a:spcPts val="0"/>
                        </a:spcBef>
                        <a:spcAft>
                          <a:spcPts val="0"/>
                        </a:spcAft>
                        <a:buNone/>
                      </a:pPr>
                      <a:r>
                        <a:rPr b="1" lang="en-US" sz="1500">
                          <a:solidFill>
                            <a:schemeClr val="lt1"/>
                          </a:solidFill>
                          <a:latin typeface="Montserrat"/>
                          <a:ea typeface="Montserrat"/>
                          <a:cs typeface="Montserrat"/>
                          <a:sym typeface="Montserrat"/>
                        </a:rPr>
                        <a:t> Urgent Improvement Needed</a:t>
                      </a:r>
                      <a:endParaRPr b="1" sz="1500">
                        <a:solidFill>
                          <a:schemeClr val="lt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C3E7B"/>
                    </a:solidFill>
                  </a:tcPr>
                </a:tc>
              </a:tr>
              <a:tr h="1205975">
                <a:tc>
                  <a:txBody>
                    <a:bodyPr/>
                    <a:lstStyle/>
                    <a:p>
                      <a:pPr indent="-186690" lvl="0" marL="274320" rtl="0" algn="l">
                        <a:spcBef>
                          <a:spcPts val="0"/>
                        </a:spcBef>
                        <a:spcAft>
                          <a:spcPts val="0"/>
                        </a:spcAft>
                        <a:buSzPts val="1500"/>
                        <a:buFont typeface="Montserrat"/>
                        <a:buAutoNum type="arabicPeriod" startAt="2"/>
                      </a:pPr>
                      <a:r>
                        <a:rPr lang="en-US" sz="1500">
                          <a:latin typeface="Montserrat"/>
                          <a:ea typeface="Montserrat"/>
                          <a:cs typeface="Montserrat"/>
                          <a:sym typeface="Montserrat"/>
                        </a:rPr>
                        <a:t>Endpoint Protection Systems </a:t>
                      </a:r>
                      <a:endParaRPr sz="1500">
                        <a:latin typeface="Montserrat"/>
                        <a:ea typeface="Montserrat"/>
                        <a:cs typeface="Montserrat"/>
                        <a:sym typeface="Montserrat"/>
                      </a:endParaRPr>
                    </a:p>
                    <a:p>
                      <a:pPr indent="-186690" lvl="0" marL="274320" rtl="0" algn="l">
                        <a:spcBef>
                          <a:spcPts val="0"/>
                        </a:spcBef>
                        <a:spcAft>
                          <a:spcPts val="0"/>
                        </a:spcAft>
                        <a:buSzPts val="1500"/>
                        <a:buFont typeface="Montserrat"/>
                        <a:buAutoNum type="arabicPeriod" startAt="2"/>
                      </a:pPr>
                      <a:r>
                        <a:rPr lang="en-US" sz="1500">
                          <a:latin typeface="Montserrat"/>
                          <a:ea typeface="Montserrat"/>
                          <a:cs typeface="Montserrat"/>
                          <a:sym typeface="Montserrat"/>
                        </a:rPr>
                        <a:t>Identity and Access Management</a:t>
                      </a:r>
                      <a:endParaRPr sz="1500">
                        <a:latin typeface="Montserrat"/>
                        <a:ea typeface="Montserrat"/>
                        <a:cs typeface="Montserrat"/>
                        <a:sym typeface="Montserrat"/>
                      </a:endParaRPr>
                    </a:p>
                    <a:p>
                      <a:pPr indent="-186690" lvl="0" marL="274320" rtl="0" algn="l">
                        <a:spcBef>
                          <a:spcPts val="0"/>
                        </a:spcBef>
                        <a:spcAft>
                          <a:spcPts val="0"/>
                        </a:spcAft>
                        <a:buSzPts val="1500"/>
                        <a:buFont typeface="Montserrat"/>
                        <a:buAutoNum type="arabicPeriod" startAt="2"/>
                      </a:pPr>
                      <a:r>
                        <a:rPr lang="en-US" sz="1500">
                          <a:latin typeface="Montserrat"/>
                          <a:ea typeface="Montserrat"/>
                          <a:cs typeface="Montserrat"/>
                          <a:sym typeface="Montserrat"/>
                        </a:rPr>
                        <a:t>Network Management</a:t>
                      </a:r>
                      <a:endParaRPr sz="1500">
                        <a:latin typeface="Montserrat"/>
                        <a:ea typeface="Montserrat"/>
                        <a:cs typeface="Montserrat"/>
                        <a:sym typeface="Montserrat"/>
                      </a:endParaRPr>
                    </a:p>
                    <a:p>
                      <a:pPr indent="-186690" lvl="0" marL="274320" rtl="0" algn="l">
                        <a:spcBef>
                          <a:spcPts val="0"/>
                        </a:spcBef>
                        <a:spcAft>
                          <a:spcPts val="0"/>
                        </a:spcAft>
                        <a:buSzPts val="1500"/>
                        <a:buFont typeface="Montserrat"/>
                        <a:buAutoNum type="arabicPeriod" startAt="2"/>
                      </a:pPr>
                      <a:r>
                        <a:rPr lang="en-US" sz="1500">
                          <a:latin typeface="Montserrat"/>
                          <a:ea typeface="Montserrat"/>
                          <a:cs typeface="Montserrat"/>
                          <a:sym typeface="Montserrat"/>
                        </a:rPr>
                        <a:t>Vulnerability Management</a:t>
                      </a:r>
                      <a:endParaRPr sz="1500">
                        <a:latin typeface="Montserrat"/>
                        <a:ea typeface="Montserrat"/>
                        <a:cs typeface="Montserrat"/>
                        <a:sym typeface="Montserrat"/>
                      </a:endParaRPr>
                    </a:p>
                    <a:p>
                      <a:pPr indent="-186690" lvl="0" marL="274320" rtl="0" algn="l">
                        <a:spcBef>
                          <a:spcPts val="0"/>
                        </a:spcBef>
                        <a:spcAft>
                          <a:spcPts val="0"/>
                        </a:spcAft>
                        <a:buSzPts val="1500"/>
                        <a:buFont typeface="Montserrat"/>
                        <a:buAutoNum type="arabicPeriod" startAt="2"/>
                      </a:pPr>
                      <a:r>
                        <a:rPr lang="en-US" sz="1500">
                          <a:latin typeface="Montserrat"/>
                          <a:ea typeface="Montserrat"/>
                          <a:cs typeface="Montserrat"/>
                          <a:sym typeface="Montserrat"/>
                        </a:rPr>
                        <a:t>Security Operation Center and Incident Response</a:t>
                      </a:r>
                      <a:endParaRPr sz="1500">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r>
              <a:tr h="353900">
                <a:tc>
                  <a:txBody>
                    <a:bodyPr/>
                    <a:lstStyle/>
                    <a:p>
                      <a:pPr indent="-91440" lvl="0" marL="274320" rtl="0" algn="ctr">
                        <a:spcBef>
                          <a:spcPts val="0"/>
                        </a:spcBef>
                        <a:spcAft>
                          <a:spcPts val="0"/>
                        </a:spcAft>
                        <a:buNone/>
                      </a:pPr>
                      <a:r>
                        <a:rPr b="1" lang="en-US" sz="1500">
                          <a:solidFill>
                            <a:schemeClr val="lt1"/>
                          </a:solidFill>
                          <a:latin typeface="Montserrat"/>
                          <a:ea typeface="Montserrat"/>
                          <a:cs typeface="Montserrat"/>
                          <a:sym typeface="Montserrat"/>
                        </a:rPr>
                        <a:t>Further Attention Required (Not Urgent)</a:t>
                      </a:r>
                      <a:endParaRPr b="1" sz="1500">
                        <a:solidFill>
                          <a:schemeClr val="lt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C3E7B"/>
                    </a:solidFill>
                  </a:tcPr>
                </a:tc>
              </a:tr>
              <a:tr h="367000">
                <a:tc>
                  <a:txBody>
                    <a:bodyPr/>
                    <a:lstStyle/>
                    <a:p>
                      <a:pPr indent="-186690" lvl="0" marL="274320" rtl="0" algn="l">
                        <a:spcBef>
                          <a:spcPts val="0"/>
                        </a:spcBef>
                        <a:spcAft>
                          <a:spcPts val="0"/>
                        </a:spcAft>
                        <a:buSzPts val="1500"/>
                        <a:buFont typeface="Montserrat"/>
                        <a:buAutoNum type="arabicPeriod" startAt="7"/>
                      </a:pPr>
                      <a:r>
                        <a:rPr lang="en-US" sz="1500">
                          <a:latin typeface="Montserrat"/>
                          <a:ea typeface="Montserrat"/>
                          <a:cs typeface="Montserrat"/>
                          <a:sym typeface="Montserrat"/>
                        </a:rPr>
                        <a:t>Data Protection and Loss Prevention</a:t>
                      </a:r>
                      <a:endParaRPr sz="1500">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r>
              <a:tr h="393225">
                <a:tc>
                  <a:txBody>
                    <a:bodyPr/>
                    <a:lstStyle/>
                    <a:p>
                      <a:pPr indent="-91440" lvl="0" marL="274320" rtl="0" algn="ctr">
                        <a:spcBef>
                          <a:spcPts val="0"/>
                        </a:spcBef>
                        <a:spcAft>
                          <a:spcPts val="0"/>
                        </a:spcAft>
                        <a:buNone/>
                      </a:pPr>
                      <a:r>
                        <a:rPr b="1" lang="en-US" sz="1500">
                          <a:solidFill>
                            <a:schemeClr val="lt1"/>
                          </a:solidFill>
                          <a:latin typeface="Montserrat"/>
                          <a:ea typeface="Montserrat"/>
                          <a:cs typeface="Montserrat"/>
                          <a:sym typeface="Montserrat"/>
                        </a:rPr>
                        <a:t>Additional Research Required </a:t>
                      </a:r>
                      <a:endParaRPr b="1" sz="1500">
                        <a:solidFill>
                          <a:schemeClr val="lt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6C3E7B"/>
                    </a:solidFill>
                  </a:tcPr>
                </a:tc>
              </a:tr>
              <a:tr h="786475">
                <a:tc>
                  <a:txBody>
                    <a:bodyPr/>
                    <a:lstStyle/>
                    <a:p>
                      <a:pPr indent="-186690" lvl="0" marL="274320" rtl="0" algn="l">
                        <a:spcBef>
                          <a:spcPts val="0"/>
                        </a:spcBef>
                        <a:spcAft>
                          <a:spcPts val="0"/>
                        </a:spcAft>
                        <a:buClr>
                          <a:schemeClr val="dk1"/>
                        </a:buClr>
                        <a:buSzPts val="1500"/>
                        <a:buFont typeface="Montserrat"/>
                        <a:buAutoNum type="arabicPeriod" startAt="8"/>
                      </a:pPr>
                      <a:r>
                        <a:rPr lang="en-US" sz="1500">
                          <a:solidFill>
                            <a:schemeClr val="dk1"/>
                          </a:solidFill>
                          <a:latin typeface="Montserrat"/>
                          <a:ea typeface="Montserrat"/>
                          <a:cs typeface="Montserrat"/>
                          <a:sym typeface="Montserrat"/>
                        </a:rPr>
                        <a:t> IT Asset Management </a:t>
                      </a:r>
                      <a:endParaRPr sz="1500">
                        <a:solidFill>
                          <a:schemeClr val="dk1"/>
                        </a:solidFill>
                        <a:latin typeface="Montserrat"/>
                        <a:ea typeface="Montserrat"/>
                        <a:cs typeface="Montserrat"/>
                        <a:sym typeface="Montserrat"/>
                      </a:endParaRPr>
                    </a:p>
                    <a:p>
                      <a:pPr indent="-186690" lvl="0" marL="274320" rtl="0" algn="l">
                        <a:spcBef>
                          <a:spcPts val="0"/>
                        </a:spcBef>
                        <a:spcAft>
                          <a:spcPts val="0"/>
                        </a:spcAft>
                        <a:buClr>
                          <a:schemeClr val="dk1"/>
                        </a:buClr>
                        <a:buSzPts val="1500"/>
                        <a:buFont typeface="Montserrat"/>
                        <a:buAutoNum type="arabicPeriod" startAt="8"/>
                      </a:pPr>
                      <a:r>
                        <a:rPr lang="en-US" sz="1500">
                          <a:solidFill>
                            <a:schemeClr val="dk1"/>
                          </a:solidFill>
                          <a:latin typeface="Montserrat"/>
                          <a:ea typeface="Montserrat"/>
                          <a:cs typeface="Montserrat"/>
                          <a:sym typeface="Montserrat"/>
                        </a:rPr>
                        <a:t>Network Connected Medical Device Security </a:t>
                      </a:r>
                      <a:endParaRPr sz="1500">
                        <a:solidFill>
                          <a:schemeClr val="dk1"/>
                        </a:solidFill>
                        <a:latin typeface="Montserrat"/>
                        <a:ea typeface="Montserrat"/>
                        <a:cs typeface="Montserrat"/>
                        <a:sym typeface="Montserrat"/>
                      </a:endParaRPr>
                    </a:p>
                    <a:p>
                      <a:pPr indent="-186690" lvl="0" marL="274320" rtl="0" algn="l">
                        <a:spcBef>
                          <a:spcPts val="0"/>
                        </a:spcBef>
                        <a:spcAft>
                          <a:spcPts val="0"/>
                        </a:spcAft>
                        <a:buClr>
                          <a:schemeClr val="dk1"/>
                        </a:buClr>
                        <a:buSzPts val="1500"/>
                        <a:buFont typeface="Montserrat"/>
                        <a:buAutoNum type="arabicPeriod" startAt="8"/>
                      </a:pPr>
                      <a:r>
                        <a:rPr lang="en-US" sz="1500">
                          <a:solidFill>
                            <a:schemeClr val="dk1"/>
                          </a:solidFill>
                          <a:latin typeface="Montserrat"/>
                          <a:ea typeface="Montserrat"/>
                          <a:cs typeface="Montserrat"/>
                          <a:sym typeface="Montserrat"/>
                        </a:rPr>
                        <a:t>Cybersecurity Oversight &amp; Governance</a:t>
                      </a:r>
                      <a:endParaRPr sz="1500">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r>
            </a:tbl>
          </a:graphicData>
        </a:graphic>
      </p:graphicFrame>
      <p:sp>
        <p:nvSpPr>
          <p:cNvPr id="620" name="Google Shape;620;g2dcae107fb3_0_2945"/>
          <p:cNvSpPr txBox="1"/>
          <p:nvPr/>
        </p:nvSpPr>
        <p:spPr>
          <a:xfrm>
            <a:off x="75613" y="850475"/>
            <a:ext cx="5964000" cy="738900"/>
          </a:xfrm>
          <a:prstGeom prst="rect">
            <a:avLst/>
          </a:prstGeom>
          <a:solidFill>
            <a:srgbClr val="5F2D6F"/>
          </a:solid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2000"/>
              <a:buFont typeface="Arial"/>
              <a:buNone/>
            </a:pPr>
            <a:r>
              <a:rPr b="1" lang="en-US" sz="1800">
                <a:solidFill>
                  <a:schemeClr val="lt1"/>
                </a:solidFill>
                <a:latin typeface="Montserrat"/>
                <a:ea typeface="Montserrat"/>
                <a:cs typeface="Montserrat"/>
                <a:sym typeface="Montserrat"/>
              </a:rPr>
              <a:t>Healthcare Sector Cybersecurity Framework Implementation Guide -  HICP</a:t>
            </a:r>
            <a:endParaRPr b="1" sz="1800">
              <a:solidFill>
                <a:schemeClr val="lt1"/>
              </a:solidFill>
              <a:latin typeface="Montserrat"/>
              <a:ea typeface="Montserrat"/>
              <a:cs typeface="Montserrat"/>
              <a:sym typeface="Montserrat"/>
            </a:endParaRPr>
          </a:p>
        </p:txBody>
      </p:sp>
      <p:sp>
        <p:nvSpPr>
          <p:cNvPr id="621" name="Google Shape;621;g2dcae107fb3_0_2945"/>
          <p:cNvSpPr txBox="1"/>
          <p:nvPr/>
        </p:nvSpPr>
        <p:spPr>
          <a:xfrm>
            <a:off x="6152388" y="859025"/>
            <a:ext cx="5964000" cy="721800"/>
          </a:xfrm>
          <a:prstGeom prst="rect">
            <a:avLst/>
          </a:prstGeom>
          <a:solidFill>
            <a:srgbClr val="5F2D6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i="1" lang="en-US" sz="1800">
                <a:solidFill>
                  <a:schemeClr val="lt1"/>
                </a:solidFill>
                <a:latin typeface="Montserrat"/>
                <a:ea typeface="Montserrat"/>
                <a:cs typeface="Montserrat"/>
                <a:sym typeface="Montserrat"/>
              </a:rPr>
              <a:t>The Framework for Improving Critical Infrastructure Cybersecurity</a:t>
            </a:r>
            <a:r>
              <a:rPr b="1" lang="en-US" sz="1800">
                <a:solidFill>
                  <a:schemeClr val="lt1"/>
                </a:solidFill>
                <a:latin typeface="Montserrat"/>
                <a:ea typeface="Montserrat"/>
                <a:cs typeface="Montserrat"/>
                <a:sym typeface="Montserrat"/>
              </a:rPr>
              <a:t> Framework - NIST</a:t>
            </a:r>
            <a:endParaRPr b="1" i="0" sz="1800" u="none" cap="none" strike="noStrike">
              <a:solidFill>
                <a:schemeClr val="lt1"/>
              </a:solidFill>
              <a:latin typeface="Montserrat"/>
              <a:ea typeface="Montserrat"/>
              <a:cs typeface="Montserrat"/>
              <a:sym typeface="Montserrat"/>
            </a:endParaRPr>
          </a:p>
        </p:txBody>
      </p:sp>
      <p:pic>
        <p:nvPicPr>
          <p:cNvPr id="622" name="Google Shape;622;g2dcae107fb3_0_2945"/>
          <p:cNvPicPr preferRelativeResize="0"/>
          <p:nvPr/>
        </p:nvPicPr>
        <p:blipFill>
          <a:blip r:embed="rId3">
            <a:alphaModFix/>
          </a:blip>
          <a:stretch>
            <a:fillRect/>
          </a:stretch>
        </p:blipFill>
        <p:spPr>
          <a:xfrm>
            <a:off x="6152400" y="1718050"/>
            <a:ext cx="5964000" cy="4567237"/>
          </a:xfrm>
          <a:prstGeom prst="rect">
            <a:avLst/>
          </a:prstGeom>
          <a:noFill/>
          <a:ln>
            <a:noFill/>
          </a:ln>
        </p:spPr>
      </p:pic>
      <p:sp>
        <p:nvSpPr>
          <p:cNvPr id="623" name="Google Shape;623;g2dcae107fb3_0_2945"/>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1200"/>
              </a:spcAft>
              <a:buClr>
                <a:schemeClr val="dk1"/>
              </a:buClr>
              <a:buSzPts val="1100"/>
              <a:buFont typeface="Arial"/>
              <a:buNone/>
            </a:pPr>
            <a:r>
              <a:rPr b="1" lang="en-US" sz="2200">
                <a:solidFill>
                  <a:schemeClr val="lt1"/>
                </a:solidFill>
                <a:latin typeface="Montserrat"/>
                <a:ea typeface="Montserrat"/>
                <a:cs typeface="Montserrat"/>
                <a:sym typeface="Montserrat"/>
              </a:rPr>
              <a:t>Cybersecurity resilience resources </a:t>
            </a:r>
            <a:endParaRPr b="1" sz="2200">
              <a:solidFill>
                <a:schemeClr val="lt1"/>
              </a:solidFill>
              <a:latin typeface="Montserrat"/>
              <a:ea typeface="Montserrat"/>
              <a:cs typeface="Montserrat"/>
              <a:sym typeface="Montserrat"/>
            </a:endParaRPr>
          </a:p>
        </p:txBody>
      </p:sp>
      <p:pic>
        <p:nvPicPr>
          <p:cNvPr id="624" name="Google Shape;624;g2dcae107fb3_0_2945"/>
          <p:cNvPicPr preferRelativeResize="0"/>
          <p:nvPr/>
        </p:nvPicPr>
        <p:blipFill rotWithShape="1">
          <a:blip r:embed="rId4">
            <a:alphaModFix/>
          </a:blip>
          <a:srcRect b="3966" l="15177" r="14750" t="5066"/>
          <a:stretch/>
        </p:blipFill>
        <p:spPr>
          <a:xfrm>
            <a:off x="10013200" y="8025"/>
            <a:ext cx="721800" cy="721800"/>
          </a:xfrm>
          <a:prstGeom prst="ellipse">
            <a:avLst/>
          </a:prstGeom>
          <a:noFill/>
          <a:ln cap="flat" cmpd="sng" w="19050">
            <a:solidFill>
              <a:srgbClr val="000000"/>
            </a:solidFill>
            <a:prstDash val="solid"/>
            <a:round/>
            <a:headEnd len="sm" w="sm" type="none"/>
            <a:tailEnd len="sm" w="sm" type="none"/>
          </a:ln>
        </p:spPr>
      </p:pic>
      <p:sp>
        <p:nvSpPr>
          <p:cNvPr id="625" name="Google Shape;625;g2dcae107fb3_0_2945"/>
          <p:cNvSpPr/>
          <p:nvPr/>
        </p:nvSpPr>
        <p:spPr>
          <a:xfrm>
            <a:off x="10794775" y="0"/>
            <a:ext cx="1397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2decb9e0a25_0_133"/>
          <p:cNvSpPr txBox="1"/>
          <p:nvPr/>
        </p:nvSpPr>
        <p:spPr>
          <a:xfrm>
            <a:off x="5364388" y="4574100"/>
            <a:ext cx="4210200" cy="1775100"/>
          </a:xfrm>
          <a:prstGeom prst="rect">
            <a:avLst/>
          </a:prstGeom>
          <a:solidFill>
            <a:srgbClr val="F3F3F3"/>
          </a:solidFill>
          <a:ln>
            <a:noFill/>
          </a:ln>
        </p:spPr>
        <p:txBody>
          <a:bodyPr anchorCtr="0" anchor="t" bIns="91425" lIns="91425" spcFirstLastPara="1" rIns="91425" wrap="square" tIns="91425">
            <a:spAutoFit/>
          </a:bodyPr>
          <a:lstStyle/>
          <a:p>
            <a:pPr indent="-134620" lvl="0" marL="182880" rtl="0" algn="l">
              <a:lnSpc>
                <a:spcPct val="100000"/>
              </a:lnSpc>
              <a:spcBef>
                <a:spcPts val="0"/>
              </a:spcBef>
              <a:spcAft>
                <a:spcPts val="0"/>
              </a:spcAft>
              <a:buClr>
                <a:schemeClr val="dk1"/>
              </a:buClr>
              <a:buSzPts val="1400"/>
              <a:buFont typeface="Montserrat"/>
              <a:buAutoNum type="arabicPeriod"/>
            </a:pPr>
            <a:r>
              <a:rPr lang="en-US">
                <a:solidFill>
                  <a:schemeClr val="dk1"/>
                </a:solidFill>
                <a:latin typeface="Montserrat"/>
                <a:ea typeface="Montserrat"/>
                <a:cs typeface="Montserrat"/>
                <a:sym typeface="Montserrat"/>
              </a:rPr>
              <a:t>Social engineering</a:t>
            </a:r>
            <a:endParaRPr>
              <a:solidFill>
                <a:schemeClr val="dk1"/>
              </a:solidFill>
              <a:latin typeface="Montserrat"/>
              <a:ea typeface="Montserrat"/>
              <a:cs typeface="Montserrat"/>
              <a:sym typeface="Montserrat"/>
            </a:endParaRPr>
          </a:p>
          <a:p>
            <a:pPr indent="-134620" lvl="0" marL="182880" rtl="0" algn="l">
              <a:lnSpc>
                <a:spcPct val="100000"/>
              </a:lnSpc>
              <a:spcBef>
                <a:spcPts val="1000"/>
              </a:spcBef>
              <a:spcAft>
                <a:spcPts val="0"/>
              </a:spcAft>
              <a:buClr>
                <a:schemeClr val="dk1"/>
              </a:buClr>
              <a:buSzPts val="1400"/>
              <a:buFont typeface="Montserrat"/>
              <a:buAutoNum type="arabicPeriod"/>
            </a:pPr>
            <a:r>
              <a:rPr lang="en-US">
                <a:solidFill>
                  <a:schemeClr val="dk1"/>
                </a:solidFill>
                <a:latin typeface="Montserrat"/>
                <a:ea typeface="Montserrat"/>
                <a:cs typeface="Montserrat"/>
                <a:sym typeface="Montserrat"/>
              </a:rPr>
              <a:t>Ransomware attack</a:t>
            </a:r>
            <a:endParaRPr>
              <a:solidFill>
                <a:schemeClr val="dk1"/>
              </a:solidFill>
              <a:latin typeface="Montserrat"/>
              <a:ea typeface="Montserrat"/>
              <a:cs typeface="Montserrat"/>
              <a:sym typeface="Montserrat"/>
            </a:endParaRPr>
          </a:p>
          <a:p>
            <a:pPr indent="-134620" lvl="0" marL="182880" rtl="0" algn="l">
              <a:lnSpc>
                <a:spcPct val="100000"/>
              </a:lnSpc>
              <a:spcBef>
                <a:spcPts val="1000"/>
              </a:spcBef>
              <a:spcAft>
                <a:spcPts val="0"/>
              </a:spcAft>
              <a:buClr>
                <a:schemeClr val="dk1"/>
              </a:buClr>
              <a:buSzPts val="1400"/>
              <a:buFont typeface="Montserrat"/>
              <a:buAutoNum type="arabicPeriod"/>
            </a:pPr>
            <a:r>
              <a:rPr lang="en-US">
                <a:solidFill>
                  <a:schemeClr val="dk1"/>
                </a:solidFill>
                <a:latin typeface="Montserrat"/>
                <a:ea typeface="Montserrat"/>
                <a:cs typeface="Montserrat"/>
                <a:sym typeface="Montserrat"/>
              </a:rPr>
              <a:t>Loss or theft of equipment or data</a:t>
            </a:r>
            <a:endParaRPr>
              <a:solidFill>
                <a:schemeClr val="dk1"/>
              </a:solidFill>
              <a:latin typeface="Montserrat"/>
              <a:ea typeface="Montserrat"/>
              <a:cs typeface="Montserrat"/>
              <a:sym typeface="Montserrat"/>
            </a:endParaRPr>
          </a:p>
          <a:p>
            <a:pPr indent="-134620" lvl="0" marL="182880" rtl="0" algn="l">
              <a:lnSpc>
                <a:spcPct val="100000"/>
              </a:lnSpc>
              <a:spcBef>
                <a:spcPts val="1000"/>
              </a:spcBef>
              <a:spcAft>
                <a:spcPts val="0"/>
              </a:spcAft>
              <a:buClr>
                <a:schemeClr val="dk1"/>
              </a:buClr>
              <a:buSzPts val="1400"/>
              <a:buFont typeface="Montserrat"/>
              <a:buAutoNum type="arabicPeriod"/>
            </a:pPr>
            <a:r>
              <a:rPr lang="en-US">
                <a:solidFill>
                  <a:schemeClr val="dk1"/>
                </a:solidFill>
                <a:latin typeface="Montserrat"/>
                <a:ea typeface="Montserrat"/>
                <a:cs typeface="Montserrat"/>
                <a:sym typeface="Montserrat"/>
              </a:rPr>
              <a:t>Insider, accidental or malicious data loss</a:t>
            </a:r>
            <a:endParaRPr>
              <a:solidFill>
                <a:schemeClr val="dk1"/>
              </a:solidFill>
              <a:latin typeface="Montserrat"/>
              <a:ea typeface="Montserrat"/>
              <a:cs typeface="Montserrat"/>
              <a:sym typeface="Montserrat"/>
            </a:endParaRPr>
          </a:p>
          <a:p>
            <a:pPr indent="-134620" lvl="0" marL="182880" rtl="0" algn="l">
              <a:lnSpc>
                <a:spcPct val="100000"/>
              </a:lnSpc>
              <a:spcBef>
                <a:spcPts val="1000"/>
              </a:spcBef>
              <a:spcAft>
                <a:spcPts val="1000"/>
              </a:spcAft>
              <a:buClr>
                <a:schemeClr val="dk1"/>
              </a:buClr>
              <a:buSzPts val="1400"/>
              <a:buFont typeface="Montserrat"/>
              <a:buAutoNum type="arabicPeriod"/>
            </a:pPr>
            <a:r>
              <a:rPr lang="en-US">
                <a:solidFill>
                  <a:schemeClr val="dk1"/>
                </a:solidFill>
                <a:latin typeface="Montserrat"/>
                <a:ea typeface="Montserrat"/>
                <a:cs typeface="Montserrat"/>
                <a:sym typeface="Montserrat"/>
              </a:rPr>
              <a:t> network connected medical devices</a:t>
            </a:r>
            <a:endParaRPr>
              <a:solidFill>
                <a:schemeClr val="dk1"/>
              </a:solidFill>
              <a:latin typeface="Montserrat"/>
              <a:ea typeface="Montserrat"/>
              <a:cs typeface="Montserrat"/>
              <a:sym typeface="Montserrat"/>
            </a:endParaRPr>
          </a:p>
        </p:txBody>
      </p:sp>
      <p:graphicFrame>
        <p:nvGraphicFramePr>
          <p:cNvPr id="632" name="Google Shape;632;g2decb9e0a25_0_133"/>
          <p:cNvGraphicFramePr/>
          <p:nvPr/>
        </p:nvGraphicFramePr>
        <p:xfrm>
          <a:off x="375350" y="2095500"/>
          <a:ext cx="3000000" cy="3000000"/>
        </p:xfrm>
        <a:graphic>
          <a:graphicData uri="http://schemas.openxmlformats.org/drawingml/2006/table">
            <a:tbl>
              <a:tblPr>
                <a:noFill/>
                <a:tableStyleId>{5262D45F-A5A9-43B4-B491-33AEB9AD3405}</a:tableStyleId>
              </a:tblPr>
              <a:tblGrid>
                <a:gridCol w="2727925"/>
                <a:gridCol w="3583875"/>
                <a:gridCol w="2386325"/>
                <a:gridCol w="2899375"/>
              </a:tblGrid>
              <a:tr h="923250">
                <a:tc>
                  <a:txBody>
                    <a:bodyPr/>
                    <a:lstStyle/>
                    <a:p>
                      <a:pPr indent="0" lvl="0" marL="0" rtl="0" algn="ctr">
                        <a:spcBef>
                          <a:spcPts val="0"/>
                        </a:spcBef>
                        <a:spcAft>
                          <a:spcPts val="0"/>
                        </a:spcAft>
                        <a:buNone/>
                      </a:pPr>
                      <a:r>
                        <a:rPr b="1" lang="en-US" sz="1600">
                          <a:solidFill>
                            <a:schemeClr val="dk1"/>
                          </a:solidFill>
                          <a:latin typeface="Montserrat"/>
                          <a:ea typeface="Montserrat"/>
                          <a:cs typeface="Montserrat"/>
                          <a:sym typeface="Montserrat"/>
                        </a:rPr>
                        <a:t>IT capability</a:t>
                      </a:r>
                      <a:endParaRPr b="1" sz="1600">
                        <a:solidFill>
                          <a:schemeClr val="dk1"/>
                        </a:solidFill>
                        <a:latin typeface="Montserrat"/>
                        <a:ea typeface="Montserrat"/>
                        <a:cs typeface="Montserrat"/>
                        <a:sym typeface="Montserrat"/>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lang="en-US" sz="1600">
                          <a:solidFill>
                            <a:schemeClr val="dk1"/>
                          </a:solidFill>
                          <a:latin typeface="Montserrat"/>
                          <a:ea typeface="Montserrat"/>
                          <a:cs typeface="Montserrat"/>
                          <a:sym typeface="Montserrat"/>
                        </a:rPr>
                        <a:t>No dedicated IT professionals </a:t>
                      </a:r>
                      <a:endParaRPr sz="1600">
                        <a:solidFill>
                          <a:schemeClr val="dk1"/>
                        </a:solidFill>
                        <a:latin typeface="Montserrat"/>
                        <a:ea typeface="Montserrat"/>
                        <a:cs typeface="Montserrat"/>
                        <a:sym typeface="Montserrat"/>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D9D2E9"/>
                    </a:solidFill>
                  </a:tcPr>
                </a:tc>
                <a:tc gridSpan="2">
                  <a:txBody>
                    <a:bodyPr/>
                    <a:lstStyle/>
                    <a:p>
                      <a:pPr indent="0" lvl="0" marL="0" rtl="0" algn="l">
                        <a:spcBef>
                          <a:spcPts val="0"/>
                        </a:spcBef>
                        <a:spcAft>
                          <a:spcPts val="0"/>
                        </a:spcAft>
                        <a:buNone/>
                      </a:pPr>
                      <a:r>
                        <a:rPr lang="en-US" sz="1600">
                          <a:solidFill>
                            <a:schemeClr val="dk1"/>
                          </a:solidFill>
                          <a:latin typeface="Montserrat"/>
                          <a:ea typeface="Montserrat"/>
                          <a:cs typeface="Montserrat"/>
                          <a:sym typeface="Montserrat"/>
                        </a:rPr>
                        <a:t>Dedicated i</a:t>
                      </a:r>
                      <a:r>
                        <a:rPr b="1" lang="en-US" sz="1600">
                          <a:solidFill>
                            <a:schemeClr val="dk1"/>
                          </a:solidFill>
                          <a:latin typeface="Montserrat"/>
                          <a:ea typeface="Montserrat"/>
                          <a:cs typeface="Montserrat"/>
                          <a:sym typeface="Montserrat"/>
                        </a:rPr>
                        <a:t>nternal IT resources</a:t>
                      </a:r>
                      <a:r>
                        <a:rPr lang="en-US" sz="1600">
                          <a:solidFill>
                            <a:schemeClr val="dk1"/>
                          </a:solidFill>
                          <a:latin typeface="Montserrat"/>
                          <a:ea typeface="Montserrat"/>
                          <a:cs typeface="Montserrat"/>
                          <a:sym typeface="Montserrat"/>
                        </a:rPr>
                        <a:t> with budget/ </a:t>
                      </a:r>
                      <a:r>
                        <a:rPr b="1" lang="en-US" sz="1600">
                          <a:solidFill>
                            <a:schemeClr val="dk1"/>
                          </a:solidFill>
                          <a:latin typeface="Montserrat"/>
                          <a:ea typeface="Montserrat"/>
                          <a:cs typeface="Montserrat"/>
                          <a:sym typeface="Montserrat"/>
                        </a:rPr>
                        <a:t>co-management</a:t>
                      </a:r>
                      <a:r>
                        <a:rPr lang="en-US" sz="1600">
                          <a:solidFill>
                            <a:schemeClr val="dk1"/>
                          </a:solidFill>
                          <a:latin typeface="Montserrat"/>
                          <a:ea typeface="Montserrat"/>
                          <a:cs typeface="Montserrat"/>
                          <a:sym typeface="Montserrat"/>
                        </a:rPr>
                        <a:t> or </a:t>
                      </a:r>
                      <a:r>
                        <a:rPr b="1" lang="en-US" sz="1600">
                          <a:solidFill>
                            <a:schemeClr val="dk1"/>
                          </a:solidFill>
                          <a:latin typeface="Montserrat"/>
                          <a:ea typeface="Montserrat"/>
                          <a:cs typeface="Montserrat"/>
                          <a:sym typeface="Montserrat"/>
                        </a:rPr>
                        <a:t>fully</a:t>
                      </a:r>
                      <a:r>
                        <a:rPr lang="en-US" sz="1600">
                          <a:solidFill>
                            <a:schemeClr val="dk1"/>
                          </a:solidFill>
                          <a:latin typeface="Montserrat"/>
                          <a:ea typeface="Montserrat"/>
                          <a:cs typeface="Montserrat"/>
                          <a:sym typeface="Montserrat"/>
                        </a:rPr>
                        <a:t> outsourced IT capability</a:t>
                      </a:r>
                      <a:endParaRPr sz="1600">
                        <a:solidFill>
                          <a:schemeClr val="dk1"/>
                        </a:solidFill>
                        <a:latin typeface="Montserrat"/>
                        <a:ea typeface="Montserrat"/>
                        <a:cs typeface="Montserrat"/>
                        <a:sym typeface="Montserrat"/>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D9D2E9"/>
                    </a:solidFill>
                  </a:tcPr>
                </a:tc>
                <a:tc hMerge="1"/>
              </a:tr>
              <a:tr h="923250">
                <a:tc>
                  <a:txBody>
                    <a:bodyPr/>
                    <a:lstStyle/>
                    <a:p>
                      <a:pPr indent="0" lvl="0" marL="0" rtl="0" algn="ctr">
                        <a:spcBef>
                          <a:spcPts val="0"/>
                        </a:spcBef>
                        <a:spcAft>
                          <a:spcPts val="0"/>
                        </a:spcAft>
                        <a:buNone/>
                      </a:pPr>
                      <a:r>
                        <a:rPr b="1" lang="en-US" sz="1600">
                          <a:solidFill>
                            <a:schemeClr val="dk1"/>
                          </a:solidFill>
                          <a:latin typeface="Montserrat"/>
                          <a:ea typeface="Montserrat"/>
                          <a:cs typeface="Montserrat"/>
                          <a:sym typeface="Montserrat"/>
                        </a:rPr>
                        <a:t>Cybersecurity investment</a:t>
                      </a:r>
                      <a:endParaRPr b="1" sz="1600">
                        <a:solidFill>
                          <a:schemeClr val="dk1"/>
                        </a:solidFill>
                        <a:latin typeface="Montserrat"/>
                        <a:ea typeface="Montserrat"/>
                        <a:cs typeface="Montserrat"/>
                        <a:sym typeface="Montserrat"/>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D9D2E9"/>
                    </a:solidFill>
                  </a:tcPr>
                </a:tc>
                <a:tc>
                  <a:txBody>
                    <a:bodyPr/>
                    <a:lstStyle/>
                    <a:p>
                      <a:pPr indent="0" lvl="0" marL="0" rtl="0" algn="l">
                        <a:spcBef>
                          <a:spcPts val="0"/>
                        </a:spcBef>
                        <a:spcAft>
                          <a:spcPts val="0"/>
                        </a:spcAft>
                        <a:buClr>
                          <a:schemeClr val="dk1"/>
                        </a:buClr>
                        <a:buSzPts val="1100"/>
                        <a:buFont typeface="Arial"/>
                        <a:buNone/>
                      </a:pPr>
                      <a:r>
                        <a:rPr lang="en-US" sz="1600">
                          <a:solidFill>
                            <a:schemeClr val="dk1"/>
                          </a:solidFill>
                          <a:latin typeface="Montserrat"/>
                          <a:ea typeface="Montserrat"/>
                          <a:cs typeface="Montserrat"/>
                          <a:sym typeface="Montserrat"/>
                        </a:rPr>
                        <a:t>None or limited funding</a:t>
                      </a:r>
                      <a:endParaRPr sz="1600">
                        <a:solidFill>
                          <a:schemeClr val="dk1"/>
                        </a:solidFill>
                        <a:latin typeface="Montserrat"/>
                        <a:ea typeface="Montserrat"/>
                        <a:cs typeface="Montserrat"/>
                        <a:sym typeface="Montserrat"/>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D9D2E9"/>
                    </a:solidFill>
                  </a:tcPr>
                </a:tc>
                <a:tc gridSpan="2">
                  <a:txBody>
                    <a:bodyPr/>
                    <a:lstStyle/>
                    <a:p>
                      <a:pPr indent="0" lvl="0" marL="0" rtl="0" algn="l">
                        <a:spcBef>
                          <a:spcPts val="0"/>
                        </a:spcBef>
                        <a:spcAft>
                          <a:spcPts val="0"/>
                        </a:spcAft>
                        <a:buNone/>
                      </a:pPr>
                      <a:r>
                        <a:rPr b="1" lang="en-US" sz="1600">
                          <a:solidFill>
                            <a:schemeClr val="dk1"/>
                          </a:solidFill>
                          <a:latin typeface="Montserrat"/>
                          <a:ea typeface="Montserrat"/>
                          <a:cs typeface="Montserrat"/>
                          <a:sym typeface="Montserrat"/>
                        </a:rPr>
                        <a:t>Allocated funding</a:t>
                      </a:r>
                      <a:r>
                        <a:rPr lang="en-US" sz="1600">
                          <a:solidFill>
                            <a:schemeClr val="dk1"/>
                          </a:solidFill>
                          <a:latin typeface="Montserrat"/>
                          <a:ea typeface="Montserrat"/>
                          <a:cs typeface="Montserrat"/>
                          <a:sym typeface="Montserrat"/>
                        </a:rPr>
                        <a:t> for specific  cybersecurity projects with strategic roadmaps </a:t>
                      </a:r>
                      <a:endParaRPr sz="1600">
                        <a:solidFill>
                          <a:schemeClr val="dk1"/>
                        </a:solidFill>
                        <a:latin typeface="Montserrat"/>
                        <a:ea typeface="Montserrat"/>
                        <a:cs typeface="Montserrat"/>
                        <a:sym typeface="Montserrat"/>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rgbClr val="D9D2E9"/>
                    </a:solidFill>
                  </a:tcPr>
                </a:tc>
                <a:tc hMerge="1"/>
              </a:tr>
            </a:tbl>
          </a:graphicData>
        </a:graphic>
      </p:graphicFrame>
      <p:sp>
        <p:nvSpPr>
          <p:cNvPr id="633" name="Google Shape;633;g2decb9e0a25_0_133"/>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1200"/>
              </a:spcAft>
              <a:buClr>
                <a:schemeClr val="dk1"/>
              </a:buClr>
              <a:buSzPts val="1100"/>
              <a:buFont typeface="Arial"/>
              <a:buNone/>
            </a:pPr>
            <a:r>
              <a:rPr b="1" lang="en-US" sz="2200">
                <a:solidFill>
                  <a:schemeClr val="lt1"/>
                </a:solidFill>
                <a:latin typeface="Montserrat"/>
                <a:ea typeface="Montserrat"/>
                <a:cs typeface="Montserrat"/>
                <a:sym typeface="Montserrat"/>
              </a:rPr>
              <a:t>Cybersecurity resilience in different sized organisations </a:t>
            </a:r>
            <a:endParaRPr b="1" sz="2200">
              <a:solidFill>
                <a:schemeClr val="lt1"/>
              </a:solidFill>
              <a:latin typeface="Montserrat"/>
              <a:ea typeface="Montserrat"/>
              <a:cs typeface="Montserrat"/>
              <a:sym typeface="Montserrat"/>
            </a:endParaRPr>
          </a:p>
        </p:txBody>
      </p:sp>
      <p:sp>
        <p:nvSpPr>
          <p:cNvPr id="634" name="Google Shape;634;g2decb9e0a25_0_133"/>
          <p:cNvSpPr/>
          <p:nvPr/>
        </p:nvSpPr>
        <p:spPr>
          <a:xfrm>
            <a:off x="9436125" y="0"/>
            <a:ext cx="27561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
        <p:nvSpPr>
          <p:cNvPr id="635" name="Google Shape;635;g2decb9e0a25_0_133"/>
          <p:cNvSpPr txBox="1"/>
          <p:nvPr/>
        </p:nvSpPr>
        <p:spPr>
          <a:xfrm>
            <a:off x="0" y="6425400"/>
            <a:ext cx="1219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u="sng">
                <a:solidFill>
                  <a:schemeClr val="hlink"/>
                </a:solidFill>
                <a:latin typeface="Montserrat"/>
                <a:ea typeface="Montserrat"/>
                <a:cs typeface="Montserrat"/>
                <a:sym typeface="Montserrat"/>
                <a:hlinkClick r:id="rId3"/>
              </a:rPr>
              <a:t>Hospital Cyber Resiliency Landscape Analysis, 2023</a:t>
            </a:r>
            <a:r>
              <a:rPr lang="en-US">
                <a:latin typeface="Montserrat"/>
                <a:ea typeface="Montserrat"/>
                <a:cs typeface="Montserrat"/>
                <a:sym typeface="Montserrat"/>
              </a:rPr>
              <a:t>, </a:t>
            </a:r>
            <a:r>
              <a:rPr lang="en-US" u="sng">
                <a:solidFill>
                  <a:schemeClr val="hlink"/>
                </a:solidFill>
                <a:latin typeface="Montserrat"/>
                <a:ea typeface="Montserrat"/>
                <a:cs typeface="Montserrat"/>
                <a:sym typeface="Montserrat"/>
                <a:hlinkClick r:id="rId4"/>
              </a:rPr>
              <a:t>HICP Implementation guide</a:t>
            </a:r>
            <a:r>
              <a:rPr lang="en-US">
                <a:latin typeface="Montserrat"/>
                <a:ea typeface="Montserrat"/>
                <a:cs typeface="Montserrat"/>
                <a:sym typeface="Montserrat"/>
              </a:rPr>
              <a:t> ,  </a:t>
            </a:r>
            <a:r>
              <a:rPr lang="en-US" u="sng">
                <a:solidFill>
                  <a:schemeClr val="hlink"/>
                </a:solidFill>
                <a:latin typeface="Montserrat"/>
                <a:ea typeface="Montserrat"/>
                <a:cs typeface="Montserrat"/>
                <a:sym typeface="Montserrat"/>
                <a:hlinkClick r:id="rId5"/>
              </a:rPr>
              <a:t>Small Organisations Guide</a:t>
            </a:r>
            <a:r>
              <a:rPr lang="en-US">
                <a:latin typeface="Montserrat"/>
                <a:ea typeface="Montserrat"/>
                <a:cs typeface="Montserrat"/>
                <a:sym typeface="Montserrat"/>
              </a:rPr>
              <a:t> , </a:t>
            </a:r>
            <a:r>
              <a:rPr lang="en-US" u="sng">
                <a:solidFill>
                  <a:schemeClr val="hlink"/>
                </a:solidFill>
                <a:latin typeface="Montserrat"/>
                <a:ea typeface="Montserrat"/>
                <a:cs typeface="Montserrat"/>
                <a:sym typeface="Montserrat"/>
                <a:hlinkClick r:id="rId6"/>
              </a:rPr>
              <a:t>Large Organisations guide </a:t>
            </a:r>
            <a:r>
              <a:rPr lang="en-US">
                <a:latin typeface="Montserrat"/>
                <a:ea typeface="Montserrat"/>
                <a:cs typeface="Montserrat"/>
                <a:sym typeface="Montserrat"/>
              </a:rPr>
              <a:t> </a:t>
            </a:r>
            <a:endParaRPr>
              <a:latin typeface="Montserrat"/>
              <a:ea typeface="Montserrat"/>
              <a:cs typeface="Montserrat"/>
              <a:sym typeface="Montserrat"/>
            </a:endParaRPr>
          </a:p>
        </p:txBody>
      </p:sp>
      <p:sp>
        <p:nvSpPr>
          <p:cNvPr id="636" name="Google Shape;636;g2decb9e0a25_0_133"/>
          <p:cNvSpPr txBox="1"/>
          <p:nvPr/>
        </p:nvSpPr>
        <p:spPr>
          <a:xfrm>
            <a:off x="691725" y="863025"/>
            <a:ext cx="11035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US" sz="1800">
                <a:solidFill>
                  <a:schemeClr val="dk1"/>
                </a:solidFill>
                <a:latin typeface="Montserrat"/>
                <a:ea typeface="Montserrat"/>
                <a:cs typeface="Montserrat"/>
                <a:sym typeface="Montserrat"/>
              </a:rPr>
              <a:t>Smaller, resource-constrained </a:t>
            </a:r>
            <a:r>
              <a:rPr lang="en-US" sz="1800">
                <a:solidFill>
                  <a:schemeClr val="dk1"/>
                </a:solidFill>
                <a:latin typeface="Montserrat"/>
                <a:ea typeface="Montserrat"/>
                <a:cs typeface="Montserrat"/>
                <a:sym typeface="Montserrat"/>
              </a:rPr>
              <a:t>organisations do not have the same</a:t>
            </a:r>
            <a:r>
              <a:rPr b="1" lang="en-US" sz="1800">
                <a:solidFill>
                  <a:schemeClr val="dk1"/>
                </a:solidFill>
                <a:latin typeface="Montserrat"/>
                <a:ea typeface="Montserrat"/>
                <a:cs typeface="Montserrat"/>
                <a:sym typeface="Montserrat"/>
              </a:rPr>
              <a:t> capability </a:t>
            </a:r>
            <a:r>
              <a:rPr lang="en-US" sz="1800">
                <a:solidFill>
                  <a:schemeClr val="dk1"/>
                </a:solidFill>
                <a:latin typeface="Montserrat"/>
                <a:ea typeface="Montserrat"/>
                <a:cs typeface="Montserrat"/>
                <a:sym typeface="Montserrat"/>
              </a:rPr>
              <a:t>as medium and large enterprises -</a:t>
            </a:r>
            <a:r>
              <a:rPr b="1" lang="en-US" sz="1800">
                <a:solidFill>
                  <a:schemeClr val="dk1"/>
                </a:solidFill>
                <a:latin typeface="Montserrat"/>
                <a:ea typeface="Montserrat"/>
                <a:cs typeface="Montserrat"/>
                <a:sym typeface="Montserrat"/>
              </a:rPr>
              <a:t> </a:t>
            </a:r>
            <a:r>
              <a:rPr lang="en-US" sz="1800">
                <a:solidFill>
                  <a:schemeClr val="dk1"/>
                </a:solidFill>
                <a:latin typeface="Montserrat"/>
                <a:ea typeface="Montserrat"/>
                <a:cs typeface="Montserrat"/>
                <a:sym typeface="Montserrat"/>
              </a:rPr>
              <a:t>HICP implementation guide, 2023</a:t>
            </a:r>
            <a:endParaRPr sz="1800">
              <a:solidFill>
                <a:schemeClr val="dk1"/>
              </a:solidFill>
              <a:latin typeface="Montserrat"/>
              <a:ea typeface="Montserrat"/>
              <a:cs typeface="Montserrat"/>
              <a:sym typeface="Montserrat"/>
            </a:endParaRPr>
          </a:p>
        </p:txBody>
      </p:sp>
      <p:sp>
        <p:nvSpPr>
          <p:cNvPr id="637" name="Google Shape;637;g2decb9e0a25_0_133"/>
          <p:cNvSpPr/>
          <p:nvPr/>
        </p:nvSpPr>
        <p:spPr>
          <a:xfrm>
            <a:off x="3162450" y="1720175"/>
            <a:ext cx="3467100" cy="351600"/>
          </a:xfrm>
          <a:prstGeom prst="rect">
            <a:avLst/>
          </a:prstGeom>
          <a:solidFill>
            <a:srgbClr val="62296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500">
                <a:solidFill>
                  <a:schemeClr val="lt1"/>
                </a:solidFill>
                <a:latin typeface="Montserrat"/>
                <a:ea typeface="Montserrat"/>
                <a:cs typeface="Montserrat"/>
                <a:sym typeface="Montserrat"/>
              </a:rPr>
              <a:t>Small organisations </a:t>
            </a:r>
            <a:endParaRPr b="1" sz="1500">
              <a:solidFill>
                <a:schemeClr val="lt1"/>
              </a:solidFill>
              <a:latin typeface="Montserrat"/>
              <a:ea typeface="Montserrat"/>
              <a:cs typeface="Montserrat"/>
              <a:sym typeface="Montserrat"/>
            </a:endParaRPr>
          </a:p>
        </p:txBody>
      </p:sp>
      <p:sp>
        <p:nvSpPr>
          <p:cNvPr id="638" name="Google Shape;638;g2decb9e0a25_0_133"/>
          <p:cNvSpPr/>
          <p:nvPr/>
        </p:nvSpPr>
        <p:spPr>
          <a:xfrm>
            <a:off x="6734325" y="1726025"/>
            <a:ext cx="5172000" cy="339900"/>
          </a:xfrm>
          <a:prstGeom prst="rect">
            <a:avLst/>
          </a:prstGeom>
          <a:solidFill>
            <a:srgbClr val="62296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500">
                <a:solidFill>
                  <a:schemeClr val="lt1"/>
                </a:solidFill>
                <a:latin typeface="Montserrat"/>
                <a:ea typeface="Montserrat"/>
                <a:cs typeface="Montserrat"/>
                <a:sym typeface="Montserrat"/>
              </a:rPr>
              <a:t>Large and Medium sized organisations</a:t>
            </a:r>
            <a:endParaRPr b="1" sz="1500">
              <a:solidFill>
                <a:schemeClr val="lt1"/>
              </a:solidFill>
              <a:latin typeface="Montserrat"/>
              <a:ea typeface="Montserrat"/>
              <a:cs typeface="Montserrat"/>
              <a:sym typeface="Montserrat"/>
            </a:endParaRPr>
          </a:p>
        </p:txBody>
      </p:sp>
      <p:sp>
        <p:nvSpPr>
          <p:cNvPr id="639" name="Google Shape;639;g2decb9e0a25_0_133"/>
          <p:cNvSpPr txBox="1"/>
          <p:nvPr/>
        </p:nvSpPr>
        <p:spPr>
          <a:xfrm>
            <a:off x="5364400" y="4082400"/>
            <a:ext cx="4210200" cy="431100"/>
          </a:xfrm>
          <a:prstGeom prst="rect">
            <a:avLst/>
          </a:prstGeom>
          <a:solidFill>
            <a:srgbClr val="5F2D6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lt1"/>
                </a:solidFill>
                <a:latin typeface="Montserrat"/>
                <a:ea typeface="Montserrat"/>
                <a:cs typeface="Montserrat"/>
                <a:sym typeface="Montserrat"/>
              </a:rPr>
              <a:t>Top cybersecurity threats</a:t>
            </a:r>
            <a:endParaRPr sz="1600">
              <a:solidFill>
                <a:schemeClr val="lt1"/>
              </a:solidFill>
              <a:latin typeface="Montserrat"/>
              <a:ea typeface="Montserrat"/>
              <a:cs typeface="Montserrat"/>
              <a:sym typeface="Montserrat"/>
            </a:endParaRPr>
          </a:p>
        </p:txBody>
      </p:sp>
      <p:sp>
        <p:nvSpPr>
          <p:cNvPr id="640" name="Google Shape;640;g2decb9e0a25_0_133"/>
          <p:cNvSpPr/>
          <p:nvPr/>
        </p:nvSpPr>
        <p:spPr>
          <a:xfrm flipH="1" rot="10800000">
            <a:off x="4134150" y="4024600"/>
            <a:ext cx="980700" cy="1714500"/>
          </a:xfrm>
          <a:prstGeom prst="bentArrow">
            <a:avLst>
              <a:gd fmla="val 25000" name="adj1"/>
              <a:gd fmla="val 25000" name="adj2"/>
              <a:gd fmla="val 25000" name="adj3"/>
              <a:gd fmla="val 43750" name="adj4"/>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g2df2757d861_1_0"/>
          <p:cNvPicPr preferRelativeResize="0"/>
          <p:nvPr/>
        </p:nvPicPr>
        <p:blipFill rotWithShape="1">
          <a:blip r:embed="rId3">
            <a:alphaModFix/>
          </a:blip>
          <a:srcRect b="0" l="25425" r="41408" t="0"/>
          <a:stretch/>
        </p:blipFill>
        <p:spPr>
          <a:xfrm>
            <a:off x="0" y="721800"/>
            <a:ext cx="3048827" cy="6136200"/>
          </a:xfrm>
          <a:prstGeom prst="rect">
            <a:avLst/>
          </a:prstGeom>
          <a:noFill/>
          <a:ln>
            <a:noFill/>
          </a:ln>
        </p:spPr>
      </p:pic>
      <p:sp>
        <p:nvSpPr>
          <p:cNvPr id="230" name="Google Shape;230;g2df2757d861_1_0"/>
          <p:cNvSpPr/>
          <p:nvPr/>
        </p:nvSpPr>
        <p:spPr>
          <a:xfrm>
            <a:off x="3075" y="0"/>
            <a:ext cx="121797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lt1"/>
                </a:solidFill>
                <a:latin typeface="Montserrat"/>
                <a:ea typeface="Montserrat"/>
                <a:cs typeface="Montserrat"/>
                <a:sym typeface="Montserrat"/>
              </a:rPr>
              <a:t>Speaker</a:t>
            </a:r>
            <a:endParaRPr b="1" sz="2200">
              <a:solidFill>
                <a:schemeClr val="lt1"/>
              </a:solidFill>
              <a:latin typeface="Montserrat"/>
              <a:ea typeface="Montserrat"/>
              <a:cs typeface="Montserrat"/>
              <a:sym typeface="Montserrat"/>
            </a:endParaRPr>
          </a:p>
        </p:txBody>
      </p:sp>
      <p:sp>
        <p:nvSpPr>
          <p:cNvPr id="231" name="Google Shape;231;g2df2757d861_1_0"/>
          <p:cNvSpPr/>
          <p:nvPr/>
        </p:nvSpPr>
        <p:spPr>
          <a:xfrm>
            <a:off x="3181700" y="1451625"/>
            <a:ext cx="7599600" cy="161100"/>
          </a:xfrm>
          <a:prstGeom prst="rect">
            <a:avLst/>
          </a:prstGeom>
          <a:solidFill>
            <a:srgbClr val="AF528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g2df2757d861_1_0"/>
          <p:cNvSpPr txBox="1"/>
          <p:nvPr/>
        </p:nvSpPr>
        <p:spPr>
          <a:xfrm>
            <a:off x="3404288" y="1049202"/>
            <a:ext cx="4778400" cy="53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1600">
                <a:latin typeface="Montserrat"/>
                <a:ea typeface="Montserrat"/>
                <a:cs typeface="Montserrat"/>
                <a:sym typeface="Montserrat"/>
              </a:rPr>
              <a:t>Facilitator</a:t>
            </a:r>
            <a:endParaRPr b="1" i="0" sz="1600" u="none" cap="none" strike="noStrike">
              <a:solidFill>
                <a:srgbClr val="000000"/>
              </a:solidFill>
              <a:latin typeface="Montserrat"/>
              <a:ea typeface="Montserrat"/>
              <a:cs typeface="Montserrat"/>
              <a:sym typeface="Montserrat"/>
            </a:endParaRPr>
          </a:p>
        </p:txBody>
      </p:sp>
      <p:sp>
        <p:nvSpPr>
          <p:cNvPr id="233" name="Google Shape;233;g2df2757d861_1_0"/>
          <p:cNvSpPr/>
          <p:nvPr/>
        </p:nvSpPr>
        <p:spPr>
          <a:xfrm>
            <a:off x="3181700" y="3365495"/>
            <a:ext cx="7599600" cy="161100"/>
          </a:xfrm>
          <a:prstGeom prst="rect">
            <a:avLst/>
          </a:prstGeom>
          <a:solidFill>
            <a:srgbClr val="62296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2df2757d861_1_0"/>
          <p:cNvSpPr txBox="1"/>
          <p:nvPr/>
        </p:nvSpPr>
        <p:spPr>
          <a:xfrm>
            <a:off x="3404304" y="2945040"/>
            <a:ext cx="6524700" cy="53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US" sz="1600">
                <a:latin typeface="Montserrat"/>
                <a:ea typeface="Montserrat"/>
                <a:cs typeface="Montserrat"/>
                <a:sym typeface="Montserrat"/>
              </a:rPr>
              <a:t>Workshop Subject Matter </a:t>
            </a:r>
            <a:r>
              <a:rPr b="1" lang="en-US" sz="1600">
                <a:latin typeface="Montserrat"/>
                <a:ea typeface="Montserrat"/>
                <a:cs typeface="Montserrat"/>
                <a:sym typeface="Montserrat"/>
                <a:extLst>
                  <a:ext uri="http://customooxmlschemas.google.com/">
                    <go:slidesCustomData xmlns:go="http://customooxmlschemas.google.com/" textRoundtripDataId="0"/>
                  </a:ext>
                </a:extLst>
              </a:rPr>
              <a:t>Expert</a:t>
            </a:r>
            <a:r>
              <a:rPr b="1" lang="en-US" sz="1600">
                <a:latin typeface="Montserrat"/>
                <a:ea typeface="Montserrat"/>
                <a:cs typeface="Montserrat"/>
                <a:sym typeface="Montserrat"/>
              </a:rPr>
              <a:t> and </a:t>
            </a:r>
            <a:r>
              <a:rPr b="1" lang="en-US" sz="1600">
                <a:latin typeface="Montserrat"/>
                <a:ea typeface="Montserrat"/>
                <a:cs typeface="Montserrat"/>
                <a:sym typeface="Montserrat"/>
                <a:extLst>
                  <a:ext uri="http://customooxmlschemas.google.com/">
                    <go:slidesCustomData xmlns:go="http://customooxmlschemas.google.com/" textRoundtripDataId="1"/>
                  </a:ext>
                </a:extLst>
              </a:rPr>
              <a:t>Team</a:t>
            </a:r>
            <a:endParaRPr b="1" i="0" sz="1600" u="none" cap="none" strike="noStrike">
              <a:solidFill>
                <a:srgbClr val="000000"/>
              </a:solidFill>
              <a:latin typeface="Montserrat"/>
              <a:ea typeface="Montserrat"/>
              <a:cs typeface="Montserrat"/>
              <a:sym typeface="Montserrat"/>
            </a:endParaRPr>
          </a:p>
        </p:txBody>
      </p:sp>
      <p:pic>
        <p:nvPicPr>
          <p:cNvPr id="235" name="Google Shape;235;g2df2757d861_1_0"/>
          <p:cNvPicPr preferRelativeResize="0"/>
          <p:nvPr/>
        </p:nvPicPr>
        <p:blipFill rotWithShape="1">
          <a:blip r:embed="rId4">
            <a:alphaModFix/>
          </a:blip>
          <a:srcRect b="0" l="0" r="0" t="0"/>
          <a:stretch/>
        </p:blipFill>
        <p:spPr>
          <a:xfrm>
            <a:off x="3553025" y="3949950"/>
            <a:ext cx="852300" cy="866100"/>
          </a:xfrm>
          <a:prstGeom prst="ellipse">
            <a:avLst/>
          </a:prstGeom>
          <a:noFill/>
          <a:ln cap="flat" cmpd="sng" w="28575">
            <a:solidFill>
              <a:srgbClr val="62296D"/>
            </a:solidFill>
            <a:prstDash val="solid"/>
            <a:round/>
            <a:headEnd len="sm" w="sm" type="none"/>
            <a:tailEnd len="sm" w="sm" type="none"/>
          </a:ln>
        </p:spPr>
      </p:pic>
      <p:pic>
        <p:nvPicPr>
          <p:cNvPr id="236" name="Google Shape;236;g2df2757d861_1_0"/>
          <p:cNvPicPr preferRelativeResize="0"/>
          <p:nvPr/>
        </p:nvPicPr>
        <p:blipFill>
          <a:blip r:embed="rId5">
            <a:alphaModFix/>
          </a:blip>
          <a:stretch>
            <a:fillRect/>
          </a:stretch>
        </p:blipFill>
        <p:spPr>
          <a:xfrm>
            <a:off x="7585550" y="3961368"/>
            <a:ext cx="852300" cy="866100"/>
          </a:xfrm>
          <a:prstGeom prst="ellipse">
            <a:avLst/>
          </a:prstGeom>
          <a:noFill/>
          <a:ln cap="flat" cmpd="sng" w="28575">
            <a:solidFill>
              <a:srgbClr val="AF5289"/>
            </a:solidFill>
            <a:prstDash val="solid"/>
            <a:round/>
            <a:headEnd len="sm" w="sm" type="none"/>
            <a:tailEnd len="sm" w="sm" type="none"/>
          </a:ln>
        </p:spPr>
      </p:pic>
      <p:sp>
        <p:nvSpPr>
          <p:cNvPr id="237" name="Google Shape;237;g2df2757d861_1_0"/>
          <p:cNvSpPr txBox="1"/>
          <p:nvPr/>
        </p:nvSpPr>
        <p:spPr>
          <a:xfrm>
            <a:off x="8585375" y="4070718"/>
            <a:ext cx="2745600" cy="647400"/>
          </a:xfrm>
          <a:prstGeom prst="rect">
            <a:avLst/>
          </a:prstGeom>
          <a:solidFill>
            <a:srgbClr val="D9D2E9"/>
          </a:solidFill>
          <a:ln>
            <a:noFill/>
          </a:ln>
        </p:spPr>
        <p:txBody>
          <a:bodyPr anchorCtr="0" anchor="ctr" bIns="0" lIns="0" spcFirstLastPara="1" rIns="108000" wrap="square" tIns="25700">
            <a:noAutofit/>
          </a:bodyPr>
          <a:lstStyle/>
          <a:p>
            <a:pPr indent="0" lvl="0" marL="25400" marR="0" rtl="0" algn="l">
              <a:lnSpc>
                <a:spcPct val="100000"/>
              </a:lnSpc>
              <a:spcBef>
                <a:spcPts val="0"/>
              </a:spcBef>
              <a:spcAft>
                <a:spcPts val="0"/>
              </a:spcAft>
              <a:buClr>
                <a:srgbClr val="000000"/>
              </a:buClr>
              <a:buSzPts val="1300"/>
              <a:buFont typeface="Arial"/>
              <a:buNone/>
            </a:pPr>
            <a:r>
              <a:rPr b="1" lang="en-US">
                <a:solidFill>
                  <a:schemeClr val="dk1"/>
                </a:solidFill>
                <a:latin typeface="Montserrat"/>
                <a:ea typeface="Montserrat"/>
                <a:cs typeface="Montserrat"/>
                <a:sym typeface="Montserrat"/>
              </a:rPr>
              <a:t>Dr. Ureshnie Govender</a:t>
            </a:r>
            <a:r>
              <a:rPr b="1" lang="en-US" u="sng">
                <a:solidFill>
                  <a:schemeClr val="dk1"/>
                </a:solidFill>
                <a:latin typeface="Montserrat"/>
                <a:ea typeface="Montserrat"/>
                <a:cs typeface="Montserrat"/>
                <a:sym typeface="Montserrat"/>
              </a:rPr>
              <a:t> </a:t>
            </a:r>
            <a:endParaRPr b="1" u="sng">
              <a:solidFill>
                <a:schemeClr val="dk1"/>
              </a:solidFill>
              <a:latin typeface="Montserrat"/>
              <a:ea typeface="Montserrat"/>
              <a:cs typeface="Montserrat"/>
              <a:sym typeface="Montserrat"/>
            </a:endParaRPr>
          </a:p>
          <a:p>
            <a:pPr indent="0" lvl="0" marL="25400" marR="0" rtl="0" algn="l">
              <a:lnSpc>
                <a:spcPct val="100000"/>
              </a:lnSpc>
              <a:spcBef>
                <a:spcPts val="0"/>
              </a:spcBef>
              <a:spcAft>
                <a:spcPts val="0"/>
              </a:spcAft>
              <a:buClr>
                <a:srgbClr val="000000"/>
              </a:buClr>
              <a:buSzPts val="1300"/>
              <a:buFont typeface="Arial"/>
              <a:buNone/>
            </a:pPr>
            <a:r>
              <a:t/>
            </a:r>
            <a:endParaRPr b="1" i="0" u="none" cap="none" strike="noStrike">
              <a:solidFill>
                <a:schemeClr val="dk1"/>
              </a:solidFill>
              <a:latin typeface="Montserrat"/>
              <a:ea typeface="Montserrat"/>
              <a:cs typeface="Montserrat"/>
              <a:sym typeface="Montserrat"/>
            </a:endParaRPr>
          </a:p>
        </p:txBody>
      </p:sp>
      <p:sp>
        <p:nvSpPr>
          <p:cNvPr id="238" name="Google Shape;238;g2df2757d861_1_0"/>
          <p:cNvSpPr txBox="1"/>
          <p:nvPr/>
        </p:nvSpPr>
        <p:spPr>
          <a:xfrm>
            <a:off x="4529683" y="4059300"/>
            <a:ext cx="2745600" cy="647400"/>
          </a:xfrm>
          <a:prstGeom prst="rect">
            <a:avLst/>
          </a:prstGeom>
          <a:solidFill>
            <a:srgbClr val="D9D2E9"/>
          </a:solidFill>
          <a:ln>
            <a:noFill/>
          </a:ln>
        </p:spPr>
        <p:txBody>
          <a:bodyPr anchorCtr="0" anchor="ctr" bIns="0" lIns="0" spcFirstLastPara="1" rIns="108000" wrap="square" tIns="25700">
            <a:noAutofit/>
          </a:bodyPr>
          <a:lstStyle/>
          <a:p>
            <a:pPr indent="0" lvl="0" marL="25400" rtl="0" algn="l">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Dr. Brad Beira</a:t>
            </a:r>
            <a:endParaRPr b="1" u="sng">
              <a:solidFill>
                <a:schemeClr val="dk1"/>
              </a:solidFill>
              <a:latin typeface="Montserrat"/>
              <a:ea typeface="Montserrat"/>
              <a:cs typeface="Montserrat"/>
              <a:sym typeface="Montserrat"/>
            </a:endParaRPr>
          </a:p>
          <a:p>
            <a:pPr indent="0" lvl="0" marL="25400" rtl="0" algn="l">
              <a:spcBef>
                <a:spcPts val="0"/>
              </a:spcBef>
              <a:spcAft>
                <a:spcPts val="0"/>
              </a:spcAft>
              <a:buClr>
                <a:schemeClr val="dk1"/>
              </a:buClr>
              <a:buSzPts val="1300"/>
              <a:buFont typeface="Arial"/>
              <a:buNone/>
            </a:pPr>
            <a:r>
              <a:t/>
            </a:r>
            <a:endParaRPr b="1" i="0" u="none" cap="none" strike="noStrike">
              <a:solidFill>
                <a:schemeClr val="dk1"/>
              </a:solidFill>
              <a:latin typeface="Montserrat"/>
              <a:ea typeface="Montserrat"/>
              <a:cs typeface="Montserrat"/>
              <a:sym typeface="Montserrat"/>
            </a:endParaRPr>
          </a:p>
        </p:txBody>
      </p:sp>
      <p:pic>
        <p:nvPicPr>
          <p:cNvPr id="239" name="Google Shape;239;g2df2757d861_1_0"/>
          <p:cNvPicPr preferRelativeResize="0"/>
          <p:nvPr/>
        </p:nvPicPr>
        <p:blipFill rotWithShape="1">
          <a:blip r:embed="rId6">
            <a:alphaModFix/>
          </a:blip>
          <a:srcRect b="40784" l="21467" r="21467" t="2151"/>
          <a:stretch/>
        </p:blipFill>
        <p:spPr>
          <a:xfrm>
            <a:off x="3470750" y="1740150"/>
            <a:ext cx="852300" cy="866100"/>
          </a:xfrm>
          <a:prstGeom prst="ellipse">
            <a:avLst/>
          </a:prstGeom>
          <a:noFill/>
          <a:ln cap="flat" cmpd="sng" w="28575">
            <a:solidFill>
              <a:srgbClr val="62296D"/>
            </a:solidFill>
            <a:prstDash val="solid"/>
            <a:round/>
            <a:headEnd len="sm" w="sm" type="none"/>
            <a:tailEnd len="sm" w="sm" type="none"/>
          </a:ln>
        </p:spPr>
      </p:pic>
      <p:sp>
        <p:nvSpPr>
          <p:cNvPr id="240" name="Google Shape;240;g2df2757d861_1_0"/>
          <p:cNvSpPr txBox="1"/>
          <p:nvPr/>
        </p:nvSpPr>
        <p:spPr>
          <a:xfrm>
            <a:off x="4470575" y="1849500"/>
            <a:ext cx="2745600" cy="647400"/>
          </a:xfrm>
          <a:prstGeom prst="rect">
            <a:avLst/>
          </a:prstGeom>
          <a:solidFill>
            <a:srgbClr val="EAD1DC"/>
          </a:solidFill>
          <a:ln>
            <a:noFill/>
          </a:ln>
        </p:spPr>
        <p:txBody>
          <a:bodyPr anchorCtr="0" anchor="ctr" bIns="0" lIns="0" spcFirstLastPara="1" rIns="108000" wrap="square" tIns="25700">
            <a:noAutofit/>
          </a:bodyPr>
          <a:lstStyle/>
          <a:p>
            <a:pPr indent="0" lvl="0" marL="25400" rtl="0" algn="l">
              <a:spcBef>
                <a:spcPts val="0"/>
              </a:spcBef>
              <a:spcAft>
                <a:spcPts val="0"/>
              </a:spcAft>
              <a:buClr>
                <a:schemeClr val="dk1"/>
              </a:buClr>
              <a:buSzPts val="1300"/>
              <a:buFont typeface="Arial"/>
              <a:buNone/>
            </a:pPr>
            <a:r>
              <a:t/>
            </a:r>
            <a:endParaRPr b="1">
              <a:solidFill>
                <a:schemeClr val="dk1"/>
              </a:solidFill>
              <a:latin typeface="Montserrat"/>
              <a:ea typeface="Montserrat"/>
              <a:cs typeface="Montserrat"/>
              <a:sym typeface="Montserrat"/>
            </a:endParaRPr>
          </a:p>
          <a:p>
            <a:pPr indent="0" lvl="0" marL="25400" rtl="0" algn="l">
              <a:spcBef>
                <a:spcPts val="0"/>
              </a:spcBef>
              <a:spcAft>
                <a:spcPts val="0"/>
              </a:spcAft>
              <a:buClr>
                <a:schemeClr val="dk1"/>
              </a:buClr>
              <a:buSzPts val="1300"/>
              <a:buFont typeface="Arial"/>
              <a:buNone/>
            </a:pPr>
            <a:r>
              <a:rPr b="1" lang="en-US">
                <a:solidFill>
                  <a:schemeClr val="dk1"/>
                </a:solidFill>
                <a:latin typeface="Montserrat"/>
                <a:ea typeface="Montserrat"/>
                <a:cs typeface="Montserrat"/>
                <a:sym typeface="Montserrat"/>
              </a:rPr>
              <a:t>Dr. Prinesh Reddy</a:t>
            </a:r>
            <a:endParaRPr b="1" u="sng">
              <a:solidFill>
                <a:schemeClr val="dk1"/>
              </a:solidFill>
              <a:latin typeface="Montserrat"/>
              <a:ea typeface="Montserrat"/>
              <a:cs typeface="Montserrat"/>
              <a:sym typeface="Montserrat"/>
            </a:endParaRPr>
          </a:p>
          <a:p>
            <a:pPr indent="0" lvl="0" marL="25400" marR="0" rtl="0" algn="l">
              <a:lnSpc>
                <a:spcPct val="100000"/>
              </a:lnSpc>
              <a:spcBef>
                <a:spcPts val="0"/>
              </a:spcBef>
              <a:spcAft>
                <a:spcPts val="0"/>
              </a:spcAft>
              <a:buClr>
                <a:srgbClr val="000000"/>
              </a:buClr>
              <a:buSzPts val="1300"/>
              <a:buFont typeface="Arial"/>
              <a:buNone/>
            </a:pPr>
            <a:r>
              <a:t/>
            </a:r>
            <a:endParaRPr i="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300"/>
              <a:buFont typeface="Arial"/>
              <a:buNone/>
            </a:pPr>
            <a:r>
              <a:t/>
            </a:r>
            <a:endParaRPr b="1" i="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g2decb9e0a25_0_1239"/>
          <p:cNvPicPr preferRelativeResize="0"/>
          <p:nvPr/>
        </p:nvPicPr>
        <p:blipFill rotWithShape="1">
          <a:blip r:embed="rId3">
            <a:alphaModFix/>
          </a:blip>
          <a:srcRect b="0" l="35196" r="24084" t="0"/>
          <a:stretch/>
        </p:blipFill>
        <p:spPr>
          <a:xfrm>
            <a:off x="8006850" y="0"/>
            <a:ext cx="4185149" cy="6858000"/>
          </a:xfrm>
          <a:prstGeom prst="rect">
            <a:avLst/>
          </a:prstGeom>
          <a:noFill/>
          <a:ln>
            <a:noFill/>
          </a:ln>
        </p:spPr>
      </p:pic>
      <p:sp>
        <p:nvSpPr>
          <p:cNvPr id="647" name="Google Shape;647;g2decb9e0a25_0_1239"/>
          <p:cNvSpPr/>
          <p:nvPr/>
        </p:nvSpPr>
        <p:spPr>
          <a:xfrm>
            <a:off x="0" y="0"/>
            <a:ext cx="121920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chemeClr val="dk1"/>
              </a:buClr>
              <a:buSzPts val="1500"/>
              <a:buFont typeface="Arial"/>
              <a:buNone/>
            </a:pPr>
            <a:r>
              <a:rPr b="1" lang="en-US" sz="2200">
                <a:solidFill>
                  <a:schemeClr val="lt1"/>
                </a:solidFill>
                <a:latin typeface="Montserrat"/>
                <a:ea typeface="Montserrat"/>
                <a:cs typeface="Montserrat"/>
                <a:sym typeface="Montserrat"/>
              </a:rPr>
              <a:t>Engagement session</a:t>
            </a:r>
            <a:endParaRPr b="1" i="0" sz="2200" u="none" cap="none" strike="noStrike">
              <a:solidFill>
                <a:srgbClr val="FFFFFF"/>
              </a:solidFill>
              <a:latin typeface="Montserrat"/>
              <a:ea typeface="Montserrat"/>
              <a:cs typeface="Montserrat"/>
              <a:sym typeface="Montserrat"/>
            </a:endParaRPr>
          </a:p>
        </p:txBody>
      </p:sp>
      <p:sp>
        <p:nvSpPr>
          <p:cNvPr id="648" name="Google Shape;648;g2decb9e0a25_0_1239"/>
          <p:cNvSpPr txBox="1"/>
          <p:nvPr/>
        </p:nvSpPr>
        <p:spPr>
          <a:xfrm>
            <a:off x="162375" y="1385725"/>
            <a:ext cx="7752000" cy="19035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1000"/>
              </a:spcBef>
              <a:spcAft>
                <a:spcPts val="0"/>
              </a:spcAft>
              <a:buClr>
                <a:schemeClr val="dk1"/>
              </a:buClr>
              <a:buSzPts val="1900"/>
              <a:buFont typeface="Montserrat"/>
              <a:buAutoNum type="arabicPeriod"/>
            </a:pPr>
            <a:r>
              <a:rPr b="1" lang="en-US" sz="1900">
                <a:solidFill>
                  <a:schemeClr val="dk1"/>
                </a:solidFill>
                <a:latin typeface="Montserrat"/>
                <a:ea typeface="Montserrat"/>
                <a:cs typeface="Montserrat"/>
                <a:sym typeface="Montserrat"/>
              </a:rPr>
              <a:t>How would you self assess your </a:t>
            </a:r>
            <a:r>
              <a:rPr b="1" lang="en-US" sz="1900">
                <a:solidFill>
                  <a:schemeClr val="dk1"/>
                </a:solidFill>
                <a:latin typeface="Montserrat"/>
                <a:ea typeface="Montserrat"/>
                <a:cs typeface="Montserrat"/>
                <a:sym typeface="Montserrat"/>
              </a:rPr>
              <a:t>cybersecurity maturity </a:t>
            </a:r>
            <a:r>
              <a:rPr lang="en-US" sz="1900">
                <a:solidFill>
                  <a:schemeClr val="dk1"/>
                </a:solidFill>
                <a:latin typeface="Montserrat"/>
                <a:ea typeface="Montserrat"/>
                <a:cs typeface="Montserrat"/>
                <a:sym typeface="Montserrat"/>
              </a:rPr>
              <a:t>based on the threats and risks discussed?</a:t>
            </a:r>
            <a:endParaRPr sz="1900">
              <a:solidFill>
                <a:schemeClr val="dk1"/>
              </a:solidFill>
              <a:latin typeface="Montserrat"/>
              <a:ea typeface="Montserrat"/>
              <a:cs typeface="Montserrat"/>
              <a:sym typeface="Montserrat"/>
            </a:endParaRPr>
          </a:p>
          <a:p>
            <a:pPr indent="0" lvl="0" marL="457200" rtl="0" algn="l">
              <a:spcBef>
                <a:spcPts val="1000"/>
              </a:spcBef>
              <a:spcAft>
                <a:spcPts val="0"/>
              </a:spcAft>
              <a:buNone/>
            </a:pPr>
            <a:r>
              <a:rPr lang="en-US" sz="1900">
                <a:solidFill>
                  <a:schemeClr val="dk1"/>
                </a:solidFill>
                <a:latin typeface="Montserrat"/>
                <a:ea typeface="Montserrat"/>
                <a:cs typeface="Montserrat"/>
                <a:sym typeface="Montserrat"/>
              </a:rPr>
              <a:t>Share </a:t>
            </a:r>
            <a:r>
              <a:rPr b="1" lang="en-US" sz="1900">
                <a:solidFill>
                  <a:schemeClr val="dk1"/>
                </a:solidFill>
                <a:latin typeface="Montserrat"/>
                <a:ea typeface="Montserrat"/>
                <a:cs typeface="Montserrat"/>
                <a:sym typeface="Montserrat"/>
              </a:rPr>
              <a:t>lessons learned </a:t>
            </a:r>
            <a:r>
              <a:rPr lang="en-US" sz="1900">
                <a:solidFill>
                  <a:schemeClr val="dk1"/>
                </a:solidFill>
                <a:latin typeface="Montserrat"/>
                <a:ea typeface="Montserrat"/>
                <a:cs typeface="Montserrat"/>
                <a:sym typeface="Montserrat"/>
              </a:rPr>
              <a:t>from your team and organisation in assessing </a:t>
            </a:r>
            <a:r>
              <a:rPr b="1" lang="en-US" sz="1900">
                <a:solidFill>
                  <a:schemeClr val="dk1"/>
                </a:solidFill>
                <a:latin typeface="Montserrat"/>
                <a:ea typeface="Montserrat"/>
                <a:cs typeface="Montserrat"/>
                <a:sym typeface="Montserrat"/>
              </a:rPr>
              <a:t>cybersecurity maturity</a:t>
            </a:r>
            <a:r>
              <a:rPr lang="en-US" sz="1900">
                <a:solidFill>
                  <a:schemeClr val="dk1"/>
                </a:solidFill>
                <a:latin typeface="Montserrat"/>
                <a:ea typeface="Montserrat"/>
                <a:cs typeface="Montserrat"/>
                <a:sym typeface="Montserrat"/>
              </a:rPr>
              <a:t> </a:t>
            </a:r>
            <a:endParaRPr sz="1900">
              <a:solidFill>
                <a:schemeClr val="dk1"/>
              </a:solidFill>
              <a:latin typeface="Montserrat"/>
              <a:ea typeface="Montserrat"/>
              <a:cs typeface="Montserrat"/>
              <a:sym typeface="Montserrat"/>
            </a:endParaRPr>
          </a:p>
          <a:p>
            <a:pPr indent="0" lvl="0" marL="457200" marR="0" rtl="0" algn="l">
              <a:lnSpc>
                <a:spcPct val="100000"/>
              </a:lnSpc>
              <a:spcBef>
                <a:spcPts val="1000"/>
              </a:spcBef>
              <a:spcAft>
                <a:spcPts val="0"/>
              </a:spcAft>
              <a:buNone/>
            </a:pPr>
            <a:r>
              <a:t/>
            </a:r>
            <a:endParaRPr sz="1900">
              <a:solidFill>
                <a:schemeClr val="dk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g2decb9e0a25_0_1599"/>
          <p:cNvSpPr/>
          <p:nvPr/>
        </p:nvSpPr>
        <p:spPr>
          <a:xfrm>
            <a:off x="990600" y="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55" name="Google Shape;655;g2decb9e0a25_0_1599"/>
          <p:cNvSpPr/>
          <p:nvPr/>
        </p:nvSpPr>
        <p:spPr>
          <a:xfrm>
            <a:off x="990600" y="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1</a:t>
            </a:r>
            <a:endParaRPr sz="3000">
              <a:solidFill>
                <a:schemeClr val="lt1"/>
              </a:solidFill>
              <a:latin typeface="Montserrat ExtraBold"/>
              <a:ea typeface="Montserrat ExtraBold"/>
              <a:cs typeface="Montserrat ExtraBold"/>
              <a:sym typeface="Montserrat ExtraBold"/>
            </a:endParaRPr>
          </a:p>
        </p:txBody>
      </p:sp>
      <p:sp>
        <p:nvSpPr>
          <p:cNvPr id="656" name="Google Shape;656;g2decb9e0a25_0_1599"/>
          <p:cNvSpPr/>
          <p:nvPr/>
        </p:nvSpPr>
        <p:spPr>
          <a:xfrm>
            <a:off x="990600" y="116514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Calibri"/>
              <a:ea typeface="Calibri"/>
              <a:cs typeface="Calibri"/>
              <a:sym typeface="Calibri"/>
            </a:endParaRPr>
          </a:p>
        </p:txBody>
      </p:sp>
      <p:sp>
        <p:nvSpPr>
          <p:cNvPr id="657" name="Google Shape;657;g2decb9e0a25_0_1599"/>
          <p:cNvSpPr/>
          <p:nvPr/>
        </p:nvSpPr>
        <p:spPr>
          <a:xfrm>
            <a:off x="990600" y="116514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2</a:t>
            </a:r>
            <a:endParaRPr sz="3000">
              <a:solidFill>
                <a:schemeClr val="lt1"/>
              </a:solidFill>
              <a:latin typeface="Montserrat ExtraBold"/>
              <a:ea typeface="Montserrat ExtraBold"/>
              <a:cs typeface="Montserrat ExtraBold"/>
              <a:sym typeface="Montserrat ExtraBold"/>
            </a:endParaRPr>
          </a:p>
        </p:txBody>
      </p:sp>
      <p:sp>
        <p:nvSpPr>
          <p:cNvPr id="658" name="Google Shape;658;g2decb9e0a25_0_1599"/>
          <p:cNvSpPr/>
          <p:nvPr/>
        </p:nvSpPr>
        <p:spPr>
          <a:xfrm>
            <a:off x="990600" y="2330280"/>
            <a:ext cx="3866400" cy="1032300"/>
          </a:xfrm>
          <a:prstGeom prst="rect">
            <a:avLst/>
          </a:prstGeom>
          <a:solidFill>
            <a:srgbClr val="62296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59" name="Google Shape;659;g2decb9e0a25_0_1599"/>
          <p:cNvSpPr/>
          <p:nvPr/>
        </p:nvSpPr>
        <p:spPr>
          <a:xfrm>
            <a:off x="990600" y="2330280"/>
            <a:ext cx="729600" cy="1032300"/>
          </a:xfrm>
          <a:prstGeom prst="homePlate">
            <a:avLst>
              <a:gd fmla="val 50000" name="adj"/>
            </a:avLst>
          </a:prstGeom>
          <a:solidFill>
            <a:srgbClr val="62296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3</a:t>
            </a:r>
            <a:endParaRPr sz="3000">
              <a:solidFill>
                <a:schemeClr val="lt1"/>
              </a:solidFill>
              <a:latin typeface="Montserrat ExtraBold"/>
              <a:ea typeface="Montserrat ExtraBold"/>
              <a:cs typeface="Montserrat ExtraBold"/>
              <a:sym typeface="Montserrat ExtraBold"/>
            </a:endParaRPr>
          </a:p>
        </p:txBody>
      </p:sp>
      <p:sp>
        <p:nvSpPr>
          <p:cNvPr id="660" name="Google Shape;660;g2decb9e0a25_0_1599"/>
          <p:cNvSpPr/>
          <p:nvPr/>
        </p:nvSpPr>
        <p:spPr>
          <a:xfrm>
            <a:off x="990600" y="349542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1" name="Google Shape;661;g2decb9e0a25_0_1599"/>
          <p:cNvSpPr/>
          <p:nvPr/>
        </p:nvSpPr>
        <p:spPr>
          <a:xfrm>
            <a:off x="990600" y="349542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4</a:t>
            </a:r>
            <a:endParaRPr sz="3000">
              <a:solidFill>
                <a:schemeClr val="lt1"/>
              </a:solidFill>
              <a:latin typeface="Montserrat ExtraBold"/>
              <a:ea typeface="Montserrat ExtraBold"/>
              <a:cs typeface="Montserrat ExtraBold"/>
              <a:sym typeface="Montserrat ExtraBold"/>
            </a:endParaRPr>
          </a:p>
        </p:txBody>
      </p:sp>
      <p:sp>
        <p:nvSpPr>
          <p:cNvPr id="662" name="Google Shape;662;g2decb9e0a25_0_1599"/>
          <p:cNvSpPr/>
          <p:nvPr/>
        </p:nvSpPr>
        <p:spPr>
          <a:xfrm>
            <a:off x="990600" y="466056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3" name="Google Shape;663;g2decb9e0a25_0_1599"/>
          <p:cNvSpPr/>
          <p:nvPr/>
        </p:nvSpPr>
        <p:spPr>
          <a:xfrm>
            <a:off x="990600" y="466056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5</a:t>
            </a:r>
            <a:endParaRPr sz="3000">
              <a:solidFill>
                <a:schemeClr val="lt1"/>
              </a:solidFill>
              <a:latin typeface="Montserrat ExtraBold"/>
              <a:ea typeface="Montserrat ExtraBold"/>
              <a:cs typeface="Montserrat ExtraBold"/>
              <a:sym typeface="Montserrat ExtraBold"/>
            </a:endParaRPr>
          </a:p>
        </p:txBody>
      </p:sp>
      <p:sp>
        <p:nvSpPr>
          <p:cNvPr id="664" name="Google Shape;664;g2decb9e0a25_0_1599"/>
          <p:cNvSpPr/>
          <p:nvPr/>
        </p:nvSpPr>
        <p:spPr>
          <a:xfrm>
            <a:off x="990600" y="582570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5" name="Google Shape;665;g2decb9e0a25_0_1599"/>
          <p:cNvSpPr/>
          <p:nvPr/>
        </p:nvSpPr>
        <p:spPr>
          <a:xfrm>
            <a:off x="990600" y="582570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6</a:t>
            </a:r>
            <a:endParaRPr sz="3000">
              <a:solidFill>
                <a:schemeClr val="lt1"/>
              </a:solidFill>
              <a:latin typeface="Montserrat ExtraBold"/>
              <a:ea typeface="Montserrat ExtraBold"/>
              <a:cs typeface="Montserrat ExtraBold"/>
              <a:sym typeface="Montserrat ExtraBold"/>
            </a:endParaRPr>
          </a:p>
        </p:txBody>
      </p:sp>
      <p:sp>
        <p:nvSpPr>
          <p:cNvPr id="666" name="Google Shape;666;g2decb9e0a25_0_1599"/>
          <p:cNvSpPr txBox="1"/>
          <p:nvPr/>
        </p:nvSpPr>
        <p:spPr>
          <a:xfrm>
            <a:off x="1829200" y="8895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lt1"/>
                </a:solidFill>
                <a:latin typeface="Montserrat"/>
                <a:ea typeface="Montserrat"/>
                <a:cs typeface="Montserrat"/>
                <a:sym typeface="Montserrat"/>
              </a:rPr>
              <a:t>The Fundamentals of data security in healthcare</a:t>
            </a:r>
            <a:endParaRPr>
              <a:solidFill>
                <a:schemeClr val="lt1"/>
              </a:solidFill>
              <a:latin typeface="Calibri"/>
              <a:ea typeface="Calibri"/>
              <a:cs typeface="Calibri"/>
              <a:sym typeface="Calibri"/>
            </a:endParaRPr>
          </a:p>
        </p:txBody>
      </p:sp>
      <p:sp>
        <p:nvSpPr>
          <p:cNvPr id="667" name="Google Shape;667;g2decb9e0a25_0_1599"/>
          <p:cNvSpPr txBox="1"/>
          <p:nvPr/>
        </p:nvSpPr>
        <p:spPr>
          <a:xfrm>
            <a:off x="1829200" y="5914650"/>
            <a:ext cx="2962800" cy="85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lt1"/>
                </a:solidFill>
                <a:latin typeface="Montserrat"/>
                <a:ea typeface="Montserrat"/>
                <a:cs typeface="Montserrat"/>
                <a:sym typeface="Montserrat"/>
              </a:rPr>
              <a:t>Practical applications and examples for health data security</a:t>
            </a:r>
            <a:endParaRPr>
              <a:solidFill>
                <a:schemeClr val="lt1"/>
              </a:solidFill>
              <a:latin typeface="Montserrat"/>
              <a:ea typeface="Montserrat"/>
              <a:cs typeface="Montserrat"/>
              <a:sym typeface="Montserrat"/>
            </a:endParaRPr>
          </a:p>
        </p:txBody>
      </p:sp>
      <p:sp>
        <p:nvSpPr>
          <p:cNvPr id="668" name="Google Shape;668;g2decb9e0a25_0_1599"/>
          <p:cNvSpPr txBox="1"/>
          <p:nvPr/>
        </p:nvSpPr>
        <p:spPr>
          <a:xfrm>
            <a:off x="1829200" y="4749510"/>
            <a:ext cx="2962800" cy="85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Guidelines and principles for data compliance and protection in operations</a:t>
            </a:r>
            <a:endParaRPr>
              <a:solidFill>
                <a:schemeClr val="lt1"/>
              </a:solidFill>
              <a:latin typeface="Montserrat"/>
              <a:ea typeface="Montserrat"/>
              <a:cs typeface="Montserrat"/>
              <a:sym typeface="Montserrat"/>
            </a:endParaRPr>
          </a:p>
        </p:txBody>
      </p:sp>
      <p:sp>
        <p:nvSpPr>
          <p:cNvPr id="669" name="Google Shape;669;g2decb9e0a25_0_1599"/>
          <p:cNvSpPr txBox="1"/>
          <p:nvPr/>
        </p:nvSpPr>
        <p:spPr>
          <a:xfrm>
            <a:off x="1829200" y="2419230"/>
            <a:ext cx="2962800" cy="854400"/>
          </a:xfrm>
          <a:prstGeom prst="rect">
            <a:avLst/>
          </a:prstGeom>
          <a:solidFill>
            <a:srgbClr val="62296D"/>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b="1" lang="en-US">
                <a:solidFill>
                  <a:schemeClr val="lt1"/>
                </a:solidFill>
                <a:latin typeface="Montserrat"/>
                <a:ea typeface="Montserrat"/>
                <a:cs typeface="Montserrat"/>
                <a:sym typeface="Montserrat"/>
              </a:rPr>
              <a:t>The operating environment</a:t>
            </a:r>
            <a:endParaRPr b="1">
              <a:solidFill>
                <a:schemeClr val="lt1"/>
              </a:solidFill>
              <a:latin typeface="Montserrat"/>
              <a:ea typeface="Montserrat"/>
              <a:cs typeface="Montserrat"/>
              <a:sym typeface="Montserrat"/>
            </a:endParaRPr>
          </a:p>
        </p:txBody>
      </p:sp>
      <p:sp>
        <p:nvSpPr>
          <p:cNvPr id="670" name="Google Shape;670;g2decb9e0a25_0_1599"/>
          <p:cNvSpPr txBox="1"/>
          <p:nvPr/>
        </p:nvSpPr>
        <p:spPr>
          <a:xfrm>
            <a:off x="1829200" y="125409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Regulations and guidelines in the Digital Health Ecosystem</a:t>
            </a:r>
            <a:endParaRPr>
              <a:solidFill>
                <a:schemeClr val="lt1"/>
              </a:solidFill>
              <a:latin typeface="Montserrat"/>
              <a:ea typeface="Montserrat"/>
              <a:cs typeface="Montserrat"/>
              <a:sym typeface="Montserrat"/>
            </a:endParaRPr>
          </a:p>
        </p:txBody>
      </p:sp>
      <p:pic>
        <p:nvPicPr>
          <p:cNvPr id="671" name="Google Shape;671;g2decb9e0a25_0_1599"/>
          <p:cNvPicPr preferRelativeResize="0"/>
          <p:nvPr/>
        </p:nvPicPr>
        <p:blipFill>
          <a:blip r:embed="rId3">
            <a:alphaModFix/>
          </a:blip>
          <a:stretch>
            <a:fillRect/>
          </a:stretch>
        </p:blipFill>
        <p:spPr>
          <a:xfrm>
            <a:off x="190026" y="4837479"/>
            <a:ext cx="721800" cy="720203"/>
          </a:xfrm>
          <a:prstGeom prst="rect">
            <a:avLst/>
          </a:prstGeom>
          <a:noFill/>
          <a:ln cap="flat" cmpd="sng" w="19050">
            <a:solidFill>
              <a:srgbClr val="9E9E9E"/>
            </a:solidFill>
            <a:prstDash val="solid"/>
            <a:round/>
            <a:headEnd len="sm" w="sm" type="none"/>
            <a:tailEnd len="sm" w="sm" type="none"/>
          </a:ln>
        </p:spPr>
      </p:pic>
      <p:pic>
        <p:nvPicPr>
          <p:cNvPr id="672" name="Google Shape;672;g2decb9e0a25_0_1599"/>
          <p:cNvPicPr preferRelativeResize="0"/>
          <p:nvPr/>
        </p:nvPicPr>
        <p:blipFill>
          <a:blip r:embed="rId4">
            <a:alphaModFix/>
          </a:blip>
          <a:stretch>
            <a:fillRect/>
          </a:stretch>
        </p:blipFill>
        <p:spPr>
          <a:xfrm>
            <a:off x="190027" y="6006440"/>
            <a:ext cx="721800" cy="721800"/>
          </a:xfrm>
          <a:prstGeom prst="rect">
            <a:avLst/>
          </a:prstGeom>
          <a:noFill/>
          <a:ln cap="flat" cmpd="sng" w="19050">
            <a:solidFill>
              <a:srgbClr val="9E9E9E"/>
            </a:solidFill>
            <a:prstDash val="solid"/>
            <a:round/>
            <a:headEnd len="sm" w="sm" type="none"/>
            <a:tailEnd len="sm" w="sm" type="none"/>
          </a:ln>
        </p:spPr>
      </p:pic>
      <p:pic>
        <p:nvPicPr>
          <p:cNvPr id="673" name="Google Shape;673;g2decb9e0a25_0_1599"/>
          <p:cNvPicPr preferRelativeResize="0"/>
          <p:nvPr/>
        </p:nvPicPr>
        <p:blipFill>
          <a:blip r:embed="rId5">
            <a:alphaModFix/>
          </a:blip>
          <a:stretch>
            <a:fillRect/>
          </a:stretch>
        </p:blipFill>
        <p:spPr>
          <a:xfrm>
            <a:off x="190027" y="3666922"/>
            <a:ext cx="721800" cy="721800"/>
          </a:xfrm>
          <a:prstGeom prst="rect">
            <a:avLst/>
          </a:prstGeom>
          <a:noFill/>
          <a:ln cap="flat" cmpd="sng" w="19050">
            <a:solidFill>
              <a:srgbClr val="9E9E9E"/>
            </a:solidFill>
            <a:prstDash val="solid"/>
            <a:round/>
            <a:headEnd len="sm" w="sm" type="none"/>
            <a:tailEnd len="sm" w="sm" type="none"/>
          </a:ln>
        </p:spPr>
      </p:pic>
      <p:pic>
        <p:nvPicPr>
          <p:cNvPr id="674" name="Google Shape;674;g2decb9e0a25_0_1599"/>
          <p:cNvPicPr preferRelativeResize="0"/>
          <p:nvPr/>
        </p:nvPicPr>
        <p:blipFill>
          <a:blip r:embed="rId6">
            <a:alphaModFix/>
          </a:blip>
          <a:stretch>
            <a:fillRect/>
          </a:stretch>
        </p:blipFill>
        <p:spPr>
          <a:xfrm>
            <a:off x="190027" y="155250"/>
            <a:ext cx="721800" cy="721800"/>
          </a:xfrm>
          <a:prstGeom prst="rect">
            <a:avLst/>
          </a:prstGeom>
          <a:noFill/>
          <a:ln cap="flat" cmpd="sng" w="19050">
            <a:solidFill>
              <a:srgbClr val="9E9E9E"/>
            </a:solidFill>
            <a:prstDash val="solid"/>
            <a:round/>
            <a:headEnd len="sm" w="sm" type="none"/>
            <a:tailEnd len="sm" w="sm" type="none"/>
          </a:ln>
        </p:spPr>
      </p:pic>
      <p:pic>
        <p:nvPicPr>
          <p:cNvPr id="675" name="Google Shape;675;g2decb9e0a25_0_1599"/>
          <p:cNvPicPr preferRelativeResize="0"/>
          <p:nvPr/>
        </p:nvPicPr>
        <p:blipFill>
          <a:blip r:embed="rId7">
            <a:alphaModFix/>
          </a:blip>
          <a:stretch>
            <a:fillRect/>
          </a:stretch>
        </p:blipFill>
        <p:spPr>
          <a:xfrm>
            <a:off x="190026" y="1325807"/>
            <a:ext cx="721800" cy="721800"/>
          </a:xfrm>
          <a:prstGeom prst="rect">
            <a:avLst/>
          </a:prstGeom>
          <a:noFill/>
          <a:ln cap="flat" cmpd="sng" w="19050">
            <a:solidFill>
              <a:srgbClr val="9E9E9E"/>
            </a:solidFill>
            <a:prstDash val="solid"/>
            <a:round/>
            <a:headEnd len="sm" w="sm" type="none"/>
            <a:tailEnd len="sm" w="sm" type="none"/>
          </a:ln>
        </p:spPr>
      </p:pic>
      <p:pic>
        <p:nvPicPr>
          <p:cNvPr id="676" name="Google Shape;676;g2decb9e0a25_0_1599"/>
          <p:cNvPicPr preferRelativeResize="0"/>
          <p:nvPr/>
        </p:nvPicPr>
        <p:blipFill>
          <a:blip r:embed="rId8">
            <a:alphaModFix/>
          </a:blip>
          <a:stretch>
            <a:fillRect/>
          </a:stretch>
        </p:blipFill>
        <p:spPr>
          <a:xfrm>
            <a:off x="190027" y="2485525"/>
            <a:ext cx="721800" cy="721800"/>
          </a:xfrm>
          <a:prstGeom prst="rect">
            <a:avLst/>
          </a:prstGeom>
          <a:noFill/>
          <a:ln cap="flat" cmpd="sng" w="19050">
            <a:solidFill>
              <a:schemeClr val="dk1"/>
            </a:solidFill>
            <a:prstDash val="solid"/>
            <a:round/>
            <a:headEnd len="sm" w="sm" type="none"/>
            <a:tailEnd len="sm" w="sm" type="none"/>
          </a:ln>
        </p:spPr>
      </p:pic>
      <p:graphicFrame>
        <p:nvGraphicFramePr>
          <p:cNvPr id="677" name="Google Shape;677;g2decb9e0a25_0_1599"/>
          <p:cNvGraphicFramePr/>
          <p:nvPr/>
        </p:nvGraphicFramePr>
        <p:xfrm>
          <a:off x="4958613" y="1017550"/>
          <a:ext cx="3000000" cy="3000000"/>
        </p:xfrm>
        <a:graphic>
          <a:graphicData uri="http://schemas.openxmlformats.org/drawingml/2006/table">
            <a:tbl>
              <a:tblPr>
                <a:noFill/>
                <a:tableStyleId>{72964579-B46D-4B31-B2B8-2C0E9C92702C}</a:tableStyleId>
              </a:tblPr>
              <a:tblGrid>
                <a:gridCol w="7233375"/>
              </a:tblGrid>
              <a:tr h="4822900">
                <a:tc>
                  <a:txBody>
                    <a:bodyPr/>
                    <a:lstStyle/>
                    <a:p>
                      <a:pPr indent="-336550" lvl="0" marL="457200" rtl="0" algn="l">
                        <a:lnSpc>
                          <a:spcPct val="115000"/>
                        </a:lnSpc>
                        <a:spcBef>
                          <a:spcPts val="0"/>
                        </a:spcBef>
                        <a:spcAft>
                          <a:spcPts val="0"/>
                        </a:spcAft>
                        <a:buClr>
                          <a:schemeClr val="dk1"/>
                        </a:buClr>
                        <a:buSzPts val="1700"/>
                        <a:buFont typeface="Montserrat"/>
                        <a:buChar char="●"/>
                      </a:pPr>
                      <a:r>
                        <a:rPr b="1" lang="en-US" sz="1700">
                          <a:solidFill>
                            <a:srgbClr val="111111"/>
                          </a:solidFill>
                          <a:latin typeface="Montserrat"/>
                          <a:ea typeface="Montserrat"/>
                          <a:cs typeface="Montserrat"/>
                          <a:sym typeface="Montserrat"/>
                        </a:rPr>
                        <a:t>The digital health </a:t>
                      </a:r>
                      <a:r>
                        <a:rPr b="1" lang="en-US" sz="1700">
                          <a:solidFill>
                            <a:srgbClr val="111111"/>
                          </a:solidFill>
                          <a:latin typeface="Montserrat"/>
                          <a:ea typeface="Montserrat"/>
                          <a:cs typeface="Montserrat"/>
                          <a:sym typeface="Montserrat"/>
                          <a:extLst>
                            <a:ext uri="http://customooxmlschemas.google.com/">
                              <go:slidesCustomData xmlns:go="http://customooxmlschemas.google.com/" textRoundtripDataId="8"/>
                            </a:ext>
                          </a:extLst>
                        </a:rPr>
                        <a:t>journey</a:t>
                      </a:r>
                      <a:endParaRPr b="1" sz="1700">
                        <a:solidFill>
                          <a:srgbClr val="111111"/>
                        </a:solidFill>
                        <a:latin typeface="Montserrat"/>
                        <a:ea typeface="Montserrat"/>
                        <a:cs typeface="Montserrat"/>
                        <a:sym typeface="Montserrat"/>
                      </a:endParaRPr>
                    </a:p>
                    <a:p>
                      <a:pPr indent="-199390" lvl="1" marL="457200" rtl="0" algn="l">
                        <a:lnSpc>
                          <a:spcPct val="115000"/>
                        </a:lnSpc>
                        <a:spcBef>
                          <a:spcPts val="0"/>
                        </a:spcBef>
                        <a:spcAft>
                          <a:spcPts val="0"/>
                        </a:spcAft>
                        <a:buClr>
                          <a:schemeClr val="dk1"/>
                        </a:buClr>
                        <a:buSzPts val="1700"/>
                        <a:buFont typeface="Montserrat"/>
                        <a:buChar char="○"/>
                      </a:pPr>
                      <a:r>
                        <a:rPr lang="en-US" sz="1700">
                          <a:solidFill>
                            <a:srgbClr val="111111"/>
                          </a:solidFill>
                          <a:latin typeface="Montserrat"/>
                          <a:ea typeface="Montserrat"/>
                          <a:cs typeface="Montserrat"/>
                          <a:sym typeface="Montserrat"/>
                        </a:rPr>
                        <a:t> Overview of the digital health journey </a:t>
                      </a:r>
                      <a:endParaRPr sz="1700">
                        <a:solidFill>
                          <a:srgbClr val="111111"/>
                        </a:solidFill>
                        <a:latin typeface="Montserrat"/>
                        <a:ea typeface="Montserrat"/>
                        <a:cs typeface="Montserrat"/>
                        <a:sym typeface="Montserrat"/>
                      </a:endParaRPr>
                    </a:p>
                    <a:p>
                      <a:pPr indent="-199390" lvl="1" marL="457200" rtl="0" algn="l">
                        <a:lnSpc>
                          <a:spcPct val="115000"/>
                        </a:lnSpc>
                        <a:spcBef>
                          <a:spcPts val="0"/>
                        </a:spcBef>
                        <a:spcAft>
                          <a:spcPts val="0"/>
                        </a:spcAft>
                        <a:buClr>
                          <a:srgbClr val="111111"/>
                        </a:buClr>
                        <a:buSzPts val="1700"/>
                        <a:buFont typeface="Montserrat"/>
                        <a:buChar char="○"/>
                      </a:pPr>
                      <a:r>
                        <a:rPr lang="en-US" sz="1700">
                          <a:solidFill>
                            <a:srgbClr val="111111"/>
                          </a:solidFill>
                          <a:latin typeface="Montserrat"/>
                          <a:ea typeface="Montserrat"/>
                          <a:cs typeface="Montserrat"/>
                          <a:sym typeface="Montserrat"/>
                        </a:rPr>
                        <a:t>The enabling environment in the digital health journey</a:t>
                      </a:r>
                      <a:endParaRPr sz="1700">
                        <a:solidFill>
                          <a:srgbClr val="111111"/>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111111"/>
                        </a:buClr>
                        <a:buSzPts val="1700"/>
                        <a:buFont typeface="Montserrat"/>
                        <a:buChar char="●"/>
                      </a:pPr>
                      <a:r>
                        <a:rPr b="1" lang="en-US" sz="1700">
                          <a:solidFill>
                            <a:srgbClr val="111111"/>
                          </a:solidFill>
                          <a:latin typeface="Montserrat"/>
                          <a:ea typeface="Montserrat"/>
                          <a:cs typeface="Montserrat"/>
                          <a:sym typeface="Montserrat"/>
                        </a:rPr>
                        <a:t>Fast Healthcare Interoperability Resources (FHIR)</a:t>
                      </a:r>
                      <a:endParaRPr b="1" sz="1700">
                        <a:solidFill>
                          <a:srgbClr val="111111"/>
                        </a:solidFill>
                        <a:latin typeface="Montserrat"/>
                        <a:ea typeface="Montserrat"/>
                        <a:cs typeface="Montserrat"/>
                        <a:sym typeface="Montserrat"/>
                      </a:endParaRPr>
                    </a:p>
                    <a:p>
                      <a:pPr indent="-199390" lvl="1" marL="457200" rtl="0" algn="l">
                        <a:lnSpc>
                          <a:spcPct val="115000"/>
                        </a:lnSpc>
                        <a:spcBef>
                          <a:spcPts val="0"/>
                        </a:spcBef>
                        <a:spcAft>
                          <a:spcPts val="0"/>
                        </a:spcAft>
                        <a:buClr>
                          <a:srgbClr val="111111"/>
                        </a:buClr>
                        <a:buSzPts val="1700"/>
                        <a:buFont typeface="Montserrat"/>
                        <a:buChar char="○"/>
                      </a:pPr>
                      <a:r>
                        <a:rPr lang="en-US" sz="1700">
                          <a:solidFill>
                            <a:srgbClr val="111111"/>
                          </a:solidFill>
                          <a:latin typeface="Montserrat"/>
                          <a:ea typeface="Montserrat"/>
                          <a:cs typeface="Montserrat"/>
                          <a:sym typeface="Montserrat"/>
                        </a:rPr>
                        <a:t>Overview of FHIR - a universal translator of health data</a:t>
                      </a:r>
                      <a:endParaRPr sz="1700">
                        <a:solidFill>
                          <a:srgbClr val="111111"/>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111111"/>
                        </a:buClr>
                        <a:buSzPts val="1700"/>
                        <a:buFont typeface="Montserrat"/>
                        <a:buChar char="●"/>
                      </a:pPr>
                      <a:r>
                        <a:rPr b="1" lang="en-US" sz="1700">
                          <a:solidFill>
                            <a:schemeClr val="dk1"/>
                          </a:solidFill>
                          <a:latin typeface="Montserrat"/>
                          <a:ea typeface="Montserrat"/>
                          <a:cs typeface="Montserrat"/>
                          <a:sym typeface="Montserrat"/>
                        </a:rPr>
                        <a:t>Interactive session for audience feedback on what they believe cyber resilience looks like in digital ecosystem of the future</a:t>
                      </a:r>
                      <a:endParaRPr b="1" sz="1700">
                        <a:solidFill>
                          <a:srgbClr val="11111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bl>
          </a:graphicData>
        </a:graphic>
      </p:graphicFrame>
      <p:sp>
        <p:nvSpPr>
          <p:cNvPr id="678" name="Google Shape;678;g2decb9e0a25_0_1599"/>
          <p:cNvSpPr/>
          <p:nvPr/>
        </p:nvSpPr>
        <p:spPr>
          <a:xfrm>
            <a:off x="4982875" y="3705700"/>
            <a:ext cx="7133100" cy="1131900"/>
          </a:xfrm>
          <a:prstGeom prst="rect">
            <a:avLst/>
          </a:prstGeom>
          <a:solidFill>
            <a:srgbClr val="D395F0">
              <a:alpha val="27850"/>
            </a:srgbClr>
          </a:solidFill>
          <a:ln>
            <a:noFill/>
          </a:ln>
        </p:spPr>
        <p:txBody>
          <a:bodyPr anchorCtr="0" anchor="ctr" bIns="91425" lIns="91425" spcFirstLastPara="1" rIns="91425" wrap="square" tIns="91425">
            <a:noAutofit/>
          </a:bodyPr>
          <a:lstStyle/>
          <a:p>
            <a:pPr indent="0" lvl="0" marL="0" rtl="0" algn="l">
              <a:spcBef>
                <a:spcPts val="1000"/>
              </a:spcBef>
              <a:spcAft>
                <a:spcPts val="0"/>
              </a:spcAft>
              <a:buNone/>
            </a:pPr>
            <a:r>
              <a:t/>
            </a:r>
            <a:endParaRPr>
              <a:solidFill>
                <a:srgbClr val="5F2D6F"/>
              </a:solidFill>
              <a:latin typeface="Calibri"/>
              <a:ea typeface="Calibri"/>
              <a:cs typeface="Calibri"/>
              <a:sym typeface="Calibri"/>
            </a:endParaRPr>
          </a:p>
        </p:txBody>
      </p:sp>
      <p:pic>
        <p:nvPicPr>
          <p:cNvPr id="679" name="Google Shape;679;g2decb9e0a25_0_1599"/>
          <p:cNvPicPr preferRelativeResize="0"/>
          <p:nvPr/>
        </p:nvPicPr>
        <p:blipFill>
          <a:blip r:embed="rId9">
            <a:alphaModFix/>
          </a:blip>
          <a:stretch>
            <a:fillRect/>
          </a:stretch>
        </p:blipFill>
        <p:spPr>
          <a:xfrm>
            <a:off x="11573925" y="4261863"/>
            <a:ext cx="371475" cy="371475"/>
          </a:xfrm>
          <a:prstGeom prst="rect">
            <a:avLst/>
          </a:prstGeom>
          <a:noFill/>
          <a:ln>
            <a:noFill/>
          </a:ln>
        </p:spPr>
      </p:pic>
      <p:sp>
        <p:nvSpPr>
          <p:cNvPr id="680" name="Google Shape;680;g2decb9e0a25_0_1599"/>
          <p:cNvSpPr txBox="1"/>
          <p:nvPr/>
        </p:nvSpPr>
        <p:spPr>
          <a:xfrm>
            <a:off x="1829200" y="3515287"/>
            <a:ext cx="2962800" cy="998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450"/>
              <a:buFont typeface="Arial"/>
              <a:buNone/>
            </a:pPr>
            <a:r>
              <a:rPr lang="en-US">
                <a:solidFill>
                  <a:schemeClr val="lt1"/>
                </a:solidFill>
                <a:latin typeface="Montserrat"/>
                <a:ea typeface="Montserrat"/>
                <a:cs typeface="Montserrat"/>
                <a:sym typeface="Montserrat"/>
              </a:rPr>
              <a:t>Regulatory requirements for healthcare data </a:t>
            </a:r>
            <a:endParaRPr>
              <a:solidFill>
                <a:schemeClr val="lt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cxnSp>
        <p:nvCxnSpPr>
          <p:cNvPr id="686" name="Google Shape;686;g2de715bde1f_1_284"/>
          <p:cNvCxnSpPr>
            <a:stCxn id="687" idx="0"/>
            <a:endCxn id="688" idx="1"/>
          </p:cNvCxnSpPr>
          <p:nvPr/>
        </p:nvCxnSpPr>
        <p:spPr>
          <a:xfrm rot="5400000">
            <a:off x="4847457" y="2748864"/>
            <a:ext cx="2592600" cy="1385700"/>
          </a:xfrm>
          <a:prstGeom prst="bentConnector4">
            <a:avLst>
              <a:gd fmla="val 36930" name="adj1"/>
              <a:gd fmla="val -2743" name="adj2"/>
            </a:avLst>
          </a:prstGeom>
          <a:noFill/>
          <a:ln cap="flat" cmpd="sng" w="19050">
            <a:solidFill>
              <a:schemeClr val="dk1"/>
            </a:solidFill>
            <a:prstDash val="solid"/>
            <a:round/>
            <a:headEnd len="med" w="med" type="none"/>
            <a:tailEnd len="med" w="med" type="none"/>
          </a:ln>
        </p:spPr>
      </p:cxnSp>
      <p:grpSp>
        <p:nvGrpSpPr>
          <p:cNvPr id="689" name="Google Shape;689;g2de715bde1f_1_284"/>
          <p:cNvGrpSpPr/>
          <p:nvPr/>
        </p:nvGrpSpPr>
        <p:grpSpPr>
          <a:xfrm>
            <a:off x="1542080" y="2139407"/>
            <a:ext cx="3487557" cy="3021543"/>
            <a:chOff x="1491268" y="2139407"/>
            <a:chExt cx="3487557" cy="3021543"/>
          </a:xfrm>
        </p:grpSpPr>
        <p:cxnSp>
          <p:nvCxnSpPr>
            <p:cNvPr id="690" name="Google Shape;690;g2de715bde1f_1_284"/>
            <p:cNvCxnSpPr>
              <a:stCxn id="691" idx="0"/>
              <a:endCxn id="692" idx="1"/>
            </p:cNvCxnSpPr>
            <p:nvPr/>
          </p:nvCxnSpPr>
          <p:spPr>
            <a:xfrm rot="5400000">
              <a:off x="990418" y="2640257"/>
              <a:ext cx="2575200" cy="1573500"/>
            </a:xfrm>
            <a:prstGeom prst="bentConnector4">
              <a:avLst>
                <a:gd fmla="val 30208" name="adj1"/>
                <a:gd fmla="val -12241" name="adj2"/>
              </a:avLst>
            </a:prstGeom>
            <a:noFill/>
            <a:ln cap="flat" cmpd="sng" w="19050">
              <a:solidFill>
                <a:schemeClr val="dk1"/>
              </a:solidFill>
              <a:prstDash val="solid"/>
              <a:round/>
              <a:headEnd len="med" w="med" type="none"/>
              <a:tailEnd len="med" w="med" type="none"/>
            </a:ln>
          </p:spPr>
        </p:cxnSp>
        <p:sp>
          <p:nvSpPr>
            <p:cNvPr id="692" name="Google Shape;692;g2de715bde1f_1_284"/>
            <p:cNvSpPr txBox="1"/>
            <p:nvPr/>
          </p:nvSpPr>
          <p:spPr>
            <a:xfrm>
              <a:off x="1491325" y="4268150"/>
              <a:ext cx="3487500" cy="892800"/>
            </a:xfrm>
            <a:prstGeom prst="rect">
              <a:avLst/>
            </a:prstGeom>
            <a:solidFill>
              <a:schemeClr val="lt1"/>
            </a:solidFill>
            <a:ln>
              <a:noFill/>
            </a:ln>
          </p:spPr>
          <p:txBody>
            <a:bodyPr anchorCtr="0" anchor="t" bIns="91425" lIns="91425" spcFirstLastPara="1" rIns="91425" wrap="square" tIns="91425">
              <a:spAutoFit/>
            </a:bodyPr>
            <a:lstStyle/>
            <a:p>
              <a:pPr indent="-137160" lvl="0" marL="137160" marR="114300" rtl="0" algn="l">
                <a:lnSpc>
                  <a:spcPct val="100000"/>
                </a:lnSpc>
                <a:spcBef>
                  <a:spcPts val="0"/>
                </a:spcBef>
                <a:spcAft>
                  <a:spcPts val="0"/>
                </a:spcAft>
                <a:buClr>
                  <a:srgbClr val="000000"/>
                </a:buClr>
                <a:buSzPts val="1500"/>
                <a:buFont typeface="Montserrat"/>
                <a:buChar char="●"/>
              </a:pPr>
              <a:r>
                <a:rPr b="0" i="0" lang="en-US" sz="1400" u="none" cap="none" strike="noStrike">
                  <a:solidFill>
                    <a:schemeClr val="dk1"/>
                  </a:solidFill>
                  <a:latin typeface="Montserrat"/>
                  <a:ea typeface="Montserrat"/>
                  <a:cs typeface="Montserrat"/>
                  <a:sym typeface="Montserrat"/>
                </a:rPr>
                <a:t>Electronic Health Records (EHRs)</a:t>
              </a:r>
              <a:endParaRPr b="0" i="0" sz="1400" u="none" cap="none" strike="noStrike">
                <a:solidFill>
                  <a:schemeClr val="dk1"/>
                </a:solidFill>
                <a:latin typeface="Montserrat"/>
                <a:ea typeface="Montserrat"/>
                <a:cs typeface="Montserrat"/>
                <a:sym typeface="Montserrat"/>
              </a:endParaRPr>
            </a:p>
            <a:p>
              <a:pPr indent="-137160" lvl="0" marL="137160" marR="114300" rtl="0" algn="l">
                <a:lnSpc>
                  <a:spcPct val="100000"/>
                </a:lnSpc>
                <a:spcBef>
                  <a:spcPts val="0"/>
                </a:spcBef>
                <a:spcAft>
                  <a:spcPts val="0"/>
                </a:spcAft>
                <a:buClr>
                  <a:srgbClr val="000000"/>
                </a:buClr>
                <a:buSzPts val="1500"/>
                <a:buFont typeface="Montserrat"/>
                <a:buChar char="●"/>
              </a:pPr>
              <a:r>
                <a:rPr b="0" i="0" lang="en-US" sz="1400" u="none" cap="none" strike="noStrike">
                  <a:solidFill>
                    <a:schemeClr val="dk1"/>
                  </a:solidFill>
                  <a:latin typeface="Montserrat"/>
                  <a:ea typeface="Montserrat"/>
                  <a:cs typeface="Montserrat"/>
                  <a:sym typeface="Montserrat"/>
                </a:rPr>
                <a:t>Databases</a:t>
              </a:r>
              <a:endParaRPr b="0" i="0" sz="1400" u="none" cap="none" strike="noStrike">
                <a:solidFill>
                  <a:schemeClr val="dk1"/>
                </a:solidFill>
                <a:latin typeface="Montserrat"/>
                <a:ea typeface="Montserrat"/>
                <a:cs typeface="Montserrat"/>
                <a:sym typeface="Montserrat"/>
              </a:endParaRPr>
            </a:p>
            <a:p>
              <a:pPr indent="-137160" lvl="0" marL="137160" marR="0" rtl="0" algn="l">
                <a:lnSpc>
                  <a:spcPct val="100000"/>
                </a:lnSpc>
                <a:spcBef>
                  <a:spcPts val="0"/>
                </a:spcBef>
                <a:spcAft>
                  <a:spcPts val="0"/>
                </a:spcAft>
                <a:buClr>
                  <a:srgbClr val="000000"/>
                </a:buClr>
                <a:buSzPts val="1600"/>
                <a:buFont typeface="Montserrat"/>
                <a:buChar char="●"/>
              </a:pPr>
              <a:r>
                <a:rPr b="0" i="0" lang="en-US" sz="1400" u="none" cap="none" strike="noStrike">
                  <a:solidFill>
                    <a:schemeClr val="dk1"/>
                  </a:solidFill>
                  <a:latin typeface="Montserrat"/>
                  <a:ea typeface="Montserrat"/>
                  <a:cs typeface="Montserrat"/>
                  <a:sym typeface="Montserrat"/>
                </a:rPr>
                <a:t>Health information systems</a:t>
              </a:r>
              <a:r>
                <a:rPr b="0" i="0" lang="en-US" sz="1500" u="none" cap="none" strike="noStrike">
                  <a:solidFill>
                    <a:schemeClr val="dk1"/>
                  </a:solidFill>
                  <a:latin typeface="Montserrat"/>
                  <a:ea typeface="Montserrat"/>
                  <a:cs typeface="Montserrat"/>
                  <a:sym typeface="Montserrat"/>
                </a:rPr>
                <a:t> </a:t>
              </a:r>
              <a:endParaRPr b="0" i="0" sz="1500" u="none" cap="none" strike="noStrike">
                <a:solidFill>
                  <a:srgbClr val="000000"/>
                </a:solidFill>
                <a:latin typeface="Montserrat"/>
                <a:ea typeface="Montserrat"/>
                <a:cs typeface="Montserrat"/>
                <a:sym typeface="Montserrat"/>
              </a:endParaRPr>
            </a:p>
          </p:txBody>
        </p:sp>
        <p:sp>
          <p:nvSpPr>
            <p:cNvPr id="691" name="Google Shape;691;g2de715bde1f_1_284"/>
            <p:cNvSpPr/>
            <p:nvPr/>
          </p:nvSpPr>
          <p:spPr>
            <a:xfrm>
              <a:off x="2294699" y="2139407"/>
              <a:ext cx="2097000" cy="1762500"/>
            </a:xfrm>
            <a:prstGeom prst="chevron">
              <a:avLst>
                <a:gd fmla="val 31595" name="adj"/>
              </a:avLst>
            </a:prstGeom>
            <a:solidFill>
              <a:srgbClr val="B4A7D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p:txBody>
        </p:sp>
        <p:sp>
          <p:nvSpPr>
            <p:cNvPr id="693" name="Google Shape;693;g2de715bde1f_1_284"/>
            <p:cNvSpPr txBox="1"/>
            <p:nvPr/>
          </p:nvSpPr>
          <p:spPr>
            <a:xfrm>
              <a:off x="2808128" y="2701375"/>
              <a:ext cx="1393200" cy="648000"/>
            </a:xfrm>
            <a:prstGeom prst="rect">
              <a:avLst/>
            </a:prstGeom>
            <a:noFill/>
            <a:ln>
              <a:noFill/>
            </a:ln>
          </p:spPr>
          <p:txBody>
            <a:bodyPr anchorCtr="0" anchor="ctr" bIns="76950" lIns="76950" spcFirstLastPara="1" rIns="61550" wrap="square" tIns="76950">
              <a:noAutofit/>
            </a:bodyPr>
            <a:lstStyle/>
            <a:p>
              <a:pPr indent="0" lvl="0" marL="114300" marR="114300" rtl="0" algn="ctr">
                <a:lnSpc>
                  <a:spcPct val="115000"/>
                </a:lnSpc>
                <a:spcBef>
                  <a:spcPts val="900"/>
                </a:spcBef>
                <a:spcAft>
                  <a:spcPts val="600"/>
                </a:spcAft>
                <a:buClr>
                  <a:srgbClr val="000000"/>
                </a:buClr>
                <a:buSzPts val="1100"/>
                <a:buFont typeface="Arial"/>
                <a:buNone/>
              </a:pPr>
              <a:r>
                <a:rPr b="1" i="0" lang="en-US" sz="1800" u="none" cap="none" strike="noStrike">
                  <a:solidFill>
                    <a:schemeClr val="dk1"/>
                  </a:solidFill>
                  <a:latin typeface="Montserrat"/>
                  <a:ea typeface="Montserrat"/>
                  <a:cs typeface="Montserrat"/>
                  <a:sym typeface="Montserrat"/>
                </a:rPr>
                <a:t>Storage</a:t>
              </a:r>
              <a:endParaRPr b="0" i="0" sz="1800" u="none" cap="none" strike="noStrike">
                <a:solidFill>
                  <a:schemeClr val="dk1"/>
                </a:solidFill>
                <a:latin typeface="Montserrat"/>
                <a:ea typeface="Montserrat"/>
                <a:cs typeface="Montserrat"/>
                <a:sym typeface="Montserrat"/>
              </a:endParaRPr>
            </a:p>
          </p:txBody>
        </p:sp>
      </p:grpSp>
      <p:grpSp>
        <p:nvGrpSpPr>
          <p:cNvPr id="694" name="Google Shape;694;g2de715bde1f_1_284"/>
          <p:cNvGrpSpPr/>
          <p:nvPr/>
        </p:nvGrpSpPr>
        <p:grpSpPr>
          <a:xfrm>
            <a:off x="108688" y="996300"/>
            <a:ext cx="2969100" cy="2905621"/>
            <a:chOff x="57875" y="1072500"/>
            <a:chExt cx="2969100" cy="2905621"/>
          </a:xfrm>
        </p:grpSpPr>
        <p:cxnSp>
          <p:nvCxnSpPr>
            <p:cNvPr id="695" name="Google Shape;695;g2de715bde1f_1_284"/>
            <p:cNvCxnSpPr>
              <a:stCxn id="696" idx="1"/>
              <a:endCxn id="697" idx="3"/>
            </p:cNvCxnSpPr>
            <p:nvPr/>
          </p:nvCxnSpPr>
          <p:spPr>
            <a:xfrm flipH="1" rot="10800000">
              <a:off x="384511" y="1488271"/>
              <a:ext cx="2642400" cy="1614600"/>
            </a:xfrm>
            <a:prstGeom prst="bentConnector5">
              <a:avLst>
                <a:gd fmla="val 34866" name="adj1"/>
                <a:gd fmla="val 93633" name="adj2"/>
                <a:gd fmla="val 45008" name="adj3"/>
              </a:avLst>
            </a:prstGeom>
            <a:noFill/>
            <a:ln cap="flat" cmpd="sng" w="19050">
              <a:solidFill>
                <a:schemeClr val="dk1"/>
              </a:solidFill>
              <a:prstDash val="solid"/>
              <a:round/>
              <a:headEnd len="med" w="med" type="none"/>
              <a:tailEnd len="med" w="med" type="none"/>
            </a:ln>
          </p:spPr>
        </p:cxnSp>
        <p:sp>
          <p:nvSpPr>
            <p:cNvPr id="697" name="Google Shape;697;g2de715bde1f_1_284"/>
            <p:cNvSpPr txBox="1"/>
            <p:nvPr/>
          </p:nvSpPr>
          <p:spPr>
            <a:xfrm>
              <a:off x="57875" y="1072500"/>
              <a:ext cx="2969100" cy="831300"/>
            </a:xfrm>
            <a:prstGeom prst="rect">
              <a:avLst/>
            </a:prstGeom>
            <a:solidFill>
              <a:schemeClr val="lt1"/>
            </a:solidFill>
            <a:ln>
              <a:noFill/>
            </a:ln>
          </p:spPr>
          <p:txBody>
            <a:bodyPr anchorCtr="0" anchor="t" bIns="91425" lIns="91425" spcFirstLastPara="1" rIns="91425" wrap="square" tIns="91425">
              <a:spAutoFit/>
            </a:bodyPr>
            <a:lstStyle/>
            <a:p>
              <a:pPr indent="-134620" lvl="0" marL="137160" marR="0" rtl="0" algn="l">
                <a:lnSpc>
                  <a:spcPct val="100000"/>
                </a:lnSpc>
                <a:spcBef>
                  <a:spcPts val="0"/>
                </a:spcBef>
                <a:spcAft>
                  <a:spcPts val="0"/>
                </a:spcAft>
                <a:buClr>
                  <a:srgbClr val="000000"/>
                </a:buClr>
                <a:buSzPts val="1400"/>
                <a:buFont typeface="Montserrat"/>
                <a:buChar char="●"/>
              </a:pPr>
              <a:r>
                <a:rPr b="0" i="0" lang="en-US" sz="1400" u="none" cap="none" strike="noStrike">
                  <a:solidFill>
                    <a:srgbClr val="000000"/>
                  </a:solidFill>
                  <a:latin typeface="Montserrat"/>
                  <a:ea typeface="Montserrat"/>
                  <a:cs typeface="Montserrat"/>
                  <a:sym typeface="Montserrat"/>
                </a:rPr>
                <a:t>Patient-Provider interactions </a:t>
              </a:r>
              <a:endParaRPr b="0" i="0" sz="1400" u="none" cap="none" strike="noStrike">
                <a:solidFill>
                  <a:srgbClr val="000000"/>
                </a:solidFill>
                <a:latin typeface="Montserrat"/>
                <a:ea typeface="Montserrat"/>
                <a:cs typeface="Montserrat"/>
                <a:sym typeface="Montserrat"/>
              </a:endParaRPr>
            </a:p>
            <a:p>
              <a:pPr indent="-134620" lvl="0" marL="137160" marR="0" rtl="0" algn="l">
                <a:lnSpc>
                  <a:spcPct val="100000"/>
                </a:lnSpc>
                <a:spcBef>
                  <a:spcPts val="0"/>
                </a:spcBef>
                <a:spcAft>
                  <a:spcPts val="0"/>
                </a:spcAft>
                <a:buClr>
                  <a:srgbClr val="000000"/>
                </a:buClr>
                <a:buSzPts val="1400"/>
                <a:buFont typeface="Montserrat"/>
                <a:buChar char="●"/>
              </a:pPr>
              <a:r>
                <a:rPr b="0" i="0" lang="en-US" sz="1400" u="none" cap="none" strike="noStrike">
                  <a:solidFill>
                    <a:srgbClr val="000000"/>
                  </a:solidFill>
                  <a:latin typeface="Montserrat"/>
                  <a:ea typeface="Montserrat"/>
                  <a:cs typeface="Montserrat"/>
                  <a:sym typeface="Montserrat"/>
                </a:rPr>
                <a:t>Wearable/Smart devices </a:t>
              </a:r>
              <a:endParaRPr b="0" i="0" sz="1400" u="none" cap="none" strike="noStrike">
                <a:solidFill>
                  <a:srgbClr val="000000"/>
                </a:solidFill>
                <a:latin typeface="Montserrat"/>
                <a:ea typeface="Montserrat"/>
                <a:cs typeface="Montserrat"/>
                <a:sym typeface="Montserrat"/>
              </a:endParaRPr>
            </a:p>
            <a:p>
              <a:pPr indent="-134620" lvl="0" marL="137160" marR="0" rtl="0" algn="l">
                <a:lnSpc>
                  <a:spcPct val="100000"/>
                </a:lnSpc>
                <a:spcBef>
                  <a:spcPts val="0"/>
                </a:spcBef>
                <a:spcAft>
                  <a:spcPts val="0"/>
                </a:spcAft>
                <a:buClr>
                  <a:srgbClr val="000000"/>
                </a:buClr>
                <a:buSzPts val="1400"/>
                <a:buFont typeface="Montserrat"/>
                <a:buChar char="●"/>
              </a:pPr>
              <a:r>
                <a:rPr b="0" i="0" lang="en-US" sz="1400" u="none" cap="none" strike="noStrike">
                  <a:solidFill>
                    <a:srgbClr val="000000"/>
                  </a:solidFill>
                  <a:latin typeface="Montserrat"/>
                  <a:ea typeface="Montserrat"/>
                  <a:cs typeface="Montserrat"/>
                  <a:sym typeface="Montserrat"/>
                </a:rPr>
                <a:t>Patient </a:t>
              </a:r>
              <a:r>
                <a:rPr b="0" i="0" lang="en-US" sz="1400" u="none" cap="none" strike="noStrike">
                  <a:solidFill>
                    <a:schemeClr val="dk1"/>
                  </a:solidFill>
                  <a:latin typeface="Montserrat"/>
                  <a:ea typeface="Montserrat"/>
                  <a:cs typeface="Montserrat"/>
                  <a:sym typeface="Montserrat"/>
                </a:rPr>
                <a:t>self-reported </a:t>
              </a:r>
              <a:endParaRPr b="0" i="0" sz="1400" u="none" cap="none" strike="noStrike">
                <a:solidFill>
                  <a:srgbClr val="000000"/>
                </a:solidFill>
                <a:latin typeface="Montserrat"/>
                <a:ea typeface="Montserrat"/>
                <a:cs typeface="Montserrat"/>
                <a:sym typeface="Montserrat"/>
              </a:endParaRPr>
            </a:p>
          </p:txBody>
        </p:sp>
        <p:sp>
          <p:nvSpPr>
            <p:cNvPr id="696" name="Google Shape;696;g2de715bde1f_1_284"/>
            <p:cNvSpPr/>
            <p:nvPr/>
          </p:nvSpPr>
          <p:spPr>
            <a:xfrm>
              <a:off x="384512" y="2227621"/>
              <a:ext cx="2146500" cy="1750500"/>
            </a:xfrm>
            <a:prstGeom prst="homePlate">
              <a:avLst>
                <a:gd fmla="val 31469" name="adj"/>
              </a:avLst>
            </a:prstGeom>
            <a:solidFill>
              <a:srgbClr val="D9D2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p:txBody>
        </p:sp>
        <p:sp>
          <p:nvSpPr>
            <p:cNvPr id="698" name="Google Shape;698;g2de715bde1f_1_284"/>
            <p:cNvSpPr txBox="1"/>
            <p:nvPr/>
          </p:nvSpPr>
          <p:spPr>
            <a:xfrm>
              <a:off x="528238" y="2777575"/>
              <a:ext cx="1521000" cy="648000"/>
            </a:xfrm>
            <a:prstGeom prst="rect">
              <a:avLst/>
            </a:prstGeom>
            <a:noFill/>
            <a:ln>
              <a:noFill/>
            </a:ln>
          </p:spPr>
          <p:txBody>
            <a:bodyPr anchorCtr="0" anchor="ctr" bIns="76950" lIns="76950" spcFirstLastPara="1" rIns="61550" wrap="square" tIns="76950">
              <a:noAutofit/>
            </a:bodyPr>
            <a:lstStyle/>
            <a:p>
              <a:pPr indent="0" lvl="0" marL="114300" marR="114300" rtl="0" algn="ctr">
                <a:lnSpc>
                  <a:spcPct val="115000"/>
                </a:lnSpc>
                <a:spcBef>
                  <a:spcPts val="900"/>
                </a:spcBef>
                <a:spcAft>
                  <a:spcPts val="600"/>
                </a:spcAft>
                <a:buClr>
                  <a:srgbClr val="000000"/>
                </a:buClr>
                <a:buSzPts val="1100"/>
                <a:buFont typeface="Arial"/>
                <a:buNone/>
              </a:pPr>
              <a:r>
                <a:rPr b="1" i="0" lang="en-US" sz="1800" u="none" cap="none" strike="noStrike">
                  <a:solidFill>
                    <a:schemeClr val="dk1"/>
                  </a:solidFill>
                  <a:latin typeface="Montserrat"/>
                  <a:ea typeface="Montserrat"/>
                  <a:cs typeface="Montserrat"/>
                  <a:sym typeface="Montserrat"/>
                </a:rPr>
                <a:t>Creation</a:t>
              </a:r>
              <a:endParaRPr b="0" i="0" sz="1800" u="none" cap="none" strike="noStrike">
                <a:solidFill>
                  <a:schemeClr val="dk1"/>
                </a:solidFill>
                <a:latin typeface="Montserrat"/>
                <a:ea typeface="Montserrat"/>
                <a:cs typeface="Montserrat"/>
                <a:sym typeface="Montserrat"/>
              </a:endParaRPr>
            </a:p>
          </p:txBody>
        </p:sp>
      </p:grpSp>
      <p:grpSp>
        <p:nvGrpSpPr>
          <p:cNvPr id="699" name="Google Shape;699;g2de715bde1f_1_284"/>
          <p:cNvGrpSpPr/>
          <p:nvPr/>
        </p:nvGrpSpPr>
        <p:grpSpPr>
          <a:xfrm>
            <a:off x="5450938" y="2145414"/>
            <a:ext cx="2941200" cy="3008164"/>
            <a:chOff x="5400125" y="2145414"/>
            <a:chExt cx="2941200" cy="3008164"/>
          </a:xfrm>
        </p:grpSpPr>
        <p:sp>
          <p:nvSpPr>
            <p:cNvPr id="687" name="Google Shape;687;g2de715bde1f_1_284"/>
            <p:cNvSpPr/>
            <p:nvPr/>
          </p:nvSpPr>
          <p:spPr>
            <a:xfrm>
              <a:off x="6015726" y="2145414"/>
              <a:ext cx="2097000" cy="1762500"/>
            </a:xfrm>
            <a:prstGeom prst="chevron">
              <a:avLst>
                <a:gd fmla="val 31595" name="adj"/>
              </a:avLst>
            </a:prstGeom>
            <a:solidFill>
              <a:srgbClr val="7E558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p:txBody>
        </p:sp>
        <p:sp>
          <p:nvSpPr>
            <p:cNvPr id="700" name="Google Shape;700;g2de715bde1f_1_284"/>
            <p:cNvSpPr txBox="1"/>
            <p:nvPr/>
          </p:nvSpPr>
          <p:spPr>
            <a:xfrm>
              <a:off x="6534205" y="2707382"/>
              <a:ext cx="1393200" cy="648000"/>
            </a:xfrm>
            <a:prstGeom prst="rect">
              <a:avLst/>
            </a:prstGeom>
            <a:noFill/>
            <a:ln>
              <a:noFill/>
            </a:ln>
          </p:spPr>
          <p:txBody>
            <a:bodyPr anchorCtr="0" anchor="ctr" bIns="76950" lIns="76950" spcFirstLastPara="1" rIns="61550" wrap="square" tIns="76950">
              <a:noAutofit/>
            </a:bodyPr>
            <a:lstStyle/>
            <a:p>
              <a:pPr indent="0" lvl="0" marL="114300" marR="114300" rtl="0" algn="ctr">
                <a:lnSpc>
                  <a:spcPct val="115000"/>
                </a:lnSpc>
                <a:spcBef>
                  <a:spcPts val="900"/>
                </a:spcBef>
                <a:spcAft>
                  <a:spcPts val="600"/>
                </a:spcAft>
                <a:buClr>
                  <a:srgbClr val="000000"/>
                </a:buClr>
                <a:buSzPts val="1100"/>
                <a:buFont typeface="Arial"/>
                <a:buNone/>
              </a:pPr>
              <a:r>
                <a:rPr b="1" i="0" lang="en-US" sz="1800" u="none" cap="none" strike="noStrike">
                  <a:solidFill>
                    <a:schemeClr val="dk1"/>
                  </a:solidFill>
                  <a:latin typeface="Montserrat"/>
                  <a:ea typeface="Montserrat"/>
                  <a:cs typeface="Montserrat"/>
                  <a:sym typeface="Montserrat"/>
                </a:rPr>
                <a:t>Analysis</a:t>
              </a:r>
              <a:endParaRPr b="0" i="0" sz="1800" u="none" cap="none" strike="noStrike">
                <a:solidFill>
                  <a:schemeClr val="dk1"/>
                </a:solidFill>
                <a:latin typeface="Montserrat"/>
                <a:ea typeface="Montserrat"/>
                <a:cs typeface="Montserrat"/>
                <a:sym typeface="Montserrat"/>
              </a:endParaRPr>
            </a:p>
          </p:txBody>
        </p:sp>
        <p:sp>
          <p:nvSpPr>
            <p:cNvPr id="688" name="Google Shape;688;g2de715bde1f_1_284"/>
            <p:cNvSpPr txBox="1"/>
            <p:nvPr/>
          </p:nvSpPr>
          <p:spPr>
            <a:xfrm>
              <a:off x="5400125" y="4322278"/>
              <a:ext cx="2941200" cy="831300"/>
            </a:xfrm>
            <a:prstGeom prst="rect">
              <a:avLst/>
            </a:prstGeom>
            <a:solidFill>
              <a:schemeClr val="lt1"/>
            </a:solidFill>
            <a:ln>
              <a:noFill/>
            </a:ln>
          </p:spPr>
          <p:txBody>
            <a:bodyPr anchorCtr="0" anchor="t" bIns="91425" lIns="91425" spcFirstLastPara="1" rIns="91425" wrap="square" tIns="91425">
              <a:spAutoFit/>
            </a:bodyPr>
            <a:lstStyle/>
            <a:p>
              <a:pPr indent="-134620" lvl="0" marL="137160" marR="0" rtl="0" algn="l">
                <a:lnSpc>
                  <a:spcPct val="100000"/>
                </a:lnSpc>
                <a:spcBef>
                  <a:spcPts val="0"/>
                </a:spcBef>
                <a:spcAft>
                  <a:spcPts val="0"/>
                </a:spcAft>
                <a:buClr>
                  <a:srgbClr val="000000"/>
                </a:buClr>
                <a:buSzPts val="1400"/>
                <a:buFont typeface="Montserrat"/>
                <a:buChar char="●"/>
              </a:pPr>
              <a:r>
                <a:rPr b="0" i="0" lang="en-US" sz="1400" u="none" cap="none" strike="noStrike">
                  <a:solidFill>
                    <a:schemeClr val="dk1"/>
                  </a:solidFill>
                  <a:latin typeface="Montserrat"/>
                  <a:ea typeface="Montserrat"/>
                  <a:cs typeface="Montserrat"/>
                  <a:sym typeface="Montserrat"/>
                </a:rPr>
                <a:t>Improving patient care</a:t>
              </a:r>
              <a:endParaRPr b="0" i="0" sz="1400" u="none" cap="none" strike="noStrike">
                <a:solidFill>
                  <a:schemeClr val="dk1"/>
                </a:solidFill>
                <a:latin typeface="Montserrat"/>
                <a:ea typeface="Montserrat"/>
                <a:cs typeface="Montserrat"/>
                <a:sym typeface="Montserrat"/>
              </a:endParaRPr>
            </a:p>
            <a:p>
              <a:pPr indent="-134620" lvl="0" marL="137160" marR="0" rtl="0" algn="l">
                <a:lnSpc>
                  <a:spcPct val="100000"/>
                </a:lnSpc>
                <a:spcBef>
                  <a:spcPts val="0"/>
                </a:spcBef>
                <a:spcAft>
                  <a:spcPts val="0"/>
                </a:spcAft>
                <a:buClr>
                  <a:srgbClr val="000000"/>
                </a:buClr>
                <a:buSzPts val="1400"/>
                <a:buFont typeface="Montserrat"/>
                <a:buChar char="●"/>
              </a:pPr>
              <a:r>
                <a:rPr b="0" i="0" lang="en-US" sz="1400" u="none" cap="none" strike="noStrike">
                  <a:solidFill>
                    <a:schemeClr val="dk1"/>
                  </a:solidFill>
                  <a:latin typeface="Montserrat"/>
                  <a:ea typeface="Montserrat"/>
                  <a:cs typeface="Montserrat"/>
                  <a:sym typeface="Montserrat"/>
                </a:rPr>
                <a:t>Research</a:t>
              </a:r>
              <a:endParaRPr b="0" i="0" sz="1400" u="none" cap="none" strike="noStrike">
                <a:solidFill>
                  <a:schemeClr val="dk1"/>
                </a:solidFill>
                <a:latin typeface="Montserrat"/>
                <a:ea typeface="Montserrat"/>
                <a:cs typeface="Montserrat"/>
                <a:sym typeface="Montserrat"/>
              </a:endParaRPr>
            </a:p>
            <a:p>
              <a:pPr indent="-134620" lvl="0" marL="137160" marR="0" rtl="0" algn="l">
                <a:lnSpc>
                  <a:spcPct val="100000"/>
                </a:lnSpc>
                <a:spcBef>
                  <a:spcPts val="0"/>
                </a:spcBef>
                <a:spcAft>
                  <a:spcPts val="0"/>
                </a:spcAft>
                <a:buClr>
                  <a:srgbClr val="000000"/>
                </a:buClr>
                <a:buSzPts val="1400"/>
                <a:buFont typeface="Montserrat"/>
                <a:buChar char="●"/>
              </a:pPr>
              <a:r>
                <a:rPr b="0" i="0" lang="en-US" sz="1400" u="none" cap="none" strike="noStrike">
                  <a:solidFill>
                    <a:schemeClr val="dk1"/>
                  </a:solidFill>
                  <a:latin typeface="Montserrat"/>
                  <a:ea typeface="Montserrat"/>
                  <a:cs typeface="Montserrat"/>
                  <a:sym typeface="Montserrat"/>
                </a:rPr>
                <a:t>Policy-making</a:t>
              </a:r>
              <a:endParaRPr b="0" i="0" sz="1400" u="none" cap="none" strike="noStrike">
                <a:solidFill>
                  <a:srgbClr val="000000"/>
                </a:solidFill>
                <a:latin typeface="Montserrat"/>
                <a:ea typeface="Montserrat"/>
                <a:cs typeface="Montserrat"/>
                <a:sym typeface="Montserrat"/>
              </a:endParaRPr>
            </a:p>
          </p:txBody>
        </p:sp>
      </p:grpSp>
      <p:grpSp>
        <p:nvGrpSpPr>
          <p:cNvPr id="701" name="Google Shape;701;g2de715bde1f_1_284"/>
          <p:cNvGrpSpPr/>
          <p:nvPr/>
        </p:nvGrpSpPr>
        <p:grpSpPr>
          <a:xfrm>
            <a:off x="7575420" y="996300"/>
            <a:ext cx="2501492" cy="2914618"/>
            <a:chOff x="7524608" y="996300"/>
            <a:chExt cx="2501492" cy="2914618"/>
          </a:xfrm>
        </p:grpSpPr>
        <p:cxnSp>
          <p:nvCxnSpPr>
            <p:cNvPr id="702" name="Google Shape;702;g2de715bde1f_1_284"/>
            <p:cNvCxnSpPr>
              <a:stCxn id="703" idx="2"/>
              <a:endCxn id="704" idx="1"/>
            </p:cNvCxnSpPr>
            <p:nvPr/>
          </p:nvCxnSpPr>
          <p:spPr>
            <a:xfrm flipH="1" rot="5400000">
              <a:off x="6835958" y="2100568"/>
              <a:ext cx="2499000" cy="1121700"/>
            </a:xfrm>
            <a:prstGeom prst="bentConnector4">
              <a:avLst>
                <a:gd fmla="val 10337" name="adj1"/>
                <a:gd fmla="val -10281" name="adj2"/>
              </a:avLst>
            </a:prstGeom>
            <a:noFill/>
            <a:ln cap="flat" cmpd="sng" w="19050">
              <a:solidFill>
                <a:schemeClr val="dk1"/>
              </a:solidFill>
              <a:prstDash val="solid"/>
              <a:round/>
              <a:headEnd len="med" w="med" type="none"/>
              <a:tailEnd len="med" w="med" type="none"/>
            </a:ln>
          </p:spPr>
        </p:cxnSp>
        <p:sp>
          <p:nvSpPr>
            <p:cNvPr id="703" name="Google Shape;703;g2de715bde1f_1_284"/>
            <p:cNvSpPr/>
            <p:nvPr/>
          </p:nvSpPr>
          <p:spPr>
            <a:xfrm>
              <a:off x="7876239" y="2148418"/>
              <a:ext cx="2097000" cy="1762500"/>
            </a:xfrm>
            <a:prstGeom prst="chevron">
              <a:avLst>
                <a:gd fmla="val 31595" name="adj"/>
              </a:avLst>
            </a:prstGeom>
            <a:solidFill>
              <a:srgbClr val="6C3E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p:txBody>
        </p:sp>
        <p:sp>
          <p:nvSpPr>
            <p:cNvPr id="705" name="Google Shape;705;g2de715bde1f_1_284"/>
            <p:cNvSpPr txBox="1"/>
            <p:nvPr/>
          </p:nvSpPr>
          <p:spPr>
            <a:xfrm>
              <a:off x="8384364" y="2710386"/>
              <a:ext cx="1393200" cy="648000"/>
            </a:xfrm>
            <a:prstGeom prst="rect">
              <a:avLst/>
            </a:prstGeom>
            <a:noFill/>
            <a:ln>
              <a:noFill/>
            </a:ln>
          </p:spPr>
          <p:txBody>
            <a:bodyPr anchorCtr="0" anchor="ctr" bIns="76950" lIns="76950" spcFirstLastPara="1" rIns="61550" wrap="square" tIns="76950">
              <a:noAutofit/>
            </a:bodyPr>
            <a:lstStyle/>
            <a:p>
              <a:pPr indent="0" lvl="0" marL="114300" marR="114300" rtl="0" algn="ctr">
                <a:lnSpc>
                  <a:spcPct val="115000"/>
                </a:lnSpc>
                <a:spcBef>
                  <a:spcPts val="900"/>
                </a:spcBef>
                <a:spcAft>
                  <a:spcPts val="600"/>
                </a:spcAft>
                <a:buClr>
                  <a:srgbClr val="000000"/>
                </a:buClr>
                <a:buSzPts val="1100"/>
                <a:buFont typeface="Arial"/>
                <a:buNone/>
              </a:pPr>
              <a:r>
                <a:rPr b="1" i="0" lang="en-US" sz="1800" u="none" cap="none" strike="noStrike">
                  <a:solidFill>
                    <a:schemeClr val="lt1"/>
                  </a:solidFill>
                  <a:latin typeface="Montserrat"/>
                  <a:ea typeface="Montserrat"/>
                  <a:cs typeface="Montserrat"/>
                  <a:sym typeface="Montserrat"/>
                </a:rPr>
                <a:t>Usage</a:t>
              </a:r>
              <a:endParaRPr b="0" i="0" sz="1800" u="none" cap="none" strike="noStrike">
                <a:solidFill>
                  <a:schemeClr val="lt1"/>
                </a:solidFill>
                <a:latin typeface="Montserrat"/>
                <a:ea typeface="Montserrat"/>
                <a:cs typeface="Montserrat"/>
                <a:sym typeface="Montserrat"/>
              </a:endParaRPr>
            </a:p>
          </p:txBody>
        </p:sp>
        <p:sp>
          <p:nvSpPr>
            <p:cNvPr id="704" name="Google Shape;704;g2de715bde1f_1_284"/>
            <p:cNvSpPr txBox="1"/>
            <p:nvPr/>
          </p:nvSpPr>
          <p:spPr>
            <a:xfrm>
              <a:off x="7524700" y="996300"/>
              <a:ext cx="2501400" cy="831300"/>
            </a:xfrm>
            <a:prstGeom prst="rect">
              <a:avLst/>
            </a:prstGeom>
            <a:solidFill>
              <a:schemeClr val="lt1"/>
            </a:solidFill>
            <a:ln>
              <a:noFill/>
            </a:ln>
          </p:spPr>
          <p:txBody>
            <a:bodyPr anchorCtr="0" anchor="t" bIns="91425" lIns="91425" spcFirstLastPara="1" rIns="91425" wrap="square" tIns="91425">
              <a:spAutoFit/>
            </a:bodyPr>
            <a:lstStyle/>
            <a:p>
              <a:pPr indent="-134620" lvl="0" marL="137160" marR="0" rtl="0" algn="l">
                <a:lnSpc>
                  <a:spcPct val="100000"/>
                </a:lnSpc>
                <a:spcBef>
                  <a:spcPts val="0"/>
                </a:spcBef>
                <a:spcAft>
                  <a:spcPts val="0"/>
                </a:spcAft>
                <a:buClr>
                  <a:srgbClr val="000000"/>
                </a:buClr>
                <a:buSzPts val="1400"/>
                <a:buFont typeface="Montserrat"/>
                <a:buChar char="●"/>
              </a:pPr>
              <a:r>
                <a:rPr b="0" i="0" lang="en-US" sz="1400" u="none" cap="none" strike="noStrike">
                  <a:solidFill>
                    <a:srgbClr val="000000"/>
                  </a:solidFill>
                  <a:latin typeface="Montserrat"/>
                  <a:ea typeface="Montserrat"/>
                  <a:cs typeface="Montserrat"/>
                  <a:sym typeface="Montserrat"/>
                </a:rPr>
                <a:t>Clinical decisions</a:t>
              </a:r>
              <a:endParaRPr b="0" i="0" sz="1400" u="none" cap="none" strike="noStrike">
                <a:solidFill>
                  <a:srgbClr val="000000"/>
                </a:solidFill>
                <a:latin typeface="Montserrat"/>
                <a:ea typeface="Montserrat"/>
                <a:cs typeface="Montserrat"/>
                <a:sym typeface="Montserrat"/>
              </a:endParaRPr>
            </a:p>
            <a:p>
              <a:pPr indent="-134620" lvl="0" marL="137160" marR="0" rtl="0" algn="l">
                <a:lnSpc>
                  <a:spcPct val="100000"/>
                </a:lnSpc>
                <a:spcBef>
                  <a:spcPts val="0"/>
                </a:spcBef>
                <a:spcAft>
                  <a:spcPts val="0"/>
                </a:spcAft>
                <a:buClr>
                  <a:srgbClr val="000000"/>
                </a:buClr>
                <a:buSzPts val="1400"/>
                <a:buFont typeface="Montserrat"/>
                <a:buChar char="●"/>
              </a:pPr>
              <a:r>
                <a:rPr b="0" i="0" lang="en-US" sz="1400" u="none" cap="none" strike="noStrike">
                  <a:solidFill>
                    <a:srgbClr val="000000"/>
                  </a:solidFill>
                  <a:latin typeface="Montserrat"/>
                  <a:ea typeface="Montserrat"/>
                  <a:cs typeface="Montserrat"/>
                  <a:sym typeface="Montserrat"/>
                </a:rPr>
                <a:t>Health policies</a:t>
              </a:r>
              <a:endParaRPr b="0" i="0" sz="1400" u="none" cap="none" strike="noStrike">
                <a:solidFill>
                  <a:srgbClr val="000000"/>
                </a:solidFill>
                <a:latin typeface="Montserrat"/>
                <a:ea typeface="Montserrat"/>
                <a:cs typeface="Montserrat"/>
                <a:sym typeface="Montserrat"/>
              </a:endParaRPr>
            </a:p>
            <a:p>
              <a:pPr indent="-134620" lvl="0" marL="137160" marR="0" rtl="0" algn="l">
                <a:lnSpc>
                  <a:spcPct val="100000"/>
                </a:lnSpc>
                <a:spcBef>
                  <a:spcPts val="0"/>
                </a:spcBef>
                <a:spcAft>
                  <a:spcPts val="0"/>
                </a:spcAft>
                <a:buClr>
                  <a:srgbClr val="000000"/>
                </a:buClr>
                <a:buSzPts val="1400"/>
                <a:buFont typeface="Montserrat"/>
                <a:buChar char="●"/>
              </a:pPr>
              <a:r>
                <a:rPr b="0" i="0" lang="en-US" sz="1400" u="none" cap="none" strike="noStrike">
                  <a:solidFill>
                    <a:srgbClr val="000000"/>
                  </a:solidFill>
                  <a:latin typeface="Montserrat"/>
                  <a:ea typeface="Montserrat"/>
                  <a:cs typeface="Montserrat"/>
                  <a:sym typeface="Montserrat"/>
                </a:rPr>
                <a:t>Patient care</a:t>
              </a:r>
              <a:endParaRPr b="0" i="0" sz="1400" u="none" cap="none" strike="noStrike">
                <a:solidFill>
                  <a:srgbClr val="000000"/>
                </a:solidFill>
                <a:latin typeface="Montserrat"/>
                <a:ea typeface="Montserrat"/>
                <a:cs typeface="Montserrat"/>
                <a:sym typeface="Montserrat"/>
              </a:endParaRPr>
            </a:p>
          </p:txBody>
        </p:sp>
      </p:grpSp>
      <p:sp>
        <p:nvSpPr>
          <p:cNvPr id="706" name="Google Shape;706;g2de715bde1f_1_284"/>
          <p:cNvSpPr/>
          <p:nvPr/>
        </p:nvSpPr>
        <p:spPr>
          <a:xfrm rot="5400000">
            <a:off x="5944925" y="-134275"/>
            <a:ext cx="371700" cy="11171400"/>
          </a:xfrm>
          <a:prstGeom prst="rightBrace">
            <a:avLst>
              <a:gd fmla="val 50000" name="adj1"/>
              <a:gd fmla="val 50000" name="adj2"/>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Montserrat"/>
              <a:ea typeface="Montserrat"/>
              <a:cs typeface="Montserrat"/>
              <a:sym typeface="Montserrat"/>
            </a:endParaRPr>
          </a:p>
        </p:txBody>
      </p:sp>
      <p:grpSp>
        <p:nvGrpSpPr>
          <p:cNvPr id="707" name="Google Shape;707;g2de715bde1f_1_284"/>
          <p:cNvGrpSpPr/>
          <p:nvPr/>
        </p:nvGrpSpPr>
        <p:grpSpPr>
          <a:xfrm>
            <a:off x="9228170" y="2148843"/>
            <a:ext cx="2855142" cy="2991672"/>
            <a:chOff x="9177358" y="2148843"/>
            <a:chExt cx="2855142" cy="2991672"/>
          </a:xfrm>
        </p:grpSpPr>
        <p:cxnSp>
          <p:nvCxnSpPr>
            <p:cNvPr id="708" name="Google Shape;708;g2de715bde1f_1_284"/>
            <p:cNvCxnSpPr>
              <a:stCxn id="709" idx="0"/>
              <a:endCxn id="710" idx="1"/>
            </p:cNvCxnSpPr>
            <p:nvPr/>
          </p:nvCxnSpPr>
          <p:spPr>
            <a:xfrm rot="5400000">
              <a:off x="8540908" y="2785293"/>
              <a:ext cx="2576100" cy="1303200"/>
            </a:xfrm>
            <a:prstGeom prst="bentConnector4">
              <a:avLst>
                <a:gd fmla="val 46637" name="adj1"/>
                <a:gd fmla="val -7834" name="adj2"/>
              </a:avLst>
            </a:prstGeom>
            <a:noFill/>
            <a:ln cap="flat" cmpd="sng" w="19050">
              <a:solidFill>
                <a:schemeClr val="dk1"/>
              </a:solidFill>
              <a:prstDash val="solid"/>
              <a:round/>
              <a:headEnd len="med" w="med" type="none"/>
              <a:tailEnd len="med" w="med" type="none"/>
            </a:ln>
          </p:spPr>
        </p:cxnSp>
        <p:sp>
          <p:nvSpPr>
            <p:cNvPr id="709" name="Google Shape;709;g2de715bde1f_1_284"/>
            <p:cNvSpPr/>
            <p:nvPr/>
          </p:nvSpPr>
          <p:spPr>
            <a:xfrm>
              <a:off x="9710489" y="2148843"/>
              <a:ext cx="2097000" cy="1762500"/>
            </a:xfrm>
            <a:prstGeom prst="chevron">
              <a:avLst>
                <a:gd fmla="val 31595" name="adj"/>
              </a:avLst>
            </a:prstGeom>
            <a:solidFill>
              <a:srgbClr val="5F2D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p:txBody>
        </p:sp>
        <p:sp>
          <p:nvSpPr>
            <p:cNvPr id="711" name="Google Shape;711;g2de715bde1f_1_284"/>
            <p:cNvSpPr txBox="1"/>
            <p:nvPr/>
          </p:nvSpPr>
          <p:spPr>
            <a:xfrm>
              <a:off x="10317039" y="2710386"/>
              <a:ext cx="1393200" cy="648000"/>
            </a:xfrm>
            <a:prstGeom prst="rect">
              <a:avLst/>
            </a:prstGeom>
            <a:noFill/>
            <a:ln>
              <a:noFill/>
            </a:ln>
          </p:spPr>
          <p:txBody>
            <a:bodyPr anchorCtr="0" anchor="ctr" bIns="76950" lIns="76950" spcFirstLastPara="1" rIns="61550" wrap="square" tIns="76950">
              <a:noAutofit/>
            </a:bodyPr>
            <a:lstStyle/>
            <a:p>
              <a:pPr indent="0" lvl="0" marL="114300" marR="114300" rtl="0" algn="ctr">
                <a:lnSpc>
                  <a:spcPct val="115000"/>
                </a:lnSpc>
                <a:spcBef>
                  <a:spcPts val="900"/>
                </a:spcBef>
                <a:spcAft>
                  <a:spcPts val="600"/>
                </a:spcAft>
                <a:buClr>
                  <a:srgbClr val="000000"/>
                </a:buClr>
                <a:buSzPts val="1100"/>
                <a:buFont typeface="Arial"/>
                <a:buNone/>
              </a:pPr>
              <a:r>
                <a:rPr b="1" i="0" lang="en-US" sz="1800" u="none" cap="none" strike="noStrike">
                  <a:solidFill>
                    <a:schemeClr val="lt1"/>
                  </a:solidFill>
                  <a:latin typeface="Montserrat"/>
                  <a:ea typeface="Montserrat"/>
                  <a:cs typeface="Montserrat"/>
                  <a:sym typeface="Montserrat"/>
                </a:rPr>
                <a:t>Disposal </a:t>
              </a:r>
              <a:endParaRPr b="0" i="0" sz="1800" u="none" cap="none" strike="noStrike">
                <a:solidFill>
                  <a:schemeClr val="lt1"/>
                </a:solidFill>
                <a:latin typeface="Montserrat"/>
                <a:ea typeface="Montserrat"/>
                <a:cs typeface="Montserrat"/>
                <a:sym typeface="Montserrat"/>
              </a:endParaRPr>
            </a:p>
          </p:txBody>
        </p:sp>
        <p:sp>
          <p:nvSpPr>
            <p:cNvPr id="710" name="Google Shape;710;g2de715bde1f_1_284"/>
            <p:cNvSpPr txBox="1"/>
            <p:nvPr/>
          </p:nvSpPr>
          <p:spPr>
            <a:xfrm>
              <a:off x="9177400" y="4309215"/>
              <a:ext cx="2855100" cy="831300"/>
            </a:xfrm>
            <a:prstGeom prst="rect">
              <a:avLst/>
            </a:prstGeom>
            <a:solidFill>
              <a:schemeClr val="lt1"/>
            </a:solidFill>
            <a:ln>
              <a:noFill/>
            </a:ln>
          </p:spPr>
          <p:txBody>
            <a:bodyPr anchorCtr="0" anchor="t" bIns="91425" lIns="91425" spcFirstLastPara="1" rIns="91425" wrap="square" tIns="91425">
              <a:spAutoFit/>
            </a:bodyPr>
            <a:lstStyle/>
            <a:p>
              <a:pPr indent="-134620" lvl="0" marL="137160" marR="0" rtl="0" algn="l">
                <a:lnSpc>
                  <a:spcPct val="100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Regulatory r</a:t>
              </a:r>
              <a:r>
                <a:rPr b="0" i="0" lang="en-US" sz="1400" u="none" cap="none" strike="noStrike">
                  <a:solidFill>
                    <a:schemeClr val="dk1"/>
                  </a:solidFill>
                  <a:latin typeface="Montserrat"/>
                  <a:ea typeface="Montserrat"/>
                  <a:cs typeface="Montserrat"/>
                  <a:sym typeface="Montserrat"/>
                </a:rPr>
                <a:t>ight to erasure</a:t>
              </a:r>
              <a:endParaRPr b="0" i="0" sz="1400" u="none" cap="none" strike="noStrike">
                <a:solidFill>
                  <a:schemeClr val="dk1"/>
                </a:solidFill>
                <a:latin typeface="Montserrat"/>
                <a:ea typeface="Montserrat"/>
                <a:cs typeface="Montserrat"/>
                <a:sym typeface="Montserrat"/>
              </a:endParaRPr>
            </a:p>
            <a:p>
              <a:pPr indent="-134620" lvl="0" marL="137160"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Request for deletion of personal data</a:t>
              </a:r>
              <a:endParaRPr b="0" i="0" sz="1400" u="none" cap="none" strike="noStrike">
                <a:solidFill>
                  <a:schemeClr val="dk1"/>
                </a:solidFill>
                <a:latin typeface="Montserrat"/>
                <a:ea typeface="Montserrat"/>
                <a:cs typeface="Montserrat"/>
                <a:sym typeface="Montserrat"/>
              </a:endParaRPr>
            </a:p>
          </p:txBody>
        </p:sp>
      </p:grpSp>
      <p:grpSp>
        <p:nvGrpSpPr>
          <p:cNvPr id="712" name="Google Shape;712;g2de715bde1f_1_284"/>
          <p:cNvGrpSpPr/>
          <p:nvPr/>
        </p:nvGrpSpPr>
        <p:grpSpPr>
          <a:xfrm>
            <a:off x="3808813" y="1017963"/>
            <a:ext cx="2891411" cy="2886949"/>
            <a:chOff x="3758000" y="1017963"/>
            <a:chExt cx="2891411" cy="2886949"/>
          </a:xfrm>
        </p:grpSpPr>
        <p:cxnSp>
          <p:nvCxnSpPr>
            <p:cNvPr id="713" name="Google Shape;713;g2de715bde1f_1_284"/>
            <p:cNvCxnSpPr>
              <a:stCxn id="714" idx="2"/>
              <a:endCxn id="715" idx="3"/>
            </p:cNvCxnSpPr>
            <p:nvPr/>
          </p:nvCxnSpPr>
          <p:spPr>
            <a:xfrm rot="-5400000">
              <a:off x="5107112" y="1810075"/>
              <a:ext cx="1918800" cy="1165800"/>
            </a:xfrm>
            <a:prstGeom prst="bentConnector4">
              <a:avLst>
                <a:gd fmla="val -12410" name="adj1"/>
                <a:gd fmla="val -36527" name="adj2"/>
              </a:avLst>
            </a:prstGeom>
            <a:noFill/>
            <a:ln cap="flat" cmpd="sng" w="19050">
              <a:solidFill>
                <a:schemeClr val="dk1"/>
              </a:solidFill>
              <a:prstDash val="solid"/>
              <a:round/>
              <a:headEnd len="med" w="med" type="none"/>
              <a:tailEnd len="med" w="med" type="none"/>
            </a:ln>
          </p:spPr>
        </p:cxnSp>
        <p:sp>
          <p:nvSpPr>
            <p:cNvPr id="715" name="Google Shape;715;g2de715bde1f_1_284"/>
            <p:cNvSpPr txBox="1"/>
            <p:nvPr/>
          </p:nvSpPr>
          <p:spPr>
            <a:xfrm>
              <a:off x="3758000" y="1017963"/>
              <a:ext cx="2891400" cy="831300"/>
            </a:xfrm>
            <a:prstGeom prst="rect">
              <a:avLst/>
            </a:prstGeom>
            <a:solidFill>
              <a:schemeClr val="lt1"/>
            </a:solidFill>
            <a:ln>
              <a:noFill/>
            </a:ln>
          </p:spPr>
          <p:txBody>
            <a:bodyPr anchorCtr="0" anchor="t" bIns="91425" lIns="91425" spcFirstLastPara="1" rIns="91425" wrap="square" tIns="91425">
              <a:spAutoFit/>
            </a:bodyPr>
            <a:lstStyle/>
            <a:p>
              <a:pPr indent="-134620" lvl="0" marL="137160"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 Healthcare providers</a:t>
              </a:r>
              <a:endParaRPr b="0" i="0" sz="1400" u="none" cap="none" strike="noStrike">
                <a:solidFill>
                  <a:schemeClr val="dk1"/>
                </a:solidFill>
                <a:latin typeface="Montserrat"/>
                <a:ea typeface="Montserrat"/>
                <a:cs typeface="Montserrat"/>
                <a:sym typeface="Montserrat"/>
              </a:endParaRPr>
            </a:p>
            <a:p>
              <a:pPr indent="-134620" lvl="0" marL="137160"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Insurance companies</a:t>
              </a:r>
              <a:endParaRPr b="0" i="0" sz="1400" u="none" cap="none" strike="noStrike">
                <a:solidFill>
                  <a:schemeClr val="dk1"/>
                </a:solidFill>
                <a:latin typeface="Montserrat"/>
                <a:ea typeface="Montserrat"/>
                <a:cs typeface="Montserrat"/>
                <a:sym typeface="Montserrat"/>
              </a:endParaRPr>
            </a:p>
            <a:p>
              <a:pPr indent="-134620" lvl="0" marL="137160" marR="0" rtl="0" algn="l">
                <a:lnSpc>
                  <a:spcPct val="100000"/>
                </a:lnSpc>
                <a:spcBef>
                  <a:spcPts val="0"/>
                </a:spcBef>
                <a:spcAft>
                  <a:spcPts val="0"/>
                </a:spcAft>
                <a:buClr>
                  <a:schemeClr val="dk1"/>
                </a:buClr>
                <a:buSzPts val="1400"/>
                <a:buFont typeface="Montserrat"/>
                <a:buChar char="●"/>
              </a:pPr>
              <a:r>
                <a:rPr b="0" i="0" lang="en-US" sz="1400" u="none" cap="none" strike="noStrike">
                  <a:solidFill>
                    <a:schemeClr val="dk1"/>
                  </a:solidFill>
                  <a:latin typeface="Montserrat"/>
                  <a:ea typeface="Montserrat"/>
                  <a:cs typeface="Montserrat"/>
                  <a:sym typeface="Montserrat"/>
                </a:rPr>
                <a:t>Research institutions </a:t>
              </a:r>
              <a:endParaRPr b="0" i="0" sz="1400" u="none" cap="none" strike="noStrike">
                <a:solidFill>
                  <a:schemeClr val="dk1"/>
                </a:solidFill>
                <a:latin typeface="Montserrat"/>
                <a:ea typeface="Montserrat"/>
                <a:cs typeface="Montserrat"/>
                <a:sym typeface="Montserrat"/>
              </a:endParaRPr>
            </a:p>
          </p:txBody>
        </p:sp>
        <p:sp>
          <p:nvSpPr>
            <p:cNvPr id="716" name="Google Shape;716;g2de715bde1f_1_284"/>
            <p:cNvSpPr/>
            <p:nvPr/>
          </p:nvSpPr>
          <p:spPr>
            <a:xfrm>
              <a:off x="4155212" y="2142411"/>
              <a:ext cx="2097000" cy="1762500"/>
            </a:xfrm>
            <a:prstGeom prst="chevron">
              <a:avLst>
                <a:gd fmla="val 31595" name="adj"/>
              </a:avLst>
            </a:prstGeom>
            <a:solidFill>
              <a:srgbClr val="9A7A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Montserrat"/>
                <a:ea typeface="Montserrat"/>
                <a:cs typeface="Montserrat"/>
                <a:sym typeface="Montserrat"/>
              </a:endParaRPr>
            </a:p>
          </p:txBody>
        </p:sp>
        <p:sp>
          <p:nvSpPr>
            <p:cNvPr id="714" name="Google Shape;714;g2de715bde1f_1_284"/>
            <p:cNvSpPr txBox="1"/>
            <p:nvPr/>
          </p:nvSpPr>
          <p:spPr>
            <a:xfrm>
              <a:off x="4666862" y="2704375"/>
              <a:ext cx="1633500" cy="648000"/>
            </a:xfrm>
            <a:prstGeom prst="rect">
              <a:avLst/>
            </a:prstGeom>
            <a:noFill/>
            <a:ln>
              <a:noFill/>
            </a:ln>
          </p:spPr>
          <p:txBody>
            <a:bodyPr anchorCtr="0" anchor="ctr" bIns="76950" lIns="76950" spcFirstLastPara="1" rIns="61550" wrap="square" tIns="76950">
              <a:noAutofit/>
            </a:bodyPr>
            <a:lstStyle/>
            <a:p>
              <a:pPr indent="0" lvl="0" marL="114300" marR="114300" rtl="0" algn="ctr">
                <a:lnSpc>
                  <a:spcPct val="115000"/>
                </a:lnSpc>
                <a:spcBef>
                  <a:spcPts val="900"/>
                </a:spcBef>
                <a:spcAft>
                  <a:spcPts val="600"/>
                </a:spcAft>
                <a:buClr>
                  <a:srgbClr val="000000"/>
                </a:buClr>
                <a:buSzPts val="1100"/>
                <a:buFont typeface="Arial"/>
                <a:buNone/>
              </a:pPr>
              <a:r>
                <a:rPr b="1" i="0" lang="en-US" sz="1800" u="none" cap="none" strike="noStrike">
                  <a:solidFill>
                    <a:schemeClr val="dk1"/>
                  </a:solidFill>
                  <a:latin typeface="Montserrat"/>
                  <a:ea typeface="Montserrat"/>
                  <a:cs typeface="Montserrat"/>
                  <a:sym typeface="Montserrat"/>
                </a:rPr>
                <a:t>Exchange</a:t>
              </a:r>
              <a:endParaRPr b="0" i="0" sz="1800" u="none" cap="none" strike="noStrike">
                <a:solidFill>
                  <a:schemeClr val="dk1"/>
                </a:solidFill>
                <a:latin typeface="Montserrat"/>
                <a:ea typeface="Montserrat"/>
                <a:cs typeface="Montserrat"/>
                <a:sym typeface="Montserrat"/>
              </a:endParaRPr>
            </a:p>
          </p:txBody>
        </p:sp>
      </p:grpSp>
      <p:sp>
        <p:nvSpPr>
          <p:cNvPr id="717" name="Google Shape;717;g2de715bde1f_1_284"/>
          <p:cNvSpPr/>
          <p:nvPr/>
        </p:nvSpPr>
        <p:spPr>
          <a:xfrm>
            <a:off x="4125050" y="5728351"/>
            <a:ext cx="3886200" cy="448800"/>
          </a:xfrm>
          <a:prstGeom prst="rect">
            <a:avLst/>
          </a:prstGeom>
          <a:solidFill>
            <a:srgbClr val="5F2D6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114300" marR="114300" rtl="0" algn="ctr">
              <a:spcBef>
                <a:spcPts val="900"/>
              </a:spcBef>
              <a:spcAft>
                <a:spcPts val="600"/>
              </a:spcAft>
              <a:buClr>
                <a:schemeClr val="dk1"/>
              </a:buClr>
              <a:buSzPts val="1400"/>
              <a:buFont typeface="Arial"/>
              <a:buNone/>
            </a:pPr>
            <a:r>
              <a:rPr lang="en-US" sz="1300">
                <a:solidFill>
                  <a:schemeClr val="lt1"/>
                </a:solidFill>
                <a:latin typeface="Montserrat"/>
                <a:ea typeface="Montserrat"/>
                <a:cs typeface="Montserrat"/>
                <a:sym typeface="Montserrat"/>
              </a:rPr>
              <a:t>Application Program Interface (API)</a:t>
            </a:r>
            <a:endParaRPr sz="1300">
              <a:solidFill>
                <a:schemeClr val="lt1"/>
              </a:solidFill>
              <a:latin typeface="Montserrat"/>
              <a:ea typeface="Montserrat"/>
              <a:cs typeface="Montserrat"/>
              <a:sym typeface="Montserrat"/>
            </a:endParaRPr>
          </a:p>
        </p:txBody>
      </p:sp>
      <p:sp>
        <p:nvSpPr>
          <p:cNvPr id="718" name="Google Shape;718;g2de715bde1f_1_284"/>
          <p:cNvSpPr/>
          <p:nvPr/>
        </p:nvSpPr>
        <p:spPr>
          <a:xfrm>
            <a:off x="4125050" y="6252388"/>
            <a:ext cx="3886200" cy="448800"/>
          </a:xfrm>
          <a:prstGeom prst="rect">
            <a:avLst/>
          </a:prstGeom>
          <a:solidFill>
            <a:srgbClr val="5F2D6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114300" marR="114300" rtl="0" algn="ctr">
              <a:spcBef>
                <a:spcPts val="900"/>
              </a:spcBef>
              <a:spcAft>
                <a:spcPts val="600"/>
              </a:spcAft>
              <a:buNone/>
            </a:pPr>
            <a:r>
              <a:rPr lang="en-US" sz="1300">
                <a:solidFill>
                  <a:schemeClr val="lt1"/>
                </a:solidFill>
                <a:latin typeface="Montserrat"/>
                <a:ea typeface="Montserrat"/>
                <a:cs typeface="Montserrat"/>
                <a:sym typeface="Montserrat"/>
              </a:rPr>
              <a:t>Integrating Healthcare Enterprise (IHE)</a:t>
            </a:r>
            <a:endParaRPr sz="1300">
              <a:solidFill>
                <a:schemeClr val="lt1"/>
              </a:solidFill>
              <a:latin typeface="Montserrat"/>
              <a:ea typeface="Montserrat"/>
              <a:cs typeface="Montserrat"/>
              <a:sym typeface="Montserrat"/>
            </a:endParaRPr>
          </a:p>
        </p:txBody>
      </p:sp>
      <p:sp>
        <p:nvSpPr>
          <p:cNvPr id="719" name="Google Shape;719;g2de715bde1f_1_284"/>
          <p:cNvSpPr/>
          <p:nvPr/>
        </p:nvSpPr>
        <p:spPr>
          <a:xfrm>
            <a:off x="8135075" y="5728351"/>
            <a:ext cx="3886200" cy="448800"/>
          </a:xfrm>
          <a:prstGeom prst="rect">
            <a:avLst/>
          </a:prstGeom>
          <a:solidFill>
            <a:srgbClr val="D3A5C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114300" marR="114300" rtl="0" algn="ctr">
              <a:spcBef>
                <a:spcPts val="900"/>
              </a:spcBef>
              <a:spcAft>
                <a:spcPts val="600"/>
              </a:spcAft>
              <a:buNone/>
            </a:pPr>
            <a:r>
              <a:rPr lang="en-US" sz="1300">
                <a:solidFill>
                  <a:schemeClr val="dk1"/>
                </a:solidFill>
                <a:latin typeface="Montserrat"/>
                <a:ea typeface="Montserrat"/>
                <a:cs typeface="Montserrat"/>
                <a:sym typeface="Montserrat"/>
              </a:rPr>
              <a:t>Fast Healthcare Interoperability Resources (HL7 - FHIR)</a:t>
            </a:r>
            <a:endParaRPr sz="1300">
              <a:solidFill>
                <a:schemeClr val="dk1"/>
              </a:solidFill>
              <a:latin typeface="Montserrat"/>
              <a:ea typeface="Montserrat"/>
              <a:cs typeface="Montserrat"/>
              <a:sym typeface="Montserrat"/>
            </a:endParaRPr>
          </a:p>
        </p:txBody>
      </p:sp>
      <p:sp>
        <p:nvSpPr>
          <p:cNvPr id="720" name="Google Shape;720;g2de715bde1f_1_284"/>
          <p:cNvSpPr/>
          <p:nvPr/>
        </p:nvSpPr>
        <p:spPr>
          <a:xfrm>
            <a:off x="8135075" y="6252388"/>
            <a:ext cx="3886200" cy="448800"/>
          </a:xfrm>
          <a:prstGeom prst="rect">
            <a:avLst/>
          </a:prstGeom>
          <a:solidFill>
            <a:srgbClr val="D3A5C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114300" marR="114300" rtl="0" algn="ctr">
              <a:spcBef>
                <a:spcPts val="900"/>
              </a:spcBef>
              <a:spcAft>
                <a:spcPts val="600"/>
              </a:spcAft>
              <a:buNone/>
            </a:pPr>
            <a:r>
              <a:rPr lang="en-US" sz="1300">
                <a:solidFill>
                  <a:schemeClr val="dk1"/>
                </a:solidFill>
                <a:latin typeface="Montserrat"/>
                <a:ea typeface="Montserrat"/>
                <a:cs typeface="Montserrat"/>
                <a:sym typeface="Montserrat"/>
              </a:rPr>
              <a:t>Healthcare Information and Management Systems Society (HIMSS)</a:t>
            </a:r>
            <a:endParaRPr sz="1300">
              <a:solidFill>
                <a:schemeClr val="dk1"/>
              </a:solidFill>
              <a:latin typeface="Montserrat"/>
              <a:ea typeface="Montserrat"/>
              <a:cs typeface="Montserrat"/>
              <a:sym typeface="Montserrat"/>
            </a:endParaRPr>
          </a:p>
        </p:txBody>
      </p:sp>
      <p:sp>
        <p:nvSpPr>
          <p:cNvPr id="721" name="Google Shape;721;g2de715bde1f_1_284"/>
          <p:cNvSpPr/>
          <p:nvPr/>
        </p:nvSpPr>
        <p:spPr>
          <a:xfrm>
            <a:off x="115025" y="5728351"/>
            <a:ext cx="3886200" cy="448800"/>
          </a:xfrm>
          <a:prstGeom prst="rect">
            <a:avLst/>
          </a:prstGeom>
          <a:solidFill>
            <a:srgbClr val="5F2D6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114300" marR="114300" rtl="0" algn="ctr">
              <a:spcBef>
                <a:spcPts val="900"/>
              </a:spcBef>
              <a:spcAft>
                <a:spcPts val="600"/>
              </a:spcAft>
              <a:buNone/>
            </a:pPr>
            <a:r>
              <a:rPr lang="en-US" sz="1300">
                <a:solidFill>
                  <a:schemeClr val="lt1"/>
                </a:solidFill>
                <a:latin typeface="Montserrat"/>
                <a:ea typeface="Montserrat"/>
                <a:cs typeface="Montserrat"/>
                <a:sym typeface="Montserrat"/>
              </a:rPr>
              <a:t>Continua Design Guidelines (CDG)</a:t>
            </a:r>
            <a:endParaRPr sz="1300">
              <a:solidFill>
                <a:schemeClr val="lt1"/>
              </a:solidFill>
              <a:latin typeface="Montserrat"/>
              <a:ea typeface="Montserrat"/>
              <a:cs typeface="Montserrat"/>
              <a:sym typeface="Montserrat"/>
            </a:endParaRPr>
          </a:p>
        </p:txBody>
      </p:sp>
      <p:sp>
        <p:nvSpPr>
          <p:cNvPr id="722" name="Google Shape;722;g2de715bde1f_1_284"/>
          <p:cNvSpPr/>
          <p:nvPr/>
        </p:nvSpPr>
        <p:spPr>
          <a:xfrm>
            <a:off x="115025" y="6252388"/>
            <a:ext cx="3886200" cy="448800"/>
          </a:xfrm>
          <a:prstGeom prst="rect">
            <a:avLst/>
          </a:prstGeom>
          <a:solidFill>
            <a:srgbClr val="5F2D6F"/>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114300" marR="114300" rtl="0" algn="ctr">
              <a:spcBef>
                <a:spcPts val="900"/>
              </a:spcBef>
              <a:spcAft>
                <a:spcPts val="600"/>
              </a:spcAft>
              <a:buNone/>
            </a:pPr>
            <a:r>
              <a:rPr lang="en-US" sz="1300">
                <a:solidFill>
                  <a:schemeClr val="lt1"/>
                </a:solidFill>
                <a:latin typeface="Montserrat"/>
                <a:ea typeface="Montserrat"/>
                <a:cs typeface="Montserrat"/>
                <a:sym typeface="Montserrat"/>
              </a:rPr>
              <a:t>21st Century Cures Act (2016)</a:t>
            </a:r>
            <a:endParaRPr sz="1300">
              <a:solidFill>
                <a:schemeClr val="lt1"/>
              </a:solidFill>
              <a:latin typeface="Montserrat"/>
              <a:ea typeface="Montserrat"/>
              <a:cs typeface="Montserrat"/>
              <a:sym typeface="Montserrat"/>
            </a:endParaRPr>
          </a:p>
        </p:txBody>
      </p:sp>
      <p:sp>
        <p:nvSpPr>
          <p:cNvPr id="723" name="Google Shape;723;g2de715bde1f_1_284"/>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1200"/>
              </a:spcAft>
              <a:buClr>
                <a:schemeClr val="dk1"/>
              </a:buClr>
              <a:buSzPts val="1100"/>
              <a:buFont typeface="Arial"/>
              <a:buNone/>
            </a:pPr>
            <a:r>
              <a:rPr b="1" lang="en-US" sz="2200">
                <a:solidFill>
                  <a:srgbClr val="FFFFFF"/>
                </a:solidFill>
                <a:latin typeface="Montserrat"/>
                <a:ea typeface="Montserrat"/>
                <a:cs typeface="Montserrat"/>
                <a:sym typeface="Montserrat"/>
              </a:rPr>
              <a:t>The healthcare data journey</a:t>
            </a:r>
            <a:r>
              <a:rPr lang="en-US" sz="2200">
                <a:solidFill>
                  <a:srgbClr val="FFFFFF"/>
                </a:solidFill>
                <a:latin typeface="Montserrat"/>
                <a:ea typeface="Montserrat"/>
                <a:cs typeface="Montserrat"/>
                <a:sym typeface="Montserrat"/>
              </a:rPr>
              <a:t> </a:t>
            </a:r>
            <a:endParaRPr b="1" i="0" sz="2200" u="none" cap="none" strike="noStrike">
              <a:solidFill>
                <a:srgbClr val="FFFFFF"/>
              </a:solidFill>
              <a:latin typeface="Montserrat"/>
              <a:ea typeface="Montserrat"/>
              <a:cs typeface="Montserrat"/>
              <a:sym typeface="Montserrat"/>
            </a:endParaRPr>
          </a:p>
        </p:txBody>
      </p:sp>
      <p:sp>
        <p:nvSpPr>
          <p:cNvPr id="724" name="Google Shape;724;g2de715bde1f_1_284"/>
          <p:cNvSpPr/>
          <p:nvPr/>
        </p:nvSpPr>
        <p:spPr>
          <a:xfrm>
            <a:off x="9482375" y="0"/>
            <a:ext cx="27099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grpSp>
        <p:nvGrpSpPr>
          <p:cNvPr id="730" name="Google Shape;730;g2dcae107fb3_0_2012"/>
          <p:cNvGrpSpPr/>
          <p:nvPr/>
        </p:nvGrpSpPr>
        <p:grpSpPr>
          <a:xfrm>
            <a:off x="146056" y="864375"/>
            <a:ext cx="11899881" cy="4068725"/>
            <a:chOff x="146056" y="864375"/>
            <a:chExt cx="11899881" cy="4068725"/>
          </a:xfrm>
        </p:grpSpPr>
        <p:sp>
          <p:nvSpPr>
            <p:cNvPr id="731" name="Google Shape;731;g2dcae107fb3_0_2012"/>
            <p:cNvSpPr/>
            <p:nvPr/>
          </p:nvSpPr>
          <p:spPr>
            <a:xfrm>
              <a:off x="146056" y="1722825"/>
              <a:ext cx="2741400" cy="381600"/>
            </a:xfrm>
            <a:prstGeom prst="roundRect">
              <a:avLst>
                <a:gd fmla="val 16667" name="adj"/>
              </a:avLst>
            </a:prstGeom>
            <a:solidFill>
              <a:srgbClr val="D9D2E9"/>
            </a:solidFill>
            <a:ln>
              <a:noFill/>
            </a:ln>
          </p:spPr>
          <p:txBody>
            <a:bodyPr anchorCtr="0" anchor="ctr" bIns="69100" lIns="138225" spcFirstLastPara="1" rIns="138225" wrap="square" tIns="69100">
              <a:noAutofit/>
            </a:bodyPr>
            <a:lstStyle/>
            <a:p>
              <a:pPr indent="0" lvl="0" marL="0" marR="0" rtl="0" algn="ctr">
                <a:lnSpc>
                  <a:spcPct val="100000"/>
                </a:lnSpc>
                <a:spcBef>
                  <a:spcPts val="0"/>
                </a:spcBef>
                <a:spcAft>
                  <a:spcPts val="0"/>
                </a:spcAft>
                <a:buClr>
                  <a:srgbClr val="C00000"/>
                </a:buClr>
                <a:buSzPts val="1400"/>
                <a:buFont typeface="Arial"/>
                <a:buNone/>
              </a:pPr>
              <a:r>
                <a:rPr b="1" lang="en-US">
                  <a:solidFill>
                    <a:schemeClr val="dk1"/>
                  </a:solidFill>
                  <a:latin typeface="Montserrat"/>
                  <a:ea typeface="Montserrat"/>
                  <a:cs typeface="Montserrat"/>
                  <a:sym typeface="Montserrat"/>
                </a:rPr>
                <a:t>Information seeking </a:t>
              </a:r>
              <a:endParaRPr i="0" cap="none" strike="noStrike">
                <a:solidFill>
                  <a:schemeClr val="dk1"/>
                </a:solidFill>
                <a:latin typeface="Montserrat"/>
                <a:ea typeface="Montserrat"/>
                <a:cs typeface="Montserrat"/>
                <a:sym typeface="Montserrat"/>
              </a:endParaRPr>
            </a:p>
          </p:txBody>
        </p:sp>
        <p:sp>
          <p:nvSpPr>
            <p:cNvPr id="732" name="Google Shape;732;g2dcae107fb3_0_2012"/>
            <p:cNvSpPr/>
            <p:nvPr/>
          </p:nvSpPr>
          <p:spPr>
            <a:xfrm>
              <a:off x="495006" y="2784775"/>
              <a:ext cx="2039100" cy="381600"/>
            </a:xfrm>
            <a:prstGeom prst="rect">
              <a:avLst/>
            </a:prstGeom>
            <a:solidFill>
              <a:srgbClr val="D3A5C3"/>
            </a:solidFill>
            <a:ln>
              <a:noFill/>
            </a:ln>
          </p:spPr>
          <p:txBody>
            <a:bodyPr anchorCtr="0" anchor="ctr" bIns="69100" lIns="138225" spcFirstLastPara="1" rIns="138225" wrap="square" tIns="69100">
              <a:noAutofit/>
            </a:bodyPr>
            <a:lstStyle/>
            <a:p>
              <a:pPr indent="0" lvl="0" marL="0" rtl="0" algn="ctr">
                <a:lnSpc>
                  <a:spcPct val="90000"/>
                </a:lnSpc>
                <a:spcBef>
                  <a:spcPts val="0"/>
                </a:spcBef>
                <a:spcAft>
                  <a:spcPts val="0"/>
                </a:spcAft>
                <a:buNone/>
              </a:pPr>
              <a:r>
                <a:rPr b="1" lang="en-US" sz="1300">
                  <a:solidFill>
                    <a:schemeClr val="dk1"/>
                  </a:solidFill>
                  <a:latin typeface="Montserrat"/>
                  <a:ea typeface="Montserrat"/>
                  <a:cs typeface="Montserrat"/>
                  <a:sym typeface="Montserrat"/>
                </a:rPr>
                <a:t>Seeking information</a:t>
              </a:r>
              <a:endParaRPr b="1" i="0" sz="1300" u="none" cap="none" strike="noStrike">
                <a:solidFill>
                  <a:schemeClr val="dk1"/>
                </a:solidFill>
                <a:latin typeface="Montserrat"/>
                <a:ea typeface="Montserrat"/>
                <a:cs typeface="Montserrat"/>
                <a:sym typeface="Montserrat"/>
              </a:endParaRPr>
            </a:p>
          </p:txBody>
        </p:sp>
        <p:sp>
          <p:nvSpPr>
            <p:cNvPr id="733" name="Google Shape;733;g2dcae107fb3_0_2012"/>
            <p:cNvSpPr/>
            <p:nvPr/>
          </p:nvSpPr>
          <p:spPr>
            <a:xfrm>
              <a:off x="3204319" y="1722825"/>
              <a:ext cx="2741400" cy="381600"/>
            </a:xfrm>
            <a:prstGeom prst="roundRect">
              <a:avLst>
                <a:gd fmla="val 16667" name="adj"/>
              </a:avLst>
            </a:prstGeom>
            <a:solidFill>
              <a:srgbClr val="B4A7D6"/>
            </a:solidFill>
            <a:ln>
              <a:noFill/>
            </a:ln>
          </p:spPr>
          <p:txBody>
            <a:bodyPr anchorCtr="0" anchor="ctr" bIns="69100" lIns="138225" spcFirstLastPara="1" rIns="138225" wrap="square" tIns="69100">
              <a:noAutofit/>
            </a:bodyPr>
            <a:lstStyle/>
            <a:p>
              <a:pPr indent="0" lvl="0" marL="0" marR="0" rtl="0" algn="ctr">
                <a:lnSpc>
                  <a:spcPct val="100000"/>
                </a:lnSpc>
                <a:spcBef>
                  <a:spcPts val="0"/>
                </a:spcBef>
                <a:spcAft>
                  <a:spcPts val="0"/>
                </a:spcAft>
                <a:buClr>
                  <a:srgbClr val="C00000"/>
                </a:buClr>
                <a:buSzPts val="1400"/>
                <a:buFont typeface="Arial"/>
                <a:buNone/>
              </a:pPr>
              <a:r>
                <a:rPr b="1" lang="en-US">
                  <a:solidFill>
                    <a:schemeClr val="dk1"/>
                  </a:solidFill>
                  <a:latin typeface="Montserrat"/>
                  <a:ea typeface="Montserrat"/>
                  <a:cs typeface="Montserrat"/>
                  <a:sym typeface="Montserrat"/>
                </a:rPr>
                <a:t>Consultation</a:t>
              </a:r>
              <a:endParaRPr b="1">
                <a:solidFill>
                  <a:schemeClr val="dk1"/>
                </a:solidFill>
                <a:latin typeface="Montserrat"/>
                <a:ea typeface="Montserrat"/>
                <a:cs typeface="Montserrat"/>
                <a:sym typeface="Montserrat"/>
              </a:endParaRPr>
            </a:p>
          </p:txBody>
        </p:sp>
        <p:sp>
          <p:nvSpPr>
            <p:cNvPr id="734" name="Google Shape;734;g2dcae107fb3_0_2012"/>
            <p:cNvSpPr/>
            <p:nvPr/>
          </p:nvSpPr>
          <p:spPr>
            <a:xfrm>
              <a:off x="6205844" y="1722825"/>
              <a:ext cx="2741400" cy="381600"/>
            </a:xfrm>
            <a:prstGeom prst="roundRect">
              <a:avLst>
                <a:gd fmla="val 16667" name="adj"/>
              </a:avLst>
            </a:prstGeom>
            <a:solidFill>
              <a:srgbClr val="9A7AA4"/>
            </a:solidFill>
            <a:ln>
              <a:noFill/>
            </a:ln>
          </p:spPr>
          <p:txBody>
            <a:bodyPr anchorCtr="0" anchor="ctr" bIns="69100" lIns="138225" spcFirstLastPara="1" rIns="138225" wrap="square" tIns="69100">
              <a:noAutofit/>
            </a:bodyPr>
            <a:lstStyle/>
            <a:p>
              <a:pPr indent="0" lvl="0" marL="0" rtl="0" algn="ctr">
                <a:spcBef>
                  <a:spcPts val="0"/>
                </a:spcBef>
                <a:spcAft>
                  <a:spcPts val="0"/>
                </a:spcAft>
                <a:buClr>
                  <a:schemeClr val="dk1"/>
                </a:buClr>
                <a:buSzPts val="1100"/>
                <a:buFont typeface="Arial"/>
                <a:buNone/>
              </a:pPr>
              <a:r>
                <a:rPr b="1" lang="en-US">
                  <a:solidFill>
                    <a:srgbClr val="FFFFFF"/>
                  </a:solidFill>
                  <a:latin typeface="Montserrat"/>
                  <a:ea typeface="Montserrat"/>
                  <a:cs typeface="Montserrat"/>
                  <a:sym typeface="Montserrat"/>
                </a:rPr>
                <a:t>Treatment and medication</a:t>
              </a:r>
              <a:endParaRPr i="0" cap="none" strike="noStrike">
                <a:solidFill>
                  <a:srgbClr val="FFFFFF"/>
                </a:solidFill>
                <a:latin typeface="Montserrat"/>
                <a:ea typeface="Montserrat"/>
                <a:cs typeface="Montserrat"/>
                <a:sym typeface="Montserrat"/>
              </a:endParaRPr>
            </a:p>
          </p:txBody>
        </p:sp>
        <p:sp>
          <p:nvSpPr>
            <p:cNvPr id="735" name="Google Shape;735;g2dcae107fb3_0_2012"/>
            <p:cNvSpPr/>
            <p:nvPr/>
          </p:nvSpPr>
          <p:spPr>
            <a:xfrm>
              <a:off x="9304538" y="1722825"/>
              <a:ext cx="2741400" cy="381600"/>
            </a:xfrm>
            <a:prstGeom prst="roundRect">
              <a:avLst>
                <a:gd fmla="val 16667" name="adj"/>
              </a:avLst>
            </a:prstGeom>
            <a:solidFill>
              <a:srgbClr val="62296D"/>
            </a:solidFill>
            <a:ln>
              <a:noFill/>
            </a:ln>
          </p:spPr>
          <p:txBody>
            <a:bodyPr anchorCtr="0" anchor="ctr" bIns="69100" lIns="138225" spcFirstLastPara="1" rIns="138225" wrap="square" tIns="69100">
              <a:noAutofit/>
            </a:bodyPr>
            <a:lstStyle/>
            <a:p>
              <a:pPr indent="0" lvl="0" marL="0" rtl="0" algn="ctr">
                <a:spcBef>
                  <a:spcPts val="0"/>
                </a:spcBef>
                <a:spcAft>
                  <a:spcPts val="0"/>
                </a:spcAft>
                <a:buClr>
                  <a:schemeClr val="dk1"/>
                </a:buClr>
                <a:buSzPts val="1100"/>
                <a:buFont typeface="Arial"/>
                <a:buNone/>
              </a:pPr>
              <a:r>
                <a:rPr b="1" lang="en-US">
                  <a:solidFill>
                    <a:srgbClr val="FFFFFF"/>
                  </a:solidFill>
                  <a:latin typeface="Montserrat"/>
                  <a:ea typeface="Montserrat"/>
                  <a:cs typeface="Montserrat"/>
                  <a:sym typeface="Montserrat"/>
                </a:rPr>
                <a:t>Post-consultation</a:t>
              </a:r>
              <a:endParaRPr i="0" cap="none" strike="noStrike">
                <a:solidFill>
                  <a:srgbClr val="FFFFFF"/>
                </a:solidFill>
                <a:latin typeface="Montserrat"/>
                <a:ea typeface="Montserrat"/>
                <a:cs typeface="Montserrat"/>
                <a:sym typeface="Montserrat"/>
              </a:endParaRPr>
            </a:p>
          </p:txBody>
        </p:sp>
        <p:sp>
          <p:nvSpPr>
            <p:cNvPr id="736" name="Google Shape;736;g2dcae107fb3_0_2012"/>
            <p:cNvSpPr txBox="1"/>
            <p:nvPr/>
          </p:nvSpPr>
          <p:spPr>
            <a:xfrm>
              <a:off x="3649547" y="2784775"/>
              <a:ext cx="2039100" cy="364800"/>
            </a:xfrm>
            <a:prstGeom prst="rect">
              <a:avLst/>
            </a:prstGeom>
            <a:solidFill>
              <a:srgbClr val="D3A5C3"/>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300">
                  <a:solidFill>
                    <a:schemeClr val="dk1"/>
                  </a:solidFill>
                  <a:latin typeface="Montserrat"/>
                  <a:ea typeface="Montserrat"/>
                  <a:cs typeface="Montserrat"/>
                  <a:sym typeface="Montserrat"/>
                </a:rPr>
                <a:t>Profile creation</a:t>
              </a:r>
              <a:endParaRPr b="1" sz="1300">
                <a:solidFill>
                  <a:schemeClr val="dk1"/>
                </a:solidFill>
                <a:latin typeface="Montserrat"/>
                <a:ea typeface="Montserrat"/>
                <a:cs typeface="Montserrat"/>
                <a:sym typeface="Montserrat"/>
              </a:endParaRPr>
            </a:p>
          </p:txBody>
        </p:sp>
        <p:sp>
          <p:nvSpPr>
            <p:cNvPr id="737" name="Google Shape;737;g2dcae107fb3_0_2012"/>
            <p:cNvSpPr txBox="1"/>
            <p:nvPr/>
          </p:nvSpPr>
          <p:spPr>
            <a:xfrm>
              <a:off x="6556994" y="2764025"/>
              <a:ext cx="2039100" cy="364800"/>
            </a:xfrm>
            <a:prstGeom prst="rect">
              <a:avLst/>
            </a:prstGeom>
            <a:solidFill>
              <a:srgbClr val="D3A5C3"/>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300">
                  <a:solidFill>
                    <a:schemeClr val="dk1"/>
                  </a:solidFill>
                  <a:latin typeface="Montserrat"/>
                  <a:ea typeface="Montserrat"/>
                  <a:cs typeface="Montserrat"/>
                  <a:sym typeface="Montserrat"/>
                </a:rPr>
                <a:t>Fulfillments </a:t>
              </a:r>
              <a:endParaRPr b="1" sz="1300">
                <a:solidFill>
                  <a:schemeClr val="dk1"/>
                </a:solidFill>
                <a:latin typeface="Montserrat"/>
                <a:ea typeface="Montserrat"/>
                <a:cs typeface="Montserrat"/>
                <a:sym typeface="Montserrat"/>
              </a:endParaRPr>
            </a:p>
          </p:txBody>
        </p:sp>
        <p:sp>
          <p:nvSpPr>
            <p:cNvPr id="738" name="Google Shape;738;g2dcae107fb3_0_2012"/>
            <p:cNvSpPr txBox="1"/>
            <p:nvPr/>
          </p:nvSpPr>
          <p:spPr>
            <a:xfrm>
              <a:off x="9655694" y="2764025"/>
              <a:ext cx="2039100" cy="364800"/>
            </a:xfrm>
            <a:prstGeom prst="rect">
              <a:avLst/>
            </a:prstGeom>
            <a:solidFill>
              <a:srgbClr val="D3A5C3"/>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300">
                  <a:solidFill>
                    <a:schemeClr val="dk1"/>
                  </a:solidFill>
                  <a:latin typeface="Montserrat"/>
                  <a:ea typeface="Montserrat"/>
                  <a:cs typeface="Montserrat"/>
                  <a:sym typeface="Montserrat"/>
                </a:rPr>
                <a:t>Compliance</a:t>
              </a:r>
              <a:endParaRPr b="1" sz="1300">
                <a:solidFill>
                  <a:schemeClr val="dk1"/>
                </a:solidFill>
                <a:latin typeface="Montserrat"/>
                <a:ea typeface="Montserrat"/>
                <a:cs typeface="Montserrat"/>
                <a:sym typeface="Montserrat"/>
              </a:endParaRPr>
            </a:p>
          </p:txBody>
        </p:sp>
        <p:sp>
          <p:nvSpPr>
            <p:cNvPr id="739" name="Google Shape;739;g2dcae107fb3_0_2012"/>
            <p:cNvSpPr txBox="1"/>
            <p:nvPr/>
          </p:nvSpPr>
          <p:spPr>
            <a:xfrm>
              <a:off x="4596000" y="864375"/>
              <a:ext cx="3000000" cy="420300"/>
            </a:xfrm>
            <a:prstGeom prst="rect">
              <a:avLst/>
            </a:prstGeom>
            <a:solidFill>
              <a:srgbClr val="62296D"/>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1700">
                  <a:solidFill>
                    <a:schemeClr val="lt1"/>
                  </a:solidFill>
                  <a:latin typeface="Montserrat"/>
                  <a:ea typeface="Montserrat"/>
                  <a:cs typeface="Montserrat"/>
                  <a:sym typeface="Montserrat"/>
                </a:rPr>
                <a:t>Enabling Environment</a:t>
              </a:r>
              <a:endParaRPr b="1">
                <a:solidFill>
                  <a:schemeClr val="lt1"/>
                </a:solidFill>
                <a:latin typeface="Montserrat"/>
                <a:ea typeface="Montserrat"/>
                <a:cs typeface="Montserrat"/>
                <a:sym typeface="Montserrat"/>
              </a:endParaRPr>
            </a:p>
          </p:txBody>
        </p:sp>
        <p:sp>
          <p:nvSpPr>
            <p:cNvPr id="740" name="Google Shape;740;g2dcae107fb3_0_2012"/>
            <p:cNvSpPr/>
            <p:nvPr/>
          </p:nvSpPr>
          <p:spPr>
            <a:xfrm>
              <a:off x="279006" y="2937175"/>
              <a:ext cx="144900" cy="1564800"/>
            </a:xfrm>
            <a:prstGeom prst="leftBracket">
              <a:avLst>
                <a:gd fmla="val 8333"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41" name="Google Shape;741;g2dcae107fb3_0_2012"/>
            <p:cNvSpPr/>
            <p:nvPr/>
          </p:nvSpPr>
          <p:spPr>
            <a:xfrm>
              <a:off x="423900" y="3437600"/>
              <a:ext cx="2235000" cy="14955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121920" lvl="0" marL="137160" rtl="0" algn="l">
                <a:lnSpc>
                  <a:spcPct val="115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Internet</a:t>
              </a:r>
              <a:endParaRPr sz="1200">
                <a:solidFill>
                  <a:schemeClr val="dk1"/>
                </a:solidFill>
                <a:latin typeface="Montserrat"/>
                <a:ea typeface="Montserrat"/>
                <a:cs typeface="Montserrat"/>
                <a:sym typeface="Montserrat"/>
              </a:endParaRPr>
            </a:p>
            <a:p>
              <a:pPr indent="-121920" lvl="0" marL="137160" rtl="0" algn="l">
                <a:lnSpc>
                  <a:spcPct val="115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GenAI, LLM </a:t>
              </a:r>
              <a:endParaRPr sz="1200">
                <a:solidFill>
                  <a:schemeClr val="dk1"/>
                </a:solidFill>
                <a:latin typeface="Montserrat"/>
                <a:ea typeface="Montserrat"/>
                <a:cs typeface="Montserrat"/>
                <a:sym typeface="Montserrat"/>
              </a:endParaRPr>
            </a:p>
            <a:p>
              <a:pPr indent="-121920" lvl="0" marL="137160" rtl="0" algn="l">
                <a:lnSpc>
                  <a:spcPct val="115000"/>
                </a:lnSpc>
                <a:spcBef>
                  <a:spcPts val="0"/>
                </a:spcBef>
                <a:spcAft>
                  <a:spcPts val="0"/>
                </a:spcAft>
                <a:buClr>
                  <a:schemeClr val="dk1"/>
                </a:buClr>
                <a:buSzPts val="1200"/>
                <a:buFont typeface="Montserrat"/>
                <a:buChar char="●"/>
              </a:pPr>
              <a:r>
                <a:rPr b="1" lang="en-US" sz="1200">
                  <a:solidFill>
                    <a:schemeClr val="dk1"/>
                  </a:solidFill>
                  <a:latin typeface="Montserrat"/>
                  <a:ea typeface="Montserrat"/>
                  <a:cs typeface="Montserrat"/>
                  <a:sym typeface="Montserrat"/>
                </a:rPr>
                <a:t>Health Tracking Apps</a:t>
              </a:r>
              <a:endParaRPr b="1" sz="1200">
                <a:solidFill>
                  <a:schemeClr val="dk1"/>
                </a:solidFill>
                <a:latin typeface="Montserrat"/>
                <a:ea typeface="Montserrat"/>
                <a:cs typeface="Montserrat"/>
                <a:sym typeface="Montserrat"/>
              </a:endParaRPr>
            </a:p>
            <a:p>
              <a:pPr indent="-121920" lvl="0" marL="137160" rtl="0" algn="l">
                <a:lnSpc>
                  <a:spcPct val="115000"/>
                </a:lnSpc>
                <a:spcBef>
                  <a:spcPts val="0"/>
                </a:spcBef>
                <a:spcAft>
                  <a:spcPts val="0"/>
                </a:spcAft>
                <a:buClr>
                  <a:schemeClr val="dk1"/>
                </a:buClr>
                <a:buSzPts val="1200"/>
                <a:buFont typeface="Montserrat"/>
                <a:buChar char="●"/>
              </a:pPr>
              <a:r>
                <a:rPr b="1" lang="en-US" sz="1200">
                  <a:solidFill>
                    <a:schemeClr val="dk1"/>
                  </a:solidFill>
                  <a:latin typeface="Montserrat"/>
                  <a:ea typeface="Montserrat"/>
                  <a:cs typeface="Montserrat"/>
                  <a:sym typeface="Montserrat"/>
                </a:rPr>
                <a:t>Social media</a:t>
              </a:r>
              <a:endParaRPr b="1" sz="1200">
                <a:solidFill>
                  <a:schemeClr val="dk1"/>
                </a:solidFill>
                <a:latin typeface="Montserrat"/>
                <a:ea typeface="Montserrat"/>
                <a:cs typeface="Montserrat"/>
                <a:sym typeface="Montserrat"/>
              </a:endParaRPr>
            </a:p>
          </p:txBody>
        </p:sp>
        <p:sp>
          <p:nvSpPr>
            <p:cNvPr id="742" name="Google Shape;742;g2dcae107fb3_0_2012"/>
            <p:cNvSpPr/>
            <p:nvPr/>
          </p:nvSpPr>
          <p:spPr>
            <a:xfrm>
              <a:off x="1246050" y="2157625"/>
              <a:ext cx="541776" cy="552900"/>
            </a:xfrm>
            <a:custGeom>
              <a:rect b="b" l="l" r="r" t="t"/>
              <a:pathLst>
                <a:path extrusionOk="0" h="576" w="576">
                  <a:moveTo>
                    <a:pt x="73" y="526"/>
                  </a:moveTo>
                  <a:cubicBezTo>
                    <a:pt x="175" y="423"/>
                    <a:pt x="175" y="423"/>
                    <a:pt x="175" y="423"/>
                  </a:cubicBezTo>
                  <a:cubicBezTo>
                    <a:pt x="200" y="444"/>
                    <a:pt x="232" y="456"/>
                    <a:pt x="267" y="456"/>
                  </a:cubicBezTo>
                  <a:cubicBezTo>
                    <a:pt x="324" y="456"/>
                    <a:pt x="373" y="423"/>
                    <a:pt x="395" y="375"/>
                  </a:cubicBezTo>
                  <a:cubicBezTo>
                    <a:pt x="445" y="375"/>
                    <a:pt x="445" y="375"/>
                    <a:pt x="445" y="375"/>
                  </a:cubicBezTo>
                  <a:cubicBezTo>
                    <a:pt x="445" y="342"/>
                    <a:pt x="445" y="342"/>
                    <a:pt x="445" y="342"/>
                  </a:cubicBezTo>
                  <a:cubicBezTo>
                    <a:pt x="479" y="342"/>
                    <a:pt x="479" y="342"/>
                    <a:pt x="479" y="342"/>
                  </a:cubicBezTo>
                  <a:cubicBezTo>
                    <a:pt x="479" y="309"/>
                    <a:pt x="479" y="309"/>
                    <a:pt x="479" y="309"/>
                  </a:cubicBezTo>
                  <a:cubicBezTo>
                    <a:pt x="512" y="309"/>
                    <a:pt x="512" y="309"/>
                    <a:pt x="512" y="309"/>
                  </a:cubicBezTo>
                  <a:cubicBezTo>
                    <a:pt x="512" y="113"/>
                    <a:pt x="512" y="113"/>
                    <a:pt x="512" y="113"/>
                  </a:cubicBezTo>
                  <a:cubicBezTo>
                    <a:pt x="457" y="58"/>
                    <a:pt x="457" y="58"/>
                    <a:pt x="457" y="58"/>
                  </a:cubicBezTo>
                  <a:cubicBezTo>
                    <a:pt x="333" y="58"/>
                    <a:pt x="333" y="58"/>
                    <a:pt x="333" y="58"/>
                  </a:cubicBezTo>
                  <a:cubicBezTo>
                    <a:pt x="333" y="91"/>
                    <a:pt x="333" y="91"/>
                    <a:pt x="333" y="91"/>
                  </a:cubicBezTo>
                  <a:cubicBezTo>
                    <a:pt x="300" y="91"/>
                    <a:pt x="300" y="91"/>
                    <a:pt x="300" y="91"/>
                  </a:cubicBezTo>
                  <a:cubicBezTo>
                    <a:pt x="300" y="124"/>
                    <a:pt x="300" y="124"/>
                    <a:pt x="300" y="124"/>
                  </a:cubicBezTo>
                  <a:cubicBezTo>
                    <a:pt x="267" y="125"/>
                    <a:pt x="267" y="125"/>
                    <a:pt x="267" y="125"/>
                  </a:cubicBezTo>
                  <a:cubicBezTo>
                    <a:pt x="267" y="172"/>
                    <a:pt x="267" y="172"/>
                    <a:pt x="267" y="172"/>
                  </a:cubicBezTo>
                  <a:cubicBezTo>
                    <a:pt x="267" y="172"/>
                    <a:pt x="267" y="172"/>
                    <a:pt x="267" y="172"/>
                  </a:cubicBezTo>
                  <a:cubicBezTo>
                    <a:pt x="188" y="172"/>
                    <a:pt x="124" y="236"/>
                    <a:pt x="124" y="314"/>
                  </a:cubicBezTo>
                  <a:cubicBezTo>
                    <a:pt x="124" y="349"/>
                    <a:pt x="137" y="382"/>
                    <a:pt x="158" y="406"/>
                  </a:cubicBezTo>
                  <a:cubicBezTo>
                    <a:pt x="56" y="509"/>
                    <a:pt x="56" y="509"/>
                    <a:pt x="56" y="509"/>
                  </a:cubicBezTo>
                  <a:lnTo>
                    <a:pt x="73" y="526"/>
                  </a:lnTo>
                  <a:close/>
                  <a:moveTo>
                    <a:pt x="229" y="202"/>
                  </a:moveTo>
                  <a:cubicBezTo>
                    <a:pt x="233" y="201"/>
                    <a:pt x="238" y="199"/>
                    <a:pt x="243" y="198"/>
                  </a:cubicBezTo>
                  <a:cubicBezTo>
                    <a:pt x="243" y="210"/>
                    <a:pt x="243" y="210"/>
                    <a:pt x="243" y="210"/>
                  </a:cubicBezTo>
                  <a:cubicBezTo>
                    <a:pt x="323" y="210"/>
                    <a:pt x="323" y="210"/>
                    <a:pt x="323" y="210"/>
                  </a:cubicBezTo>
                  <a:cubicBezTo>
                    <a:pt x="328" y="213"/>
                    <a:pt x="333" y="216"/>
                    <a:pt x="338" y="219"/>
                  </a:cubicBezTo>
                  <a:cubicBezTo>
                    <a:pt x="243" y="219"/>
                    <a:pt x="243" y="219"/>
                    <a:pt x="243" y="219"/>
                  </a:cubicBezTo>
                  <a:cubicBezTo>
                    <a:pt x="243" y="243"/>
                    <a:pt x="243" y="243"/>
                    <a:pt x="243" y="243"/>
                  </a:cubicBezTo>
                  <a:cubicBezTo>
                    <a:pt x="362" y="243"/>
                    <a:pt x="362" y="243"/>
                    <a:pt x="362" y="243"/>
                  </a:cubicBezTo>
                  <a:cubicBezTo>
                    <a:pt x="364" y="246"/>
                    <a:pt x="366" y="249"/>
                    <a:pt x="368" y="253"/>
                  </a:cubicBezTo>
                  <a:cubicBezTo>
                    <a:pt x="243" y="253"/>
                    <a:pt x="243" y="253"/>
                    <a:pt x="243" y="253"/>
                  </a:cubicBezTo>
                  <a:cubicBezTo>
                    <a:pt x="243" y="277"/>
                    <a:pt x="243" y="277"/>
                    <a:pt x="243" y="277"/>
                  </a:cubicBezTo>
                  <a:cubicBezTo>
                    <a:pt x="379" y="277"/>
                    <a:pt x="379" y="277"/>
                    <a:pt x="379" y="277"/>
                  </a:cubicBezTo>
                  <a:cubicBezTo>
                    <a:pt x="380" y="280"/>
                    <a:pt x="381" y="283"/>
                    <a:pt x="382" y="286"/>
                  </a:cubicBezTo>
                  <a:cubicBezTo>
                    <a:pt x="243" y="286"/>
                    <a:pt x="243" y="286"/>
                    <a:pt x="243" y="286"/>
                  </a:cubicBezTo>
                  <a:cubicBezTo>
                    <a:pt x="243" y="310"/>
                    <a:pt x="243" y="310"/>
                    <a:pt x="243" y="310"/>
                  </a:cubicBezTo>
                  <a:cubicBezTo>
                    <a:pt x="385" y="310"/>
                    <a:pt x="385" y="310"/>
                    <a:pt x="385" y="310"/>
                  </a:cubicBezTo>
                  <a:cubicBezTo>
                    <a:pt x="385" y="311"/>
                    <a:pt x="385" y="313"/>
                    <a:pt x="385" y="314"/>
                  </a:cubicBezTo>
                  <a:cubicBezTo>
                    <a:pt x="385" y="316"/>
                    <a:pt x="385" y="317"/>
                    <a:pt x="385" y="319"/>
                  </a:cubicBezTo>
                  <a:cubicBezTo>
                    <a:pt x="243" y="319"/>
                    <a:pt x="243" y="319"/>
                    <a:pt x="243" y="319"/>
                  </a:cubicBezTo>
                  <a:cubicBezTo>
                    <a:pt x="243" y="343"/>
                    <a:pt x="243" y="343"/>
                    <a:pt x="243" y="343"/>
                  </a:cubicBezTo>
                  <a:cubicBezTo>
                    <a:pt x="382" y="343"/>
                    <a:pt x="382" y="343"/>
                    <a:pt x="382" y="343"/>
                  </a:cubicBezTo>
                  <a:cubicBezTo>
                    <a:pt x="380" y="348"/>
                    <a:pt x="378" y="353"/>
                    <a:pt x="376" y="359"/>
                  </a:cubicBezTo>
                  <a:cubicBezTo>
                    <a:pt x="229" y="359"/>
                    <a:pt x="229" y="359"/>
                    <a:pt x="229" y="359"/>
                  </a:cubicBezTo>
                  <a:lnTo>
                    <a:pt x="229" y="202"/>
                  </a:lnTo>
                  <a:close/>
                  <a:moveTo>
                    <a:pt x="421" y="351"/>
                  </a:moveTo>
                  <a:cubicBezTo>
                    <a:pt x="404" y="351"/>
                    <a:pt x="404" y="351"/>
                    <a:pt x="404" y="351"/>
                  </a:cubicBezTo>
                  <a:cubicBezTo>
                    <a:pt x="405" y="348"/>
                    <a:pt x="406" y="345"/>
                    <a:pt x="406" y="342"/>
                  </a:cubicBezTo>
                  <a:cubicBezTo>
                    <a:pt x="421" y="342"/>
                    <a:pt x="421" y="342"/>
                    <a:pt x="421" y="342"/>
                  </a:cubicBezTo>
                  <a:lnTo>
                    <a:pt x="421" y="351"/>
                  </a:lnTo>
                  <a:close/>
                  <a:moveTo>
                    <a:pt x="455" y="318"/>
                  </a:moveTo>
                  <a:cubicBezTo>
                    <a:pt x="409" y="318"/>
                    <a:pt x="409" y="318"/>
                    <a:pt x="409" y="318"/>
                  </a:cubicBezTo>
                  <a:cubicBezTo>
                    <a:pt x="409" y="317"/>
                    <a:pt x="409" y="315"/>
                    <a:pt x="409" y="314"/>
                  </a:cubicBezTo>
                  <a:cubicBezTo>
                    <a:pt x="409" y="312"/>
                    <a:pt x="409" y="311"/>
                    <a:pt x="409" y="309"/>
                  </a:cubicBezTo>
                  <a:cubicBezTo>
                    <a:pt x="455" y="309"/>
                    <a:pt x="455" y="309"/>
                    <a:pt x="455" y="309"/>
                  </a:cubicBezTo>
                  <a:lnTo>
                    <a:pt x="455" y="318"/>
                  </a:lnTo>
                  <a:close/>
                  <a:moveTo>
                    <a:pt x="479" y="114"/>
                  </a:moveTo>
                  <a:cubicBezTo>
                    <a:pt x="452" y="114"/>
                    <a:pt x="452" y="114"/>
                    <a:pt x="452" y="114"/>
                  </a:cubicBezTo>
                  <a:cubicBezTo>
                    <a:pt x="452" y="87"/>
                    <a:pt x="452" y="87"/>
                    <a:pt x="452" y="87"/>
                  </a:cubicBezTo>
                  <a:lnTo>
                    <a:pt x="479" y="114"/>
                  </a:lnTo>
                  <a:close/>
                  <a:moveTo>
                    <a:pt x="428" y="82"/>
                  </a:moveTo>
                  <a:cubicBezTo>
                    <a:pt x="428" y="138"/>
                    <a:pt x="428" y="138"/>
                    <a:pt x="428" y="138"/>
                  </a:cubicBezTo>
                  <a:cubicBezTo>
                    <a:pt x="488" y="138"/>
                    <a:pt x="488" y="138"/>
                    <a:pt x="488" y="138"/>
                  </a:cubicBezTo>
                  <a:cubicBezTo>
                    <a:pt x="488" y="123"/>
                    <a:pt x="488" y="123"/>
                    <a:pt x="488" y="123"/>
                  </a:cubicBezTo>
                  <a:cubicBezTo>
                    <a:pt x="488" y="123"/>
                    <a:pt x="488" y="123"/>
                    <a:pt x="488" y="123"/>
                  </a:cubicBezTo>
                  <a:cubicBezTo>
                    <a:pt x="488" y="285"/>
                    <a:pt x="488" y="285"/>
                    <a:pt x="488" y="285"/>
                  </a:cubicBezTo>
                  <a:cubicBezTo>
                    <a:pt x="406" y="285"/>
                    <a:pt x="406" y="285"/>
                    <a:pt x="406" y="285"/>
                  </a:cubicBezTo>
                  <a:cubicBezTo>
                    <a:pt x="399" y="253"/>
                    <a:pt x="382" y="225"/>
                    <a:pt x="357" y="204"/>
                  </a:cubicBezTo>
                  <a:cubicBezTo>
                    <a:pt x="357" y="82"/>
                    <a:pt x="357" y="82"/>
                    <a:pt x="357" y="82"/>
                  </a:cubicBezTo>
                  <a:lnTo>
                    <a:pt x="428" y="82"/>
                  </a:lnTo>
                  <a:close/>
                  <a:moveTo>
                    <a:pt x="333" y="115"/>
                  </a:moveTo>
                  <a:cubicBezTo>
                    <a:pt x="333" y="188"/>
                    <a:pt x="333" y="188"/>
                    <a:pt x="333" y="188"/>
                  </a:cubicBezTo>
                  <a:cubicBezTo>
                    <a:pt x="330" y="187"/>
                    <a:pt x="327" y="185"/>
                    <a:pt x="324" y="184"/>
                  </a:cubicBezTo>
                  <a:cubicBezTo>
                    <a:pt x="324" y="115"/>
                    <a:pt x="324" y="115"/>
                    <a:pt x="324" y="115"/>
                  </a:cubicBezTo>
                  <a:lnTo>
                    <a:pt x="333" y="115"/>
                  </a:lnTo>
                  <a:close/>
                  <a:moveTo>
                    <a:pt x="291" y="148"/>
                  </a:moveTo>
                  <a:cubicBezTo>
                    <a:pt x="300" y="148"/>
                    <a:pt x="300" y="148"/>
                    <a:pt x="300" y="148"/>
                  </a:cubicBezTo>
                  <a:cubicBezTo>
                    <a:pt x="300" y="176"/>
                    <a:pt x="300" y="176"/>
                    <a:pt x="300" y="176"/>
                  </a:cubicBezTo>
                  <a:cubicBezTo>
                    <a:pt x="297" y="175"/>
                    <a:pt x="294" y="175"/>
                    <a:pt x="291" y="174"/>
                  </a:cubicBezTo>
                  <a:lnTo>
                    <a:pt x="291" y="148"/>
                  </a:lnTo>
                  <a:close/>
                  <a:moveTo>
                    <a:pt x="205" y="214"/>
                  </a:moveTo>
                  <a:cubicBezTo>
                    <a:pt x="205" y="383"/>
                    <a:pt x="205" y="383"/>
                    <a:pt x="205" y="383"/>
                  </a:cubicBezTo>
                  <a:cubicBezTo>
                    <a:pt x="363" y="383"/>
                    <a:pt x="363" y="383"/>
                    <a:pt x="363" y="383"/>
                  </a:cubicBezTo>
                  <a:cubicBezTo>
                    <a:pt x="342" y="413"/>
                    <a:pt x="307" y="432"/>
                    <a:pt x="267" y="432"/>
                  </a:cubicBezTo>
                  <a:cubicBezTo>
                    <a:pt x="202" y="432"/>
                    <a:pt x="148" y="379"/>
                    <a:pt x="148" y="314"/>
                  </a:cubicBezTo>
                  <a:cubicBezTo>
                    <a:pt x="148" y="272"/>
                    <a:pt x="171" y="234"/>
                    <a:pt x="205" y="214"/>
                  </a:cubicBezTo>
                  <a:close/>
                  <a:moveTo>
                    <a:pt x="0" y="0"/>
                  </a:moveTo>
                  <a:cubicBezTo>
                    <a:pt x="0" y="576"/>
                    <a:pt x="0" y="576"/>
                    <a:pt x="0" y="576"/>
                  </a:cubicBezTo>
                  <a:cubicBezTo>
                    <a:pt x="576" y="576"/>
                    <a:pt x="576" y="576"/>
                    <a:pt x="576" y="576"/>
                  </a:cubicBezTo>
                  <a:cubicBezTo>
                    <a:pt x="576" y="0"/>
                    <a:pt x="576" y="0"/>
                    <a:pt x="576" y="0"/>
                  </a:cubicBezTo>
                  <a:lnTo>
                    <a:pt x="0" y="0"/>
                  </a:lnTo>
                  <a:close/>
                  <a:moveTo>
                    <a:pt x="553" y="552"/>
                  </a:moveTo>
                  <a:cubicBezTo>
                    <a:pt x="23" y="552"/>
                    <a:pt x="23" y="552"/>
                    <a:pt x="23" y="552"/>
                  </a:cubicBezTo>
                  <a:cubicBezTo>
                    <a:pt x="23" y="23"/>
                    <a:pt x="23" y="23"/>
                    <a:pt x="23" y="23"/>
                  </a:cubicBezTo>
                  <a:cubicBezTo>
                    <a:pt x="553" y="23"/>
                    <a:pt x="553" y="23"/>
                    <a:pt x="553" y="23"/>
                  </a:cubicBezTo>
                  <a:lnTo>
                    <a:pt x="553" y="552"/>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cxnSp>
          <p:nvCxnSpPr>
            <p:cNvPr id="743" name="Google Shape;743;g2dcae107fb3_0_2012"/>
            <p:cNvCxnSpPr>
              <a:stCxn id="741" idx="3"/>
              <a:endCxn id="736" idx="1"/>
            </p:cNvCxnSpPr>
            <p:nvPr/>
          </p:nvCxnSpPr>
          <p:spPr>
            <a:xfrm flipH="1" rot="10800000">
              <a:off x="2658900" y="2967050"/>
              <a:ext cx="990600" cy="1218300"/>
            </a:xfrm>
            <a:prstGeom prst="bentConnector3">
              <a:avLst>
                <a:gd fmla="val 50002" name="adj1"/>
              </a:avLst>
            </a:prstGeom>
            <a:noFill/>
            <a:ln cap="flat" cmpd="sng" w="28575">
              <a:solidFill>
                <a:schemeClr val="dk1"/>
              </a:solidFill>
              <a:prstDash val="solid"/>
              <a:round/>
              <a:headEnd len="med" w="med" type="none"/>
              <a:tailEnd len="med" w="med" type="triangle"/>
            </a:ln>
          </p:spPr>
        </p:cxnSp>
        <p:sp>
          <p:nvSpPr>
            <p:cNvPr id="744" name="Google Shape;744;g2dcae107fb3_0_2012"/>
            <p:cNvSpPr/>
            <p:nvPr/>
          </p:nvSpPr>
          <p:spPr>
            <a:xfrm>
              <a:off x="4261050" y="2157625"/>
              <a:ext cx="541782" cy="553212"/>
            </a:xfrm>
            <a:custGeom>
              <a:rect b="b" l="l" r="r" t="t"/>
              <a:pathLst>
                <a:path extrusionOk="0" h="457200" w="457200">
                  <a:moveTo>
                    <a:pt x="0" y="0"/>
                  </a:moveTo>
                  <a:lnTo>
                    <a:pt x="0" y="457200"/>
                  </a:lnTo>
                  <a:lnTo>
                    <a:pt x="457200" y="457200"/>
                  </a:lnTo>
                  <a:lnTo>
                    <a:pt x="457200" y="0"/>
                  </a:lnTo>
                  <a:close/>
                  <a:moveTo>
                    <a:pt x="85725" y="383858"/>
                  </a:moveTo>
                  <a:cubicBezTo>
                    <a:pt x="84836" y="362871"/>
                    <a:pt x="99632" y="356457"/>
                    <a:pt x="102076" y="355473"/>
                  </a:cubicBezTo>
                  <a:lnTo>
                    <a:pt x="146526" y="333724"/>
                  </a:lnTo>
                  <a:lnTo>
                    <a:pt x="146526" y="341694"/>
                  </a:lnTo>
                  <a:cubicBezTo>
                    <a:pt x="129849" y="345811"/>
                    <a:pt x="118038" y="360648"/>
                    <a:pt x="117761" y="377825"/>
                  </a:cubicBezTo>
                  <a:lnTo>
                    <a:pt x="117761" y="377825"/>
                  </a:lnTo>
                  <a:lnTo>
                    <a:pt x="117761" y="430086"/>
                  </a:lnTo>
                  <a:lnTo>
                    <a:pt x="135604" y="430086"/>
                  </a:lnTo>
                  <a:lnTo>
                    <a:pt x="135604" y="378365"/>
                  </a:lnTo>
                  <a:cubicBezTo>
                    <a:pt x="136045" y="367309"/>
                    <a:pt x="145364" y="358702"/>
                    <a:pt x="156420" y="359143"/>
                  </a:cubicBezTo>
                  <a:cubicBezTo>
                    <a:pt x="166858" y="359559"/>
                    <a:pt x="175225" y="367925"/>
                    <a:pt x="175641" y="378365"/>
                  </a:cubicBezTo>
                  <a:lnTo>
                    <a:pt x="175641" y="429927"/>
                  </a:lnTo>
                  <a:lnTo>
                    <a:pt x="193485" y="429927"/>
                  </a:lnTo>
                  <a:lnTo>
                    <a:pt x="193485" y="378365"/>
                  </a:lnTo>
                  <a:cubicBezTo>
                    <a:pt x="193485" y="378143"/>
                    <a:pt x="193485" y="377889"/>
                    <a:pt x="193485" y="377666"/>
                  </a:cubicBezTo>
                  <a:cubicBezTo>
                    <a:pt x="193136" y="360518"/>
                    <a:pt x="181289" y="345751"/>
                    <a:pt x="164624" y="341694"/>
                  </a:cubicBezTo>
                  <a:lnTo>
                    <a:pt x="164624" y="325025"/>
                  </a:lnTo>
                  <a:lnTo>
                    <a:pt x="193548" y="310896"/>
                  </a:lnTo>
                  <a:lnTo>
                    <a:pt x="221488" y="352933"/>
                  </a:lnTo>
                  <a:lnTo>
                    <a:pt x="242856" y="352933"/>
                  </a:lnTo>
                  <a:lnTo>
                    <a:pt x="270986" y="310610"/>
                  </a:lnTo>
                  <a:lnTo>
                    <a:pt x="293973" y="321786"/>
                  </a:lnTo>
                  <a:lnTo>
                    <a:pt x="293973" y="367633"/>
                  </a:lnTo>
                  <a:cubicBezTo>
                    <a:pt x="278796" y="372561"/>
                    <a:pt x="270487" y="388858"/>
                    <a:pt x="275414" y="404035"/>
                  </a:cubicBezTo>
                  <a:cubicBezTo>
                    <a:pt x="280342" y="419211"/>
                    <a:pt x="296640" y="427520"/>
                    <a:pt x="311817" y="422596"/>
                  </a:cubicBezTo>
                  <a:cubicBezTo>
                    <a:pt x="326993" y="417668"/>
                    <a:pt x="335302" y="401368"/>
                    <a:pt x="330375" y="386191"/>
                  </a:cubicBezTo>
                  <a:cubicBezTo>
                    <a:pt x="327517" y="377390"/>
                    <a:pt x="320618" y="370491"/>
                    <a:pt x="311817" y="367633"/>
                  </a:cubicBezTo>
                  <a:lnTo>
                    <a:pt x="311817" y="330486"/>
                  </a:lnTo>
                  <a:lnTo>
                    <a:pt x="363823" y="355886"/>
                  </a:lnTo>
                  <a:cubicBezTo>
                    <a:pt x="363823" y="355886"/>
                    <a:pt x="380270" y="362236"/>
                    <a:pt x="379317" y="384461"/>
                  </a:cubicBezTo>
                  <a:lnTo>
                    <a:pt x="379317" y="439547"/>
                  </a:lnTo>
                  <a:lnTo>
                    <a:pt x="85725" y="439547"/>
                  </a:lnTo>
                  <a:close/>
                  <a:moveTo>
                    <a:pt x="232442" y="152654"/>
                  </a:moveTo>
                  <a:cubicBezTo>
                    <a:pt x="262541" y="152654"/>
                    <a:pt x="283623" y="162179"/>
                    <a:pt x="291116" y="171418"/>
                  </a:cubicBezTo>
                  <a:cubicBezTo>
                    <a:pt x="291116" y="171418"/>
                    <a:pt x="291116" y="171672"/>
                    <a:pt x="291116" y="171799"/>
                  </a:cubicBezTo>
                  <a:cubicBezTo>
                    <a:pt x="291116" y="171926"/>
                    <a:pt x="291116" y="172212"/>
                    <a:pt x="291116" y="172403"/>
                  </a:cubicBezTo>
                  <a:cubicBezTo>
                    <a:pt x="291779" y="197913"/>
                    <a:pt x="283032" y="222776"/>
                    <a:pt x="266541" y="242253"/>
                  </a:cubicBezTo>
                  <a:cubicBezTo>
                    <a:pt x="266097" y="242761"/>
                    <a:pt x="265716" y="243142"/>
                    <a:pt x="265621" y="243237"/>
                  </a:cubicBezTo>
                  <a:lnTo>
                    <a:pt x="264382" y="244824"/>
                  </a:lnTo>
                  <a:cubicBezTo>
                    <a:pt x="264382" y="245015"/>
                    <a:pt x="251270" y="265049"/>
                    <a:pt x="231966" y="267399"/>
                  </a:cubicBezTo>
                  <a:cubicBezTo>
                    <a:pt x="212693" y="265049"/>
                    <a:pt x="199708" y="245174"/>
                    <a:pt x="199581" y="244824"/>
                  </a:cubicBezTo>
                  <a:lnTo>
                    <a:pt x="198342" y="243269"/>
                  </a:lnTo>
                  <a:lnTo>
                    <a:pt x="197422" y="242284"/>
                  </a:lnTo>
                  <a:cubicBezTo>
                    <a:pt x="180942" y="222802"/>
                    <a:pt x="172196" y="197943"/>
                    <a:pt x="172847" y="172434"/>
                  </a:cubicBezTo>
                  <a:lnTo>
                    <a:pt x="172847" y="172434"/>
                  </a:lnTo>
                  <a:lnTo>
                    <a:pt x="172847" y="172434"/>
                  </a:lnTo>
                  <a:cubicBezTo>
                    <a:pt x="179800" y="162878"/>
                    <a:pt x="201390" y="152654"/>
                    <a:pt x="232442" y="152654"/>
                  </a:cubicBezTo>
                  <a:close/>
                  <a:moveTo>
                    <a:pt x="176340" y="147638"/>
                  </a:moveTo>
                  <a:lnTo>
                    <a:pt x="180150" y="114300"/>
                  </a:lnTo>
                  <a:lnTo>
                    <a:pt x="181674" y="101060"/>
                  </a:lnTo>
                  <a:lnTo>
                    <a:pt x="189770" y="83725"/>
                  </a:lnTo>
                  <a:lnTo>
                    <a:pt x="274257" y="83725"/>
                  </a:lnTo>
                  <a:lnTo>
                    <a:pt x="282353" y="101060"/>
                  </a:lnTo>
                  <a:lnTo>
                    <a:pt x="283877" y="114300"/>
                  </a:lnTo>
                  <a:lnTo>
                    <a:pt x="287623" y="147161"/>
                  </a:lnTo>
                  <a:cubicBezTo>
                    <a:pt x="273749" y="139478"/>
                    <a:pt x="254603" y="134779"/>
                    <a:pt x="232442" y="134779"/>
                  </a:cubicBezTo>
                  <a:cubicBezTo>
                    <a:pt x="210280" y="134779"/>
                    <a:pt x="190278" y="139700"/>
                    <a:pt x="176340" y="147638"/>
                  </a:cubicBezTo>
                  <a:close/>
                  <a:moveTo>
                    <a:pt x="232029" y="285560"/>
                  </a:moveTo>
                  <a:lnTo>
                    <a:pt x="232029" y="285560"/>
                  </a:lnTo>
                  <a:cubicBezTo>
                    <a:pt x="241247" y="284738"/>
                    <a:pt x="250101" y="281568"/>
                    <a:pt x="257747" y="276352"/>
                  </a:cubicBezTo>
                  <a:lnTo>
                    <a:pt x="257747" y="298069"/>
                  </a:lnTo>
                  <a:lnTo>
                    <a:pt x="231997" y="336772"/>
                  </a:lnTo>
                  <a:lnTo>
                    <a:pt x="206375" y="298069"/>
                  </a:lnTo>
                  <a:lnTo>
                    <a:pt x="206375" y="276225"/>
                  </a:lnTo>
                  <a:cubicBezTo>
                    <a:pt x="214020" y="281441"/>
                    <a:pt x="222874" y="284611"/>
                    <a:pt x="232093" y="285433"/>
                  </a:cubicBezTo>
                  <a:close/>
                  <a:moveTo>
                    <a:pt x="302768" y="383985"/>
                  </a:moveTo>
                  <a:cubicBezTo>
                    <a:pt x="308870" y="383985"/>
                    <a:pt x="313817" y="388931"/>
                    <a:pt x="313817" y="395034"/>
                  </a:cubicBezTo>
                  <a:cubicBezTo>
                    <a:pt x="313817" y="401136"/>
                    <a:pt x="308870" y="406083"/>
                    <a:pt x="302768" y="406083"/>
                  </a:cubicBezTo>
                  <a:cubicBezTo>
                    <a:pt x="296666" y="406083"/>
                    <a:pt x="291719" y="401136"/>
                    <a:pt x="291719" y="395034"/>
                  </a:cubicBezTo>
                  <a:cubicBezTo>
                    <a:pt x="291702" y="388931"/>
                    <a:pt x="296634" y="383972"/>
                    <a:pt x="302736" y="383953"/>
                  </a:cubicBezTo>
                  <a:cubicBezTo>
                    <a:pt x="302747" y="383953"/>
                    <a:pt x="302758" y="383953"/>
                    <a:pt x="302768" y="383953"/>
                  </a:cubicBezTo>
                  <a:close/>
                  <a:moveTo>
                    <a:pt x="439293" y="439357"/>
                  </a:moveTo>
                  <a:lnTo>
                    <a:pt x="397066" y="439357"/>
                  </a:lnTo>
                  <a:lnTo>
                    <a:pt x="397066" y="384620"/>
                  </a:lnTo>
                  <a:cubicBezTo>
                    <a:pt x="398526" y="349980"/>
                    <a:pt x="370999" y="339503"/>
                    <a:pt x="370681" y="339439"/>
                  </a:cubicBezTo>
                  <a:lnTo>
                    <a:pt x="275622" y="293053"/>
                  </a:lnTo>
                  <a:lnTo>
                    <a:pt x="275622" y="259779"/>
                  </a:lnTo>
                  <a:cubicBezTo>
                    <a:pt x="277178" y="257842"/>
                    <a:pt x="278416" y="256159"/>
                    <a:pt x="279019" y="255238"/>
                  </a:cubicBezTo>
                  <a:cubicBezTo>
                    <a:pt x="298821" y="232494"/>
                    <a:pt x="309498" y="203222"/>
                    <a:pt x="308991" y="173069"/>
                  </a:cubicBezTo>
                  <a:cubicBezTo>
                    <a:pt x="308991" y="172815"/>
                    <a:pt x="308991" y="172530"/>
                    <a:pt x="308991" y="172276"/>
                  </a:cubicBezTo>
                  <a:cubicBezTo>
                    <a:pt x="308991" y="172022"/>
                    <a:pt x="308991" y="171990"/>
                    <a:pt x="308991" y="171863"/>
                  </a:cubicBezTo>
                  <a:cubicBezTo>
                    <a:pt x="309008" y="171535"/>
                    <a:pt x="309008" y="171206"/>
                    <a:pt x="308991" y="170879"/>
                  </a:cubicBezTo>
                  <a:cubicBezTo>
                    <a:pt x="308991" y="168529"/>
                    <a:pt x="308801" y="166148"/>
                    <a:pt x="308610" y="163703"/>
                  </a:cubicBezTo>
                  <a:cubicBezTo>
                    <a:pt x="308610" y="163100"/>
                    <a:pt x="308610" y="162497"/>
                    <a:pt x="308610" y="161893"/>
                  </a:cubicBezTo>
                  <a:lnTo>
                    <a:pt x="308293" y="161893"/>
                  </a:lnTo>
                  <a:cubicBezTo>
                    <a:pt x="307797" y="158280"/>
                    <a:pt x="307054" y="154705"/>
                    <a:pt x="306070" y="151194"/>
                  </a:cubicBezTo>
                  <a:lnTo>
                    <a:pt x="299942" y="97695"/>
                  </a:lnTo>
                  <a:lnTo>
                    <a:pt x="285750" y="65977"/>
                  </a:lnTo>
                  <a:lnTo>
                    <a:pt x="178403" y="65977"/>
                  </a:lnTo>
                  <a:lnTo>
                    <a:pt x="164878" y="94933"/>
                  </a:lnTo>
                  <a:lnTo>
                    <a:pt x="158052" y="151098"/>
                  </a:lnTo>
                  <a:cubicBezTo>
                    <a:pt x="157042" y="154638"/>
                    <a:pt x="156288" y="158245"/>
                    <a:pt x="155797" y="161893"/>
                  </a:cubicBezTo>
                  <a:lnTo>
                    <a:pt x="155797" y="161893"/>
                  </a:lnTo>
                  <a:cubicBezTo>
                    <a:pt x="155797" y="162497"/>
                    <a:pt x="155797" y="163100"/>
                    <a:pt x="155797" y="163703"/>
                  </a:cubicBezTo>
                  <a:cubicBezTo>
                    <a:pt x="155607" y="166148"/>
                    <a:pt x="155448" y="168529"/>
                    <a:pt x="155385" y="170879"/>
                  </a:cubicBezTo>
                  <a:cubicBezTo>
                    <a:pt x="155385" y="171196"/>
                    <a:pt x="155385" y="171514"/>
                    <a:pt x="155385" y="171863"/>
                  </a:cubicBezTo>
                  <a:cubicBezTo>
                    <a:pt x="155385" y="172212"/>
                    <a:pt x="155385" y="172117"/>
                    <a:pt x="155385" y="172276"/>
                  </a:cubicBezTo>
                  <a:cubicBezTo>
                    <a:pt x="155369" y="172540"/>
                    <a:pt x="155369" y="172805"/>
                    <a:pt x="155385" y="173069"/>
                  </a:cubicBezTo>
                  <a:cubicBezTo>
                    <a:pt x="154878" y="203222"/>
                    <a:pt x="165555" y="232494"/>
                    <a:pt x="185357" y="255238"/>
                  </a:cubicBezTo>
                  <a:cubicBezTo>
                    <a:pt x="185960" y="256159"/>
                    <a:pt x="187198" y="257842"/>
                    <a:pt x="188754" y="259779"/>
                  </a:cubicBezTo>
                  <a:lnTo>
                    <a:pt x="188754" y="293465"/>
                  </a:lnTo>
                  <a:lnTo>
                    <a:pt x="95060" y="339058"/>
                  </a:lnTo>
                  <a:cubicBezTo>
                    <a:pt x="93885" y="339503"/>
                    <a:pt x="66485" y="349980"/>
                    <a:pt x="67850" y="384239"/>
                  </a:cubicBezTo>
                  <a:lnTo>
                    <a:pt x="67850" y="439325"/>
                  </a:lnTo>
                  <a:lnTo>
                    <a:pt x="17844" y="439325"/>
                  </a:lnTo>
                  <a:lnTo>
                    <a:pt x="17844" y="17844"/>
                  </a:lnTo>
                  <a:lnTo>
                    <a:pt x="439357" y="17844"/>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700">
                <a:solidFill>
                  <a:srgbClr val="D04A02"/>
                </a:solidFill>
                <a:latin typeface="Arial"/>
                <a:ea typeface="Arial"/>
                <a:cs typeface="Arial"/>
                <a:sym typeface="Arial"/>
              </a:endParaRPr>
            </a:p>
          </p:txBody>
        </p:sp>
        <p:sp>
          <p:nvSpPr>
            <p:cNvPr id="745" name="Google Shape;745;g2dcae107fb3_0_2012"/>
            <p:cNvSpPr/>
            <p:nvPr/>
          </p:nvSpPr>
          <p:spPr>
            <a:xfrm>
              <a:off x="3367150" y="3113075"/>
              <a:ext cx="144900" cy="1495500"/>
            </a:xfrm>
            <a:prstGeom prst="leftBracket">
              <a:avLst>
                <a:gd fmla="val 8333"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46" name="Google Shape;746;g2dcae107fb3_0_2012"/>
            <p:cNvSpPr/>
            <p:nvPr/>
          </p:nvSpPr>
          <p:spPr>
            <a:xfrm>
              <a:off x="3578450" y="3437600"/>
              <a:ext cx="2235000" cy="14955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121920" lvl="0" marL="137160" rtl="0" algn="l">
                <a:spcBef>
                  <a:spcPts val="0"/>
                </a:spcBef>
                <a:spcAft>
                  <a:spcPts val="0"/>
                </a:spcAft>
                <a:buClr>
                  <a:schemeClr val="dk1"/>
                </a:buClr>
                <a:buSzPts val="1200"/>
                <a:buFont typeface="Montserrat"/>
                <a:buChar char="●"/>
              </a:pPr>
              <a:r>
                <a:rPr b="1" lang="en-US" sz="1200">
                  <a:solidFill>
                    <a:schemeClr val="dk1"/>
                  </a:solidFill>
                  <a:latin typeface="Montserrat"/>
                  <a:ea typeface="Montserrat"/>
                  <a:cs typeface="Montserrat"/>
                  <a:sym typeface="Montserrat"/>
                </a:rPr>
                <a:t>Telehealth/Telemedicine</a:t>
              </a:r>
              <a:r>
                <a:rPr lang="en-US"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indent="-121920" lvl="0" marL="137160" rtl="0" algn="l">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Electronic medical records (EMR)</a:t>
              </a:r>
              <a:endParaRPr sz="1200">
                <a:solidFill>
                  <a:schemeClr val="dk1"/>
                </a:solidFill>
                <a:latin typeface="Montserrat"/>
                <a:ea typeface="Montserrat"/>
                <a:cs typeface="Montserrat"/>
                <a:sym typeface="Montserrat"/>
              </a:endParaRPr>
            </a:p>
            <a:p>
              <a:pPr indent="-121920" lvl="0" marL="137160" rtl="0" algn="l">
                <a:spcBef>
                  <a:spcPts val="0"/>
                </a:spcBef>
                <a:spcAft>
                  <a:spcPts val="0"/>
                </a:spcAft>
                <a:buClr>
                  <a:schemeClr val="dk1"/>
                </a:buClr>
                <a:buSzPts val="1200"/>
                <a:buFont typeface="Montserrat"/>
                <a:buChar char="●"/>
              </a:pPr>
              <a:r>
                <a:rPr b="1" lang="en-US" sz="1200">
                  <a:solidFill>
                    <a:srgbClr val="111111"/>
                  </a:solidFill>
                  <a:latin typeface="Montserrat"/>
                  <a:ea typeface="Montserrat"/>
                  <a:cs typeface="Montserrat"/>
                  <a:sym typeface="Montserrat"/>
                </a:rPr>
                <a:t>Electronic Health records</a:t>
              </a:r>
              <a:r>
                <a:rPr lang="en-US" sz="1200">
                  <a:solidFill>
                    <a:srgbClr val="111111"/>
                  </a:solidFill>
                  <a:latin typeface="Montserrat"/>
                  <a:ea typeface="Montserrat"/>
                  <a:cs typeface="Montserrat"/>
                  <a:sym typeface="Montserrat"/>
                </a:rPr>
                <a:t> </a:t>
              </a:r>
              <a:r>
                <a:rPr b="1" lang="en-US" sz="1200">
                  <a:solidFill>
                    <a:srgbClr val="111111"/>
                  </a:solidFill>
                  <a:latin typeface="Montserrat"/>
                  <a:ea typeface="Montserrat"/>
                  <a:cs typeface="Montserrat"/>
                  <a:sym typeface="Montserrat"/>
                </a:rPr>
                <a:t>(EHR)</a:t>
              </a:r>
              <a:endParaRPr b="1" sz="1200">
                <a:solidFill>
                  <a:srgbClr val="111111"/>
                </a:solidFill>
                <a:latin typeface="Montserrat"/>
                <a:ea typeface="Montserrat"/>
                <a:cs typeface="Montserrat"/>
                <a:sym typeface="Montserrat"/>
              </a:endParaRPr>
            </a:p>
            <a:p>
              <a:pPr indent="-121920" lvl="0" marL="137160" rtl="0" algn="l">
                <a:spcBef>
                  <a:spcPts val="0"/>
                </a:spcBef>
                <a:spcAft>
                  <a:spcPts val="0"/>
                </a:spcAft>
                <a:buClr>
                  <a:srgbClr val="111111"/>
                </a:buClr>
                <a:buSzPts val="1200"/>
                <a:buFont typeface="Montserrat"/>
                <a:buChar char="●"/>
              </a:pPr>
              <a:r>
                <a:rPr lang="en-US" sz="1200">
                  <a:solidFill>
                    <a:srgbClr val="111111"/>
                  </a:solidFill>
                  <a:latin typeface="Montserrat"/>
                  <a:ea typeface="Montserrat"/>
                  <a:cs typeface="Montserrat"/>
                  <a:sym typeface="Montserrat"/>
                </a:rPr>
                <a:t>Health Information exchange platforms </a:t>
              </a:r>
              <a:endParaRPr sz="1200">
                <a:solidFill>
                  <a:srgbClr val="111111"/>
                </a:solidFill>
                <a:latin typeface="Montserrat"/>
                <a:ea typeface="Montserrat"/>
                <a:cs typeface="Montserrat"/>
                <a:sym typeface="Montserrat"/>
              </a:endParaRPr>
            </a:p>
          </p:txBody>
        </p:sp>
        <p:grpSp>
          <p:nvGrpSpPr>
            <p:cNvPr id="747" name="Google Shape;747;g2dcae107fb3_0_2012"/>
            <p:cNvGrpSpPr/>
            <p:nvPr/>
          </p:nvGrpSpPr>
          <p:grpSpPr>
            <a:xfrm>
              <a:off x="7305665" y="2157625"/>
              <a:ext cx="541782" cy="553212"/>
              <a:chOff x="10418558" y="4634724"/>
              <a:chExt cx="457200" cy="457200"/>
            </a:xfrm>
          </p:grpSpPr>
          <p:sp>
            <p:nvSpPr>
              <p:cNvPr id="748" name="Google Shape;748;g2dcae107fb3_0_2012"/>
              <p:cNvSpPr/>
              <p:nvPr/>
            </p:nvSpPr>
            <p:spPr>
              <a:xfrm>
                <a:off x="10623255" y="4833696"/>
                <a:ext cx="200212" cy="200283"/>
              </a:xfrm>
              <a:custGeom>
                <a:rect b="b" l="l" r="r" t="t"/>
                <a:pathLst>
                  <a:path extrusionOk="0" h="200283" w="200212">
                    <a:moveTo>
                      <a:pt x="58478" y="63123"/>
                    </a:moveTo>
                    <a:lnTo>
                      <a:pt x="16219" y="105383"/>
                    </a:lnTo>
                    <a:cubicBezTo>
                      <a:pt x="-5406" y="127150"/>
                      <a:pt x="-5406" y="162291"/>
                      <a:pt x="16219" y="184059"/>
                    </a:cubicBezTo>
                    <a:lnTo>
                      <a:pt x="16219" y="184059"/>
                    </a:lnTo>
                    <a:cubicBezTo>
                      <a:pt x="26674" y="194508"/>
                      <a:pt x="40870" y="200350"/>
                      <a:pt x="55652" y="200283"/>
                    </a:cubicBezTo>
                    <a:cubicBezTo>
                      <a:pt x="56636" y="200283"/>
                      <a:pt x="57621" y="200283"/>
                      <a:pt x="58573" y="200283"/>
                    </a:cubicBezTo>
                    <a:cubicBezTo>
                      <a:pt x="65241" y="199864"/>
                      <a:pt x="71780" y="198251"/>
                      <a:pt x="77877" y="195521"/>
                    </a:cubicBezTo>
                    <a:cubicBezTo>
                      <a:pt x="84176" y="192794"/>
                      <a:pt x="89906" y="188904"/>
                      <a:pt x="94768" y="184059"/>
                    </a:cubicBezTo>
                    <a:lnTo>
                      <a:pt x="185319" y="93508"/>
                    </a:lnTo>
                    <a:cubicBezTo>
                      <a:pt x="206242" y="71012"/>
                      <a:pt x="204963" y="35815"/>
                      <a:pt x="182468" y="14893"/>
                    </a:cubicBezTo>
                    <a:cubicBezTo>
                      <a:pt x="161142" y="-4941"/>
                      <a:pt x="128128" y="-4967"/>
                      <a:pt x="106770" y="14832"/>
                    </a:cubicBezTo>
                    <a:lnTo>
                      <a:pt x="77877" y="43597"/>
                    </a:lnTo>
                    <a:close/>
                    <a:moveTo>
                      <a:pt x="81052" y="170248"/>
                    </a:moveTo>
                    <a:cubicBezTo>
                      <a:pt x="74985" y="176277"/>
                      <a:pt x="66974" y="179957"/>
                      <a:pt x="58446" y="180630"/>
                    </a:cubicBezTo>
                    <a:cubicBezTo>
                      <a:pt x="57494" y="180630"/>
                      <a:pt x="56509" y="180630"/>
                      <a:pt x="55525" y="180630"/>
                    </a:cubicBezTo>
                    <a:cubicBezTo>
                      <a:pt x="35588" y="180525"/>
                      <a:pt x="19511" y="164279"/>
                      <a:pt x="19615" y="144343"/>
                    </a:cubicBezTo>
                    <a:cubicBezTo>
                      <a:pt x="19664" y="134862"/>
                      <a:pt x="23439" y="125785"/>
                      <a:pt x="30125" y="119067"/>
                    </a:cubicBezTo>
                    <a:lnTo>
                      <a:pt x="43333" y="105827"/>
                    </a:lnTo>
                    <a:lnTo>
                      <a:pt x="58478" y="120972"/>
                    </a:lnTo>
                    <a:lnTo>
                      <a:pt x="77877" y="140562"/>
                    </a:lnTo>
                    <a:lnTo>
                      <a:pt x="94260" y="156945"/>
                    </a:lnTo>
                    <a:close/>
                    <a:moveTo>
                      <a:pt x="120549" y="28643"/>
                    </a:moveTo>
                    <a:cubicBezTo>
                      <a:pt x="134646" y="14545"/>
                      <a:pt x="157506" y="14545"/>
                      <a:pt x="171603" y="28643"/>
                    </a:cubicBezTo>
                    <a:cubicBezTo>
                      <a:pt x="185700" y="42741"/>
                      <a:pt x="185700" y="65599"/>
                      <a:pt x="171603" y="79697"/>
                    </a:cubicBezTo>
                    <a:lnTo>
                      <a:pt x="158332" y="93127"/>
                    </a:lnTo>
                    <a:lnTo>
                      <a:pt x="107278" y="41946"/>
                    </a:lnTo>
                    <a:close/>
                    <a:moveTo>
                      <a:pt x="144552" y="106811"/>
                    </a:moveTo>
                    <a:lnTo>
                      <a:pt x="108198" y="143133"/>
                    </a:lnTo>
                    <a:lnTo>
                      <a:pt x="77877" y="112971"/>
                    </a:lnTo>
                    <a:lnTo>
                      <a:pt x="58478" y="93445"/>
                    </a:lnTo>
                    <a:lnTo>
                      <a:pt x="57144" y="92079"/>
                    </a:lnTo>
                    <a:lnTo>
                      <a:pt x="58478" y="90746"/>
                    </a:lnTo>
                    <a:lnTo>
                      <a:pt x="77877" y="71220"/>
                    </a:lnTo>
                    <a:lnTo>
                      <a:pt x="93339" y="55757"/>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749" name="Google Shape;749;g2dcae107fb3_0_2012"/>
              <p:cNvSpPr/>
              <p:nvPr/>
            </p:nvSpPr>
            <p:spPr>
              <a:xfrm rot="-2700000">
                <a:off x="10713815" y="4917666"/>
                <a:ext cx="19537" cy="29226"/>
              </a:xfrm>
              <a:custGeom>
                <a:rect b="b" l="l" r="r" t="t"/>
                <a:pathLst>
                  <a:path extrusionOk="0" h="29210" w="19526">
                    <a:moveTo>
                      <a:pt x="0" y="0"/>
                    </a:moveTo>
                    <a:lnTo>
                      <a:pt x="19526" y="0"/>
                    </a:lnTo>
                    <a:lnTo>
                      <a:pt x="19526" y="29210"/>
                    </a:lnTo>
                    <a:lnTo>
                      <a:pt x="0" y="2921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750" name="Google Shape;750;g2dcae107fb3_0_2012"/>
              <p:cNvSpPr/>
              <p:nvPr/>
            </p:nvSpPr>
            <p:spPr>
              <a:xfrm>
                <a:off x="10418558" y="4634724"/>
                <a:ext cx="457200" cy="457200"/>
              </a:xfrm>
              <a:custGeom>
                <a:rect b="b" l="l" r="r" t="t"/>
                <a:pathLst>
                  <a:path extrusionOk="0" h="457200" w="457200">
                    <a:moveTo>
                      <a:pt x="0" y="0"/>
                    </a:moveTo>
                    <a:lnTo>
                      <a:pt x="0" y="457200"/>
                    </a:lnTo>
                    <a:lnTo>
                      <a:pt x="457200" y="457200"/>
                    </a:lnTo>
                    <a:lnTo>
                      <a:pt x="457200" y="0"/>
                    </a:lnTo>
                    <a:close/>
                    <a:moveTo>
                      <a:pt x="437674" y="437674"/>
                    </a:moveTo>
                    <a:lnTo>
                      <a:pt x="282575" y="437674"/>
                    </a:lnTo>
                    <a:lnTo>
                      <a:pt x="282575" y="414020"/>
                    </a:lnTo>
                    <a:cubicBezTo>
                      <a:pt x="276400" y="416731"/>
                      <a:pt x="269784" y="418303"/>
                      <a:pt x="263049" y="418656"/>
                    </a:cubicBezTo>
                    <a:lnTo>
                      <a:pt x="263049" y="437706"/>
                    </a:lnTo>
                    <a:lnTo>
                      <a:pt x="85249" y="437706"/>
                    </a:lnTo>
                    <a:lnTo>
                      <a:pt x="85249" y="399288"/>
                    </a:lnTo>
                    <a:lnTo>
                      <a:pt x="174149" y="399288"/>
                    </a:lnTo>
                    <a:lnTo>
                      <a:pt x="174149" y="228600"/>
                    </a:lnTo>
                    <a:lnTo>
                      <a:pt x="85249" y="228600"/>
                    </a:lnTo>
                    <a:lnTo>
                      <a:pt x="85249" y="183864"/>
                    </a:lnTo>
                    <a:lnTo>
                      <a:pt x="263049" y="183864"/>
                    </a:lnTo>
                    <a:lnTo>
                      <a:pt x="263049" y="236125"/>
                    </a:lnTo>
                    <a:lnTo>
                      <a:pt x="276225" y="223044"/>
                    </a:lnTo>
                    <a:lnTo>
                      <a:pt x="282575" y="216694"/>
                    </a:lnTo>
                    <a:lnTo>
                      <a:pt x="282575" y="164338"/>
                    </a:lnTo>
                    <a:lnTo>
                      <a:pt x="222250" y="164338"/>
                    </a:lnTo>
                    <a:lnTo>
                      <a:pt x="222250" y="142272"/>
                    </a:lnTo>
                    <a:lnTo>
                      <a:pt x="243396" y="142272"/>
                    </a:lnTo>
                    <a:lnTo>
                      <a:pt x="243396" y="121761"/>
                    </a:lnTo>
                    <a:cubicBezTo>
                      <a:pt x="243396" y="100719"/>
                      <a:pt x="226338" y="83661"/>
                      <a:pt x="205296" y="83661"/>
                    </a:cubicBezTo>
                    <a:lnTo>
                      <a:pt x="142875" y="83661"/>
                    </a:lnTo>
                    <a:cubicBezTo>
                      <a:pt x="121833" y="83661"/>
                      <a:pt x="104775" y="100719"/>
                      <a:pt x="104775" y="121761"/>
                    </a:cubicBezTo>
                    <a:lnTo>
                      <a:pt x="104775" y="142272"/>
                    </a:lnTo>
                    <a:lnTo>
                      <a:pt x="125889" y="142272"/>
                    </a:lnTo>
                    <a:lnTo>
                      <a:pt x="125889" y="164338"/>
                    </a:lnTo>
                    <a:lnTo>
                      <a:pt x="65564" y="164338"/>
                    </a:lnTo>
                    <a:lnTo>
                      <a:pt x="65564" y="437674"/>
                    </a:lnTo>
                    <a:lnTo>
                      <a:pt x="19526" y="437674"/>
                    </a:lnTo>
                    <a:lnTo>
                      <a:pt x="19526" y="19526"/>
                    </a:lnTo>
                    <a:lnTo>
                      <a:pt x="437674" y="19526"/>
                    </a:lnTo>
                    <a:close/>
                    <a:moveTo>
                      <a:pt x="85249" y="379730"/>
                    </a:moveTo>
                    <a:lnTo>
                      <a:pt x="85249" y="248126"/>
                    </a:lnTo>
                    <a:lnTo>
                      <a:pt x="154718" y="248126"/>
                    </a:lnTo>
                    <a:lnTo>
                      <a:pt x="154718" y="379730"/>
                    </a:lnTo>
                    <a:close/>
                    <a:moveTo>
                      <a:pt x="145574" y="122746"/>
                    </a:moveTo>
                    <a:lnTo>
                      <a:pt x="124397" y="122746"/>
                    </a:lnTo>
                    <a:lnTo>
                      <a:pt x="124397" y="121761"/>
                    </a:lnTo>
                    <a:cubicBezTo>
                      <a:pt x="124397" y="111540"/>
                      <a:pt x="132654" y="103240"/>
                      <a:pt x="142875" y="103188"/>
                    </a:cubicBezTo>
                    <a:lnTo>
                      <a:pt x="205550" y="103188"/>
                    </a:lnTo>
                    <a:cubicBezTo>
                      <a:pt x="215800" y="103205"/>
                      <a:pt x="224106" y="111510"/>
                      <a:pt x="224123" y="121761"/>
                    </a:cubicBezTo>
                    <a:lnTo>
                      <a:pt x="224123" y="122746"/>
                    </a:lnTo>
                    <a:lnTo>
                      <a:pt x="145510" y="122746"/>
                    </a:lnTo>
                    <a:close/>
                    <a:moveTo>
                      <a:pt x="203041" y="142272"/>
                    </a:moveTo>
                    <a:lnTo>
                      <a:pt x="203041" y="164338"/>
                    </a:lnTo>
                    <a:lnTo>
                      <a:pt x="145510" y="164338"/>
                    </a:lnTo>
                    <a:lnTo>
                      <a:pt x="145510" y="142272"/>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751" name="Google Shape;751;g2dcae107fb3_0_2012"/>
              <p:cNvSpPr/>
              <p:nvPr/>
            </p:nvSpPr>
            <p:spPr>
              <a:xfrm>
                <a:off x="10730501" y="4699652"/>
                <a:ext cx="72485" cy="72485"/>
              </a:xfrm>
              <a:custGeom>
                <a:rect b="b" l="l" r="r" t="t"/>
                <a:pathLst>
                  <a:path extrusionOk="0" h="72485" w="72485">
                    <a:moveTo>
                      <a:pt x="26479" y="72485"/>
                    </a:moveTo>
                    <a:lnTo>
                      <a:pt x="46006" y="72485"/>
                    </a:lnTo>
                    <a:lnTo>
                      <a:pt x="46006" y="46038"/>
                    </a:lnTo>
                    <a:lnTo>
                      <a:pt x="72485" y="46038"/>
                    </a:lnTo>
                    <a:lnTo>
                      <a:pt x="72485" y="26511"/>
                    </a:lnTo>
                    <a:lnTo>
                      <a:pt x="46006" y="26511"/>
                    </a:lnTo>
                    <a:lnTo>
                      <a:pt x="46006" y="0"/>
                    </a:lnTo>
                    <a:lnTo>
                      <a:pt x="26479" y="0"/>
                    </a:lnTo>
                    <a:lnTo>
                      <a:pt x="26479" y="26511"/>
                    </a:lnTo>
                    <a:lnTo>
                      <a:pt x="0" y="26511"/>
                    </a:lnTo>
                    <a:lnTo>
                      <a:pt x="0" y="46038"/>
                    </a:lnTo>
                    <a:lnTo>
                      <a:pt x="26479" y="46038"/>
                    </a:lnTo>
                    <a:lnTo>
                      <a:pt x="26479" y="72485"/>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cxnSp>
          <p:nvCxnSpPr>
            <p:cNvPr id="752" name="Google Shape;752;g2dcae107fb3_0_2012"/>
            <p:cNvCxnSpPr>
              <a:stCxn id="746" idx="3"/>
              <a:endCxn id="737" idx="1"/>
            </p:cNvCxnSpPr>
            <p:nvPr/>
          </p:nvCxnSpPr>
          <p:spPr>
            <a:xfrm flipH="1" rot="10800000">
              <a:off x="5813450" y="2946350"/>
              <a:ext cx="743400" cy="1239000"/>
            </a:xfrm>
            <a:prstGeom prst="bentConnector3">
              <a:avLst>
                <a:gd fmla="val 50010" name="adj1"/>
              </a:avLst>
            </a:prstGeom>
            <a:noFill/>
            <a:ln cap="flat" cmpd="sng" w="28575">
              <a:solidFill>
                <a:schemeClr val="dk1"/>
              </a:solidFill>
              <a:prstDash val="solid"/>
              <a:round/>
              <a:headEnd len="med" w="med" type="none"/>
              <a:tailEnd len="med" w="med" type="triangle"/>
            </a:ln>
          </p:spPr>
        </p:cxnSp>
        <p:sp>
          <p:nvSpPr>
            <p:cNvPr id="753" name="Google Shape;753;g2dcae107fb3_0_2012"/>
            <p:cNvSpPr/>
            <p:nvPr/>
          </p:nvSpPr>
          <p:spPr>
            <a:xfrm>
              <a:off x="6347270" y="3113075"/>
              <a:ext cx="144900" cy="1495500"/>
            </a:xfrm>
            <a:prstGeom prst="leftBracket">
              <a:avLst>
                <a:gd fmla="val 8333"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54" name="Google Shape;754;g2dcae107fb3_0_2012"/>
            <p:cNvSpPr/>
            <p:nvPr/>
          </p:nvSpPr>
          <p:spPr>
            <a:xfrm>
              <a:off x="6485900" y="3437525"/>
              <a:ext cx="2235000" cy="14955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121920" lvl="0" marL="137160" rtl="0" algn="l">
                <a:lnSpc>
                  <a:spcPct val="115000"/>
                </a:lnSpc>
                <a:spcBef>
                  <a:spcPts val="0"/>
                </a:spcBef>
                <a:spcAft>
                  <a:spcPts val="0"/>
                </a:spcAft>
                <a:buClr>
                  <a:srgbClr val="111111"/>
                </a:buClr>
                <a:buSzPts val="1200"/>
                <a:buFont typeface="Montserrat"/>
                <a:buChar char="●"/>
              </a:pPr>
              <a:r>
                <a:rPr lang="en-US" sz="1200">
                  <a:solidFill>
                    <a:schemeClr val="dk1"/>
                  </a:solidFill>
                  <a:latin typeface="Montserrat"/>
                  <a:ea typeface="Montserrat"/>
                  <a:cs typeface="Montserrat"/>
                  <a:sym typeface="Montserrat"/>
                </a:rPr>
                <a:t>Resources (Medscape)</a:t>
              </a:r>
              <a:endParaRPr sz="1200">
                <a:solidFill>
                  <a:schemeClr val="dk1"/>
                </a:solidFill>
                <a:latin typeface="Montserrat"/>
                <a:ea typeface="Montserrat"/>
                <a:cs typeface="Montserrat"/>
                <a:sym typeface="Montserrat"/>
              </a:endParaRPr>
            </a:p>
            <a:p>
              <a:pPr indent="-121920" lvl="0" marL="137160" rtl="0" algn="l">
                <a:lnSpc>
                  <a:spcPct val="115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Remote Care (Rehabilitation-Genie )</a:t>
              </a:r>
              <a:endParaRPr sz="1200">
                <a:solidFill>
                  <a:schemeClr val="dk1"/>
                </a:solidFill>
                <a:latin typeface="Montserrat"/>
                <a:ea typeface="Montserrat"/>
                <a:cs typeface="Montserrat"/>
                <a:sym typeface="Montserrat"/>
              </a:endParaRPr>
            </a:p>
            <a:p>
              <a:pPr indent="-121920" lvl="0" marL="137160" rtl="0" algn="l">
                <a:lnSpc>
                  <a:spcPct val="115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Hospital-at-Home </a:t>
              </a:r>
              <a:endParaRPr sz="1200">
                <a:solidFill>
                  <a:schemeClr val="dk1"/>
                </a:solidFill>
                <a:latin typeface="Montserrat"/>
                <a:ea typeface="Montserrat"/>
                <a:cs typeface="Montserrat"/>
                <a:sym typeface="Montserrat"/>
              </a:endParaRPr>
            </a:p>
            <a:p>
              <a:pPr indent="-121920" lvl="0" marL="137160" rtl="0" algn="l">
                <a:lnSpc>
                  <a:spcPct val="115000"/>
                </a:lnSpc>
                <a:spcBef>
                  <a:spcPts val="0"/>
                </a:spcBef>
                <a:spcAft>
                  <a:spcPts val="0"/>
                </a:spcAft>
                <a:buClr>
                  <a:srgbClr val="111111"/>
                </a:buClr>
                <a:buSzPts val="1200"/>
                <a:buFont typeface="Montserrat"/>
                <a:buChar char="●"/>
              </a:pPr>
              <a:r>
                <a:rPr lang="en-US" sz="1200">
                  <a:solidFill>
                    <a:schemeClr val="dk1"/>
                  </a:solidFill>
                  <a:latin typeface="Montserrat"/>
                  <a:ea typeface="Montserrat"/>
                  <a:cs typeface="Montserrat"/>
                  <a:sym typeface="Montserrat"/>
                </a:rPr>
                <a:t>eScripts </a:t>
              </a:r>
              <a:endParaRPr sz="1200">
                <a:solidFill>
                  <a:schemeClr val="dk1"/>
                </a:solidFill>
                <a:latin typeface="Montserrat"/>
                <a:ea typeface="Montserrat"/>
                <a:cs typeface="Montserrat"/>
                <a:sym typeface="Montserrat"/>
              </a:endParaRPr>
            </a:p>
            <a:p>
              <a:pPr indent="-121920" lvl="0" marL="137160" rtl="0" algn="l">
                <a:lnSpc>
                  <a:spcPct val="115000"/>
                </a:lnSpc>
                <a:spcBef>
                  <a:spcPts val="0"/>
                </a:spcBef>
                <a:spcAft>
                  <a:spcPts val="0"/>
                </a:spcAft>
                <a:buClr>
                  <a:srgbClr val="111111"/>
                </a:buClr>
                <a:buSzPts val="1200"/>
                <a:buFont typeface="Montserrat"/>
                <a:buChar char="●"/>
              </a:pPr>
              <a:r>
                <a:rPr b="1" lang="en-US" sz="1200">
                  <a:solidFill>
                    <a:srgbClr val="111111"/>
                  </a:solidFill>
                  <a:latin typeface="Montserrat"/>
                  <a:ea typeface="Montserrat"/>
                  <a:cs typeface="Montserrat"/>
                  <a:sym typeface="Montserrat"/>
                </a:rPr>
                <a:t>mHealth - Apps &amp; devices </a:t>
              </a:r>
              <a:r>
                <a:rPr lang="en-US" sz="1200">
                  <a:solidFill>
                    <a:srgbClr val="111111"/>
                  </a:solidFill>
                  <a:latin typeface="Montserrat"/>
                  <a:ea typeface="Montserrat"/>
                  <a:cs typeface="Montserrat"/>
                  <a:sym typeface="Montserrat"/>
                </a:rPr>
                <a:t> </a:t>
              </a:r>
              <a:endParaRPr sz="1200">
                <a:solidFill>
                  <a:srgbClr val="111111"/>
                </a:solidFill>
                <a:latin typeface="Montserrat"/>
                <a:ea typeface="Montserrat"/>
                <a:cs typeface="Montserrat"/>
                <a:sym typeface="Montserrat"/>
              </a:endParaRPr>
            </a:p>
          </p:txBody>
        </p:sp>
        <p:sp>
          <p:nvSpPr>
            <p:cNvPr id="755" name="Google Shape;755;g2dcae107fb3_0_2012"/>
            <p:cNvSpPr/>
            <p:nvPr/>
          </p:nvSpPr>
          <p:spPr>
            <a:xfrm>
              <a:off x="9584600" y="3336350"/>
              <a:ext cx="2235000" cy="14955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121920" lvl="0" marL="137160" rtl="0" algn="l">
                <a:lnSpc>
                  <a:spcPct val="115000"/>
                </a:lnSpc>
                <a:spcBef>
                  <a:spcPts val="0"/>
                </a:spcBef>
                <a:spcAft>
                  <a:spcPts val="0"/>
                </a:spcAft>
                <a:buClr>
                  <a:srgbClr val="111111"/>
                </a:buClr>
                <a:buSzPts val="1200"/>
                <a:buFont typeface="Montserrat"/>
                <a:buChar char="●"/>
              </a:pPr>
              <a:r>
                <a:rPr b="1" lang="en-US" sz="1200">
                  <a:solidFill>
                    <a:schemeClr val="dk1"/>
                  </a:solidFill>
                  <a:latin typeface="Montserrat"/>
                  <a:ea typeface="Montserrat"/>
                  <a:cs typeface="Montserrat"/>
                  <a:sym typeface="Montserrat"/>
                </a:rPr>
                <a:t>Telehealth/Telemedicine (</a:t>
              </a:r>
              <a:r>
                <a:rPr b="1" lang="en-US" sz="1200">
                  <a:solidFill>
                    <a:srgbClr val="111111"/>
                  </a:solidFill>
                  <a:latin typeface="Montserrat"/>
                  <a:ea typeface="Montserrat"/>
                  <a:cs typeface="Montserrat"/>
                  <a:sym typeface="Montserrat"/>
                </a:rPr>
                <a:t>Follow-Up)</a:t>
              </a:r>
              <a:endParaRPr b="1" sz="1200">
                <a:solidFill>
                  <a:schemeClr val="dk1"/>
                </a:solidFill>
                <a:latin typeface="Montserrat"/>
                <a:ea typeface="Montserrat"/>
                <a:cs typeface="Montserrat"/>
                <a:sym typeface="Montserrat"/>
              </a:endParaRPr>
            </a:p>
            <a:p>
              <a:pPr indent="-121920" lvl="0" marL="137160" rtl="0" algn="l">
                <a:lnSpc>
                  <a:spcPct val="115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Social media </a:t>
              </a:r>
              <a:endParaRPr sz="1200">
                <a:solidFill>
                  <a:schemeClr val="dk1"/>
                </a:solidFill>
                <a:latin typeface="Montserrat"/>
                <a:ea typeface="Montserrat"/>
                <a:cs typeface="Montserrat"/>
                <a:sym typeface="Montserrat"/>
              </a:endParaRPr>
            </a:p>
            <a:p>
              <a:pPr indent="-121920" lvl="0" marL="137160" rtl="0" algn="l">
                <a:lnSpc>
                  <a:spcPct val="115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Patient support portals</a:t>
              </a:r>
              <a:endParaRPr sz="1200">
                <a:solidFill>
                  <a:schemeClr val="dk1"/>
                </a:solidFill>
                <a:latin typeface="Montserrat"/>
                <a:ea typeface="Montserrat"/>
                <a:cs typeface="Montserrat"/>
                <a:sym typeface="Montserrat"/>
              </a:endParaRPr>
            </a:p>
            <a:p>
              <a:pPr indent="-121920" lvl="0" marL="137160" rtl="0" algn="l">
                <a:lnSpc>
                  <a:spcPct val="115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Compliance apps </a:t>
              </a:r>
              <a:endParaRPr sz="1200">
                <a:solidFill>
                  <a:schemeClr val="dk1"/>
                </a:solidFill>
                <a:latin typeface="Montserrat"/>
                <a:ea typeface="Montserrat"/>
                <a:cs typeface="Montserrat"/>
                <a:sym typeface="Montserrat"/>
              </a:endParaRPr>
            </a:p>
          </p:txBody>
        </p:sp>
        <p:cxnSp>
          <p:nvCxnSpPr>
            <p:cNvPr id="756" name="Google Shape;756;g2dcae107fb3_0_2012"/>
            <p:cNvCxnSpPr>
              <a:stCxn id="754" idx="3"/>
              <a:endCxn id="738" idx="1"/>
            </p:cNvCxnSpPr>
            <p:nvPr/>
          </p:nvCxnSpPr>
          <p:spPr>
            <a:xfrm flipH="1" rot="10800000">
              <a:off x="8720900" y="2946575"/>
              <a:ext cx="934800" cy="1238700"/>
            </a:xfrm>
            <a:prstGeom prst="bentConnector3">
              <a:avLst>
                <a:gd fmla="val 50000" name="adj1"/>
              </a:avLst>
            </a:prstGeom>
            <a:noFill/>
            <a:ln cap="flat" cmpd="sng" w="28575">
              <a:solidFill>
                <a:schemeClr val="dk1"/>
              </a:solidFill>
              <a:prstDash val="solid"/>
              <a:round/>
              <a:headEnd len="med" w="med" type="none"/>
              <a:tailEnd len="med" w="med" type="triangle"/>
            </a:ln>
          </p:spPr>
        </p:cxnSp>
        <p:sp>
          <p:nvSpPr>
            <p:cNvPr id="757" name="Google Shape;757;g2dcae107fb3_0_2012"/>
            <p:cNvSpPr/>
            <p:nvPr/>
          </p:nvSpPr>
          <p:spPr>
            <a:xfrm>
              <a:off x="9439695" y="3113075"/>
              <a:ext cx="144900" cy="1495500"/>
            </a:xfrm>
            <a:prstGeom prst="leftBracket">
              <a:avLst>
                <a:gd fmla="val 8333" name="adj"/>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758" name="Google Shape;758;g2dcae107fb3_0_2012"/>
            <p:cNvGrpSpPr/>
            <p:nvPr/>
          </p:nvGrpSpPr>
          <p:grpSpPr>
            <a:xfrm>
              <a:off x="1516800" y="1284675"/>
              <a:ext cx="9158400" cy="438300"/>
              <a:chOff x="1516800" y="1056075"/>
              <a:chExt cx="9158400" cy="438300"/>
            </a:xfrm>
          </p:grpSpPr>
          <p:cxnSp>
            <p:nvCxnSpPr>
              <p:cNvPr id="759" name="Google Shape;759;g2dcae107fb3_0_2012"/>
              <p:cNvCxnSpPr>
                <a:stCxn id="739" idx="2"/>
                <a:endCxn id="731" idx="0"/>
              </p:cNvCxnSpPr>
              <p:nvPr/>
            </p:nvCxnSpPr>
            <p:spPr>
              <a:xfrm rot="5400000">
                <a:off x="3587250" y="-1014375"/>
                <a:ext cx="438300" cy="4579200"/>
              </a:xfrm>
              <a:prstGeom prst="bentConnector3">
                <a:avLst>
                  <a:gd fmla="val 49983" name="adj1"/>
                </a:avLst>
              </a:prstGeom>
              <a:noFill/>
              <a:ln cap="flat" cmpd="sng" w="19050">
                <a:solidFill>
                  <a:schemeClr val="dk1"/>
                </a:solidFill>
                <a:prstDash val="solid"/>
                <a:round/>
                <a:headEnd len="med" w="med" type="none"/>
                <a:tailEnd len="med" w="med" type="none"/>
              </a:ln>
            </p:spPr>
          </p:cxnSp>
          <p:cxnSp>
            <p:nvCxnSpPr>
              <p:cNvPr id="760" name="Google Shape;760;g2dcae107fb3_0_2012"/>
              <p:cNvCxnSpPr>
                <a:stCxn id="739" idx="2"/>
                <a:endCxn id="735" idx="0"/>
              </p:cNvCxnSpPr>
              <p:nvPr/>
            </p:nvCxnSpPr>
            <p:spPr>
              <a:xfrm flipH="1" rot="-5400000">
                <a:off x="8166450" y="-1014375"/>
                <a:ext cx="438300" cy="4579200"/>
              </a:xfrm>
              <a:prstGeom prst="bentConnector3">
                <a:avLst>
                  <a:gd fmla="val 49983" name="adj1"/>
                </a:avLst>
              </a:prstGeom>
              <a:noFill/>
              <a:ln cap="flat" cmpd="sng" w="19050">
                <a:solidFill>
                  <a:schemeClr val="dk1"/>
                </a:solidFill>
                <a:prstDash val="solid"/>
                <a:round/>
                <a:headEnd len="med" w="med" type="none"/>
                <a:tailEnd len="med" w="med" type="none"/>
              </a:ln>
            </p:spPr>
          </p:cxnSp>
          <p:cxnSp>
            <p:nvCxnSpPr>
              <p:cNvPr id="761" name="Google Shape;761;g2dcae107fb3_0_2012"/>
              <p:cNvCxnSpPr>
                <a:stCxn id="739" idx="2"/>
                <a:endCxn id="734" idx="0"/>
              </p:cNvCxnSpPr>
              <p:nvPr/>
            </p:nvCxnSpPr>
            <p:spPr>
              <a:xfrm flipH="1" rot="-5400000">
                <a:off x="6617100" y="534975"/>
                <a:ext cx="438300" cy="1480500"/>
              </a:xfrm>
              <a:prstGeom prst="bentConnector3">
                <a:avLst>
                  <a:gd fmla="val 49983" name="adj1"/>
                </a:avLst>
              </a:prstGeom>
              <a:noFill/>
              <a:ln cap="flat" cmpd="sng" w="19050">
                <a:solidFill>
                  <a:schemeClr val="dk1"/>
                </a:solidFill>
                <a:prstDash val="solid"/>
                <a:round/>
                <a:headEnd len="med" w="med" type="none"/>
                <a:tailEnd len="med" w="med" type="none"/>
              </a:ln>
            </p:spPr>
          </p:cxnSp>
          <p:cxnSp>
            <p:nvCxnSpPr>
              <p:cNvPr id="762" name="Google Shape;762;g2dcae107fb3_0_2012"/>
              <p:cNvCxnSpPr>
                <a:stCxn id="739" idx="2"/>
                <a:endCxn id="733" idx="0"/>
              </p:cNvCxnSpPr>
              <p:nvPr/>
            </p:nvCxnSpPr>
            <p:spPr>
              <a:xfrm rot="5400000">
                <a:off x="5116350" y="514725"/>
                <a:ext cx="438300" cy="1521000"/>
              </a:xfrm>
              <a:prstGeom prst="bentConnector3">
                <a:avLst>
                  <a:gd fmla="val 49983" name="adj1"/>
                </a:avLst>
              </a:prstGeom>
              <a:noFill/>
              <a:ln cap="flat" cmpd="sng" w="19050">
                <a:solidFill>
                  <a:schemeClr val="dk1"/>
                </a:solidFill>
                <a:prstDash val="solid"/>
                <a:round/>
                <a:headEnd len="med" w="med" type="none"/>
                <a:tailEnd len="med" w="med" type="none"/>
              </a:ln>
            </p:spPr>
          </p:cxnSp>
        </p:grpSp>
        <p:sp>
          <p:nvSpPr>
            <p:cNvPr id="763" name="Google Shape;763;g2dcae107fb3_0_2012"/>
            <p:cNvSpPr/>
            <p:nvPr/>
          </p:nvSpPr>
          <p:spPr>
            <a:xfrm>
              <a:off x="10404350" y="2157625"/>
              <a:ext cx="541800" cy="553200"/>
            </a:xfrm>
            <a:custGeom>
              <a:rect b="b" l="l" r="r" t="t"/>
              <a:pathLst>
                <a:path extrusionOk="0" h="576" w="576">
                  <a:moveTo>
                    <a:pt x="576" y="0"/>
                  </a:moveTo>
                  <a:cubicBezTo>
                    <a:pt x="0" y="0"/>
                    <a:pt x="0" y="0"/>
                    <a:pt x="0" y="0"/>
                  </a:cubicBezTo>
                  <a:cubicBezTo>
                    <a:pt x="0" y="576"/>
                    <a:pt x="0" y="576"/>
                    <a:pt x="0" y="576"/>
                  </a:cubicBezTo>
                  <a:cubicBezTo>
                    <a:pt x="576" y="576"/>
                    <a:pt x="576" y="576"/>
                    <a:pt x="576" y="576"/>
                  </a:cubicBezTo>
                  <a:cubicBezTo>
                    <a:pt x="576" y="576"/>
                    <a:pt x="576" y="576"/>
                    <a:pt x="576" y="576"/>
                  </a:cubicBezTo>
                  <a:cubicBezTo>
                    <a:pt x="576" y="0"/>
                    <a:pt x="576" y="0"/>
                    <a:pt x="576" y="0"/>
                  </a:cubicBezTo>
                  <a:close/>
                  <a:moveTo>
                    <a:pt x="25" y="531"/>
                  </a:moveTo>
                  <a:cubicBezTo>
                    <a:pt x="114" y="441"/>
                    <a:pt x="114" y="441"/>
                    <a:pt x="114" y="441"/>
                  </a:cubicBezTo>
                  <a:cubicBezTo>
                    <a:pt x="114" y="441"/>
                    <a:pt x="114" y="441"/>
                    <a:pt x="114" y="441"/>
                  </a:cubicBezTo>
                  <a:cubicBezTo>
                    <a:pt x="172" y="384"/>
                    <a:pt x="172" y="384"/>
                    <a:pt x="172" y="384"/>
                  </a:cubicBezTo>
                  <a:cubicBezTo>
                    <a:pt x="175" y="381"/>
                    <a:pt x="178" y="379"/>
                    <a:pt x="182" y="379"/>
                  </a:cubicBezTo>
                  <a:cubicBezTo>
                    <a:pt x="315" y="379"/>
                    <a:pt x="315" y="379"/>
                    <a:pt x="315" y="379"/>
                  </a:cubicBezTo>
                  <a:cubicBezTo>
                    <a:pt x="323" y="379"/>
                    <a:pt x="329" y="386"/>
                    <a:pt x="329" y="394"/>
                  </a:cubicBezTo>
                  <a:cubicBezTo>
                    <a:pt x="329" y="402"/>
                    <a:pt x="323" y="409"/>
                    <a:pt x="315" y="409"/>
                  </a:cubicBezTo>
                  <a:cubicBezTo>
                    <a:pt x="194" y="409"/>
                    <a:pt x="194" y="409"/>
                    <a:pt x="194" y="409"/>
                  </a:cubicBezTo>
                  <a:cubicBezTo>
                    <a:pt x="194" y="434"/>
                    <a:pt x="194" y="434"/>
                    <a:pt x="194" y="434"/>
                  </a:cubicBezTo>
                  <a:cubicBezTo>
                    <a:pt x="315" y="434"/>
                    <a:pt x="315" y="434"/>
                    <a:pt x="315" y="434"/>
                  </a:cubicBezTo>
                  <a:cubicBezTo>
                    <a:pt x="325" y="434"/>
                    <a:pt x="346" y="430"/>
                    <a:pt x="357" y="419"/>
                  </a:cubicBezTo>
                  <a:cubicBezTo>
                    <a:pt x="466" y="310"/>
                    <a:pt x="466" y="310"/>
                    <a:pt x="466" y="310"/>
                  </a:cubicBezTo>
                  <a:cubicBezTo>
                    <a:pt x="473" y="304"/>
                    <a:pt x="482" y="303"/>
                    <a:pt x="488" y="308"/>
                  </a:cubicBezTo>
                  <a:cubicBezTo>
                    <a:pt x="491" y="311"/>
                    <a:pt x="493" y="315"/>
                    <a:pt x="493" y="319"/>
                  </a:cubicBezTo>
                  <a:cubicBezTo>
                    <a:pt x="493" y="323"/>
                    <a:pt x="491" y="327"/>
                    <a:pt x="489" y="330"/>
                  </a:cubicBezTo>
                  <a:cubicBezTo>
                    <a:pt x="347" y="472"/>
                    <a:pt x="347" y="472"/>
                    <a:pt x="347" y="472"/>
                  </a:cubicBezTo>
                  <a:cubicBezTo>
                    <a:pt x="344" y="474"/>
                    <a:pt x="340" y="476"/>
                    <a:pt x="336" y="476"/>
                  </a:cubicBezTo>
                  <a:cubicBezTo>
                    <a:pt x="208" y="476"/>
                    <a:pt x="208" y="476"/>
                    <a:pt x="208" y="476"/>
                  </a:cubicBezTo>
                  <a:cubicBezTo>
                    <a:pt x="132" y="552"/>
                    <a:pt x="132" y="552"/>
                    <a:pt x="132" y="552"/>
                  </a:cubicBezTo>
                  <a:cubicBezTo>
                    <a:pt x="25" y="552"/>
                    <a:pt x="25" y="552"/>
                    <a:pt x="25" y="552"/>
                  </a:cubicBezTo>
                  <a:lnTo>
                    <a:pt x="25" y="531"/>
                  </a:lnTo>
                  <a:close/>
                  <a:moveTo>
                    <a:pt x="167" y="552"/>
                  </a:moveTo>
                  <a:cubicBezTo>
                    <a:pt x="218" y="501"/>
                    <a:pt x="218" y="501"/>
                    <a:pt x="218" y="501"/>
                  </a:cubicBezTo>
                  <a:cubicBezTo>
                    <a:pt x="336" y="501"/>
                    <a:pt x="336" y="501"/>
                    <a:pt x="336" y="501"/>
                  </a:cubicBezTo>
                  <a:cubicBezTo>
                    <a:pt x="347" y="501"/>
                    <a:pt x="357" y="496"/>
                    <a:pt x="364" y="489"/>
                  </a:cubicBezTo>
                  <a:cubicBezTo>
                    <a:pt x="506" y="347"/>
                    <a:pt x="506" y="347"/>
                    <a:pt x="506" y="347"/>
                  </a:cubicBezTo>
                  <a:cubicBezTo>
                    <a:pt x="514" y="339"/>
                    <a:pt x="518" y="329"/>
                    <a:pt x="517" y="318"/>
                  </a:cubicBezTo>
                  <a:cubicBezTo>
                    <a:pt x="517" y="307"/>
                    <a:pt x="513" y="297"/>
                    <a:pt x="504" y="290"/>
                  </a:cubicBezTo>
                  <a:cubicBezTo>
                    <a:pt x="489" y="276"/>
                    <a:pt x="464" y="277"/>
                    <a:pt x="449" y="292"/>
                  </a:cubicBezTo>
                  <a:cubicBezTo>
                    <a:pt x="353" y="388"/>
                    <a:pt x="353" y="388"/>
                    <a:pt x="353" y="388"/>
                  </a:cubicBezTo>
                  <a:cubicBezTo>
                    <a:pt x="350" y="369"/>
                    <a:pt x="334" y="355"/>
                    <a:pt x="315" y="355"/>
                  </a:cubicBezTo>
                  <a:cubicBezTo>
                    <a:pt x="182" y="355"/>
                    <a:pt x="182" y="355"/>
                    <a:pt x="182" y="355"/>
                  </a:cubicBezTo>
                  <a:cubicBezTo>
                    <a:pt x="172" y="355"/>
                    <a:pt x="162" y="359"/>
                    <a:pt x="154" y="366"/>
                  </a:cubicBezTo>
                  <a:cubicBezTo>
                    <a:pt x="100" y="421"/>
                    <a:pt x="100" y="421"/>
                    <a:pt x="100" y="421"/>
                  </a:cubicBezTo>
                  <a:cubicBezTo>
                    <a:pt x="100" y="421"/>
                    <a:pt x="100" y="421"/>
                    <a:pt x="100" y="421"/>
                  </a:cubicBezTo>
                  <a:cubicBezTo>
                    <a:pt x="25" y="496"/>
                    <a:pt x="25" y="496"/>
                    <a:pt x="25" y="496"/>
                  </a:cubicBezTo>
                  <a:cubicBezTo>
                    <a:pt x="25" y="25"/>
                    <a:pt x="25" y="25"/>
                    <a:pt x="25" y="25"/>
                  </a:cubicBezTo>
                  <a:cubicBezTo>
                    <a:pt x="552" y="25"/>
                    <a:pt x="552" y="25"/>
                    <a:pt x="552" y="25"/>
                  </a:cubicBezTo>
                  <a:cubicBezTo>
                    <a:pt x="552" y="552"/>
                    <a:pt x="552" y="552"/>
                    <a:pt x="552" y="552"/>
                  </a:cubicBezTo>
                  <a:lnTo>
                    <a:pt x="167" y="552"/>
                  </a:lnTo>
                  <a:close/>
                  <a:moveTo>
                    <a:pt x="333" y="112"/>
                  </a:moveTo>
                  <a:cubicBezTo>
                    <a:pt x="360" y="112"/>
                    <a:pt x="382" y="134"/>
                    <a:pt x="382" y="161"/>
                  </a:cubicBezTo>
                  <a:cubicBezTo>
                    <a:pt x="382" y="173"/>
                    <a:pt x="378" y="185"/>
                    <a:pt x="370" y="193"/>
                  </a:cubicBezTo>
                  <a:cubicBezTo>
                    <a:pt x="288" y="280"/>
                    <a:pt x="288" y="280"/>
                    <a:pt x="288" y="280"/>
                  </a:cubicBezTo>
                  <a:cubicBezTo>
                    <a:pt x="206" y="193"/>
                    <a:pt x="206" y="193"/>
                    <a:pt x="206" y="193"/>
                  </a:cubicBezTo>
                  <a:cubicBezTo>
                    <a:pt x="199" y="185"/>
                    <a:pt x="194" y="173"/>
                    <a:pt x="194" y="161"/>
                  </a:cubicBezTo>
                  <a:cubicBezTo>
                    <a:pt x="194" y="134"/>
                    <a:pt x="216" y="112"/>
                    <a:pt x="243" y="112"/>
                  </a:cubicBezTo>
                  <a:cubicBezTo>
                    <a:pt x="263" y="112"/>
                    <a:pt x="281" y="124"/>
                    <a:pt x="288" y="141"/>
                  </a:cubicBezTo>
                  <a:cubicBezTo>
                    <a:pt x="296" y="124"/>
                    <a:pt x="313" y="112"/>
                    <a:pt x="333" y="112"/>
                  </a:cubicBezTo>
                  <a:moveTo>
                    <a:pt x="333" y="87"/>
                  </a:moveTo>
                  <a:cubicBezTo>
                    <a:pt x="317" y="87"/>
                    <a:pt x="301" y="93"/>
                    <a:pt x="288" y="102"/>
                  </a:cubicBezTo>
                  <a:cubicBezTo>
                    <a:pt x="276" y="93"/>
                    <a:pt x="260" y="87"/>
                    <a:pt x="243" y="87"/>
                  </a:cubicBezTo>
                  <a:cubicBezTo>
                    <a:pt x="202" y="87"/>
                    <a:pt x="169" y="120"/>
                    <a:pt x="169" y="161"/>
                  </a:cubicBezTo>
                  <a:cubicBezTo>
                    <a:pt x="169" y="179"/>
                    <a:pt x="176" y="196"/>
                    <a:pt x="188" y="210"/>
                  </a:cubicBezTo>
                  <a:cubicBezTo>
                    <a:pt x="188" y="210"/>
                    <a:pt x="188" y="210"/>
                    <a:pt x="188" y="210"/>
                  </a:cubicBezTo>
                  <a:cubicBezTo>
                    <a:pt x="188" y="210"/>
                    <a:pt x="188" y="210"/>
                    <a:pt x="188" y="210"/>
                  </a:cubicBezTo>
                  <a:cubicBezTo>
                    <a:pt x="271" y="297"/>
                    <a:pt x="271" y="297"/>
                    <a:pt x="271" y="297"/>
                  </a:cubicBezTo>
                  <a:cubicBezTo>
                    <a:pt x="288" y="316"/>
                    <a:pt x="288" y="316"/>
                    <a:pt x="288" y="316"/>
                  </a:cubicBezTo>
                  <a:cubicBezTo>
                    <a:pt x="306" y="297"/>
                    <a:pt x="306" y="297"/>
                    <a:pt x="306" y="297"/>
                  </a:cubicBezTo>
                  <a:cubicBezTo>
                    <a:pt x="388" y="210"/>
                    <a:pt x="388" y="210"/>
                    <a:pt x="388" y="210"/>
                  </a:cubicBezTo>
                  <a:cubicBezTo>
                    <a:pt x="388" y="210"/>
                    <a:pt x="388" y="210"/>
                    <a:pt x="388" y="210"/>
                  </a:cubicBezTo>
                  <a:cubicBezTo>
                    <a:pt x="389" y="210"/>
                    <a:pt x="389" y="210"/>
                    <a:pt x="389" y="210"/>
                  </a:cubicBezTo>
                  <a:cubicBezTo>
                    <a:pt x="401" y="196"/>
                    <a:pt x="407" y="179"/>
                    <a:pt x="407" y="161"/>
                  </a:cubicBezTo>
                  <a:cubicBezTo>
                    <a:pt x="407" y="120"/>
                    <a:pt x="374" y="87"/>
                    <a:pt x="333" y="87"/>
                  </a:cubicBez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700">
                <a:solidFill>
                  <a:srgbClr val="D04A02"/>
                </a:solidFill>
                <a:latin typeface="Arial"/>
                <a:ea typeface="Arial"/>
                <a:cs typeface="Arial"/>
                <a:sym typeface="Arial"/>
              </a:endParaRPr>
            </a:p>
          </p:txBody>
        </p:sp>
      </p:grpSp>
      <p:sp>
        <p:nvSpPr>
          <p:cNvPr id="764" name="Google Shape;764;g2dcae107fb3_0_2012"/>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The digital health journey </a:t>
            </a:r>
            <a:endParaRPr b="1" sz="2200">
              <a:solidFill>
                <a:schemeClr val="lt1"/>
              </a:solidFill>
              <a:latin typeface="Montserrat"/>
              <a:ea typeface="Montserrat"/>
              <a:cs typeface="Montserrat"/>
              <a:sym typeface="Montserrat"/>
            </a:endParaRPr>
          </a:p>
        </p:txBody>
      </p:sp>
      <p:sp>
        <p:nvSpPr>
          <p:cNvPr id="765" name="Google Shape;765;g2dcae107fb3_0_2012"/>
          <p:cNvSpPr/>
          <p:nvPr/>
        </p:nvSpPr>
        <p:spPr>
          <a:xfrm>
            <a:off x="9528600" y="0"/>
            <a:ext cx="26637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
        <p:nvSpPr>
          <p:cNvPr id="766" name="Google Shape;766;g2dcae107fb3_0_2012"/>
          <p:cNvSpPr txBox="1"/>
          <p:nvPr/>
        </p:nvSpPr>
        <p:spPr>
          <a:xfrm>
            <a:off x="715050" y="5313300"/>
            <a:ext cx="10761900" cy="1236600"/>
          </a:xfrm>
          <a:prstGeom prst="rect">
            <a:avLst/>
          </a:prstGeom>
          <a:solidFill>
            <a:srgbClr val="F3F3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Montserrat"/>
                <a:ea typeface="Montserrat"/>
                <a:cs typeface="Montserrat"/>
                <a:sym typeface="Montserrat"/>
              </a:rPr>
              <a:t>In </a:t>
            </a:r>
            <a:r>
              <a:rPr b="1" lang="en-US" sz="1500">
                <a:solidFill>
                  <a:schemeClr val="dk1"/>
                </a:solidFill>
                <a:latin typeface="Montserrat"/>
                <a:ea typeface="Montserrat"/>
                <a:cs typeface="Montserrat"/>
                <a:sym typeface="Montserrat"/>
              </a:rPr>
              <a:t>accessing </a:t>
            </a:r>
            <a:r>
              <a:rPr lang="en-US" sz="1500">
                <a:solidFill>
                  <a:schemeClr val="dk1"/>
                </a:solidFill>
                <a:latin typeface="Montserrat"/>
                <a:ea typeface="Montserrat"/>
                <a:cs typeface="Montserrat"/>
                <a:sym typeface="Montserrat"/>
              </a:rPr>
              <a:t>of personal data</a:t>
            </a:r>
            <a:r>
              <a:rPr b="1" lang="en-US" sz="1500">
                <a:solidFill>
                  <a:schemeClr val="dk1"/>
                </a:solidFill>
                <a:latin typeface="Montserrat"/>
                <a:ea typeface="Montserrat"/>
                <a:cs typeface="Montserrat"/>
                <a:sym typeface="Montserrat"/>
              </a:rPr>
              <a:t>, </a:t>
            </a:r>
            <a:r>
              <a:rPr lang="en-US" sz="1500">
                <a:solidFill>
                  <a:schemeClr val="dk1"/>
                </a:solidFill>
                <a:latin typeface="Montserrat"/>
                <a:ea typeface="Montserrat"/>
                <a:cs typeface="Montserrat"/>
                <a:sym typeface="Montserrat"/>
              </a:rPr>
              <a:t> </a:t>
            </a:r>
            <a:r>
              <a:rPr b="1" lang="en-US" sz="1500">
                <a:solidFill>
                  <a:schemeClr val="dk1"/>
                </a:solidFill>
                <a:latin typeface="Montserrat"/>
                <a:ea typeface="Montserrat"/>
                <a:cs typeface="Montserrat"/>
                <a:sym typeface="Montserrat"/>
              </a:rPr>
              <a:t>Unauthorised access</a:t>
            </a:r>
            <a:r>
              <a:rPr lang="en-US" sz="1500">
                <a:solidFill>
                  <a:schemeClr val="dk1"/>
                </a:solidFill>
                <a:latin typeface="Montserrat"/>
                <a:ea typeface="Montserrat"/>
                <a:cs typeface="Montserrat"/>
                <a:sym typeface="Montserrat"/>
              </a:rPr>
              <a:t> (Access to personal data that has not been</a:t>
            </a:r>
            <a:r>
              <a:rPr b="1" lang="en-US" sz="1500">
                <a:solidFill>
                  <a:schemeClr val="dk1"/>
                </a:solidFill>
                <a:latin typeface="Montserrat"/>
                <a:ea typeface="Montserrat"/>
                <a:cs typeface="Montserrat"/>
                <a:sym typeface="Montserrat"/>
              </a:rPr>
              <a:t> explicitly permitted</a:t>
            </a:r>
            <a:r>
              <a:rPr lang="en-US" sz="1500">
                <a:solidFill>
                  <a:schemeClr val="dk1"/>
                </a:solidFill>
                <a:latin typeface="Montserrat"/>
                <a:ea typeface="Montserrat"/>
                <a:cs typeface="Montserrat"/>
                <a:sym typeface="Montserrat"/>
              </a:rPr>
              <a:t> by the </a:t>
            </a:r>
            <a:r>
              <a:rPr b="1" lang="en-US" sz="1500">
                <a:solidFill>
                  <a:schemeClr val="dk1"/>
                </a:solidFill>
                <a:latin typeface="Montserrat"/>
                <a:ea typeface="Montserrat"/>
                <a:cs typeface="Montserrat"/>
                <a:sym typeface="Montserrat"/>
              </a:rPr>
              <a:t>data owner or controller</a:t>
            </a:r>
            <a:r>
              <a:rPr lang="en-US" sz="1500">
                <a:solidFill>
                  <a:schemeClr val="dk1"/>
                </a:solidFill>
                <a:latin typeface="Montserrat"/>
                <a:ea typeface="Montserrat"/>
                <a:cs typeface="Montserrat"/>
                <a:sym typeface="Montserrat"/>
              </a:rPr>
              <a:t>) is considered a </a:t>
            </a:r>
            <a:r>
              <a:rPr b="1" lang="en-US" sz="1500">
                <a:solidFill>
                  <a:schemeClr val="dk1"/>
                </a:solidFill>
                <a:latin typeface="Montserrat"/>
                <a:ea typeface="Montserrat"/>
                <a:cs typeface="Montserrat"/>
                <a:sym typeface="Montserrat"/>
              </a:rPr>
              <a:t>personal data breach</a:t>
            </a:r>
            <a:r>
              <a:rPr lang="en-US" sz="1500">
                <a:solidFill>
                  <a:schemeClr val="dk1"/>
                </a:solidFill>
                <a:latin typeface="Montserrat"/>
                <a:ea typeface="Montserrat"/>
                <a:cs typeface="Montserrat"/>
                <a:sym typeface="Montserrat"/>
              </a:rPr>
              <a:t>.</a:t>
            </a:r>
            <a:r>
              <a:rPr b="1" lang="en-US" sz="1500">
                <a:solidFill>
                  <a:schemeClr val="dk1"/>
                </a:solidFill>
                <a:latin typeface="Montserrat"/>
                <a:ea typeface="Montserrat"/>
                <a:cs typeface="Montserrat"/>
                <a:sym typeface="Montserrat"/>
              </a:rPr>
              <a:t> </a:t>
            </a:r>
            <a:endParaRPr b="1" sz="1500">
              <a:solidFill>
                <a:schemeClr val="dk1"/>
              </a:solidFill>
              <a:latin typeface="Montserrat"/>
              <a:ea typeface="Montserrat"/>
              <a:cs typeface="Montserrat"/>
              <a:sym typeface="Montserrat"/>
            </a:endParaRPr>
          </a:p>
          <a:p>
            <a:pPr indent="-323850" lvl="0" marL="457200" rtl="0" algn="l">
              <a:spcBef>
                <a:spcPts val="1000"/>
              </a:spcBef>
              <a:spcAft>
                <a:spcPts val="0"/>
              </a:spcAft>
              <a:buClr>
                <a:schemeClr val="dk1"/>
              </a:buClr>
              <a:buSzPts val="1500"/>
              <a:buFont typeface="Montserrat"/>
              <a:buChar char="●"/>
            </a:pPr>
            <a:r>
              <a:rPr b="1" lang="en-US" sz="1500">
                <a:solidFill>
                  <a:schemeClr val="dk1"/>
                </a:solidFill>
                <a:latin typeface="Montserrat"/>
                <a:ea typeface="Montserrat"/>
                <a:cs typeface="Montserrat"/>
                <a:sym typeface="Montserrat"/>
              </a:rPr>
              <a:t>Inadequate</a:t>
            </a:r>
            <a:r>
              <a:rPr lang="en-US" sz="1500">
                <a:solidFill>
                  <a:schemeClr val="dk1"/>
                </a:solidFill>
                <a:latin typeface="Montserrat"/>
                <a:ea typeface="Montserrat"/>
                <a:cs typeface="Montserrat"/>
                <a:sym typeface="Montserrat"/>
              </a:rPr>
              <a:t> access controls </a:t>
            </a:r>
            <a:endParaRPr sz="1500">
              <a:solidFill>
                <a:schemeClr val="dk1"/>
              </a:solidFill>
              <a:latin typeface="Montserrat"/>
              <a:ea typeface="Montserrat"/>
              <a:cs typeface="Montserrat"/>
              <a:sym typeface="Montserrat"/>
            </a:endParaRPr>
          </a:p>
          <a:p>
            <a:pPr indent="-323850" lvl="0" marL="457200" rtl="0" algn="l">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Security </a:t>
            </a:r>
            <a:r>
              <a:rPr b="1" lang="en-US" sz="1500">
                <a:solidFill>
                  <a:schemeClr val="dk1"/>
                </a:solidFill>
                <a:latin typeface="Montserrat"/>
                <a:ea typeface="Montserrat"/>
                <a:cs typeface="Montserrat"/>
                <a:sym typeface="Montserrat"/>
              </a:rPr>
              <a:t>vulnerabilities</a:t>
            </a:r>
            <a:endParaRPr b="1" sz="1500">
              <a:solidFill>
                <a:schemeClr val="dk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descr="A picture containing parking&#10;&#10;Description automatically generated" id="772" name="Google Shape;772;g2dcae107fb3_0_3056"/>
          <p:cNvPicPr preferRelativeResize="0"/>
          <p:nvPr/>
        </p:nvPicPr>
        <p:blipFill rotWithShape="1">
          <a:blip r:embed="rId3">
            <a:alphaModFix/>
          </a:blip>
          <a:srcRect b="0" l="0" r="0" t="0"/>
          <a:stretch/>
        </p:blipFill>
        <p:spPr>
          <a:xfrm>
            <a:off x="1237273" y="1558550"/>
            <a:ext cx="9717453" cy="4887849"/>
          </a:xfrm>
          <a:prstGeom prst="rect">
            <a:avLst/>
          </a:prstGeom>
          <a:noFill/>
          <a:ln>
            <a:noFill/>
          </a:ln>
        </p:spPr>
      </p:pic>
      <p:sp>
        <p:nvSpPr>
          <p:cNvPr id="773" name="Google Shape;773;g2dcae107fb3_0_3056"/>
          <p:cNvSpPr/>
          <p:nvPr/>
        </p:nvSpPr>
        <p:spPr>
          <a:xfrm>
            <a:off x="144875" y="791425"/>
            <a:ext cx="11750700" cy="773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lang="en-US" sz="2200">
                <a:latin typeface="Montserrat"/>
                <a:ea typeface="Montserrat"/>
                <a:cs typeface="Montserrat"/>
                <a:sym typeface="Montserrat"/>
              </a:rPr>
              <a:t>FHIR is a “</a:t>
            </a:r>
            <a:r>
              <a:rPr b="1" lang="en-US" sz="2200">
                <a:latin typeface="Montserrat"/>
                <a:ea typeface="Montserrat"/>
                <a:cs typeface="Montserrat"/>
                <a:sym typeface="Montserrat"/>
              </a:rPr>
              <a:t>universal translator</a:t>
            </a:r>
            <a:r>
              <a:rPr lang="en-US" sz="2200">
                <a:latin typeface="Montserrat"/>
                <a:ea typeface="Montserrat"/>
                <a:cs typeface="Montserrat"/>
                <a:sym typeface="Montserrat"/>
              </a:rPr>
              <a:t>” of health </a:t>
            </a:r>
            <a:r>
              <a:rPr lang="en-US" sz="2200">
                <a:latin typeface="Montserrat"/>
                <a:ea typeface="Montserrat"/>
                <a:cs typeface="Montserrat"/>
                <a:sym typeface="Montserrat"/>
                <a:extLst>
                  <a:ext uri="http://customooxmlschemas.google.com/">
                    <go:slidesCustomData xmlns:go="http://customooxmlschemas.google.com/" textRoundtripDataId="9"/>
                  </a:ext>
                </a:extLst>
              </a:rPr>
              <a:t>data</a:t>
            </a:r>
            <a:r>
              <a:rPr lang="en-US" sz="2200">
                <a:latin typeface="Montserrat"/>
                <a:ea typeface="Montserrat"/>
                <a:cs typeface="Montserrat"/>
                <a:sym typeface="Montserrat"/>
              </a:rPr>
              <a:t> </a:t>
            </a:r>
            <a:endParaRPr b="1" i="0" sz="2200" u="none" cap="none" strike="noStrike">
              <a:solidFill>
                <a:srgbClr val="000000"/>
              </a:solidFill>
              <a:latin typeface="Montserrat"/>
              <a:ea typeface="Montserrat"/>
              <a:cs typeface="Montserrat"/>
              <a:sym typeface="Montserrat"/>
            </a:endParaRPr>
          </a:p>
        </p:txBody>
      </p:sp>
      <p:sp>
        <p:nvSpPr>
          <p:cNvPr id="774" name="Google Shape;774;g2dcae107fb3_0_3056"/>
          <p:cNvSpPr txBox="1"/>
          <p:nvPr/>
        </p:nvSpPr>
        <p:spPr>
          <a:xfrm>
            <a:off x="4320575" y="5889550"/>
            <a:ext cx="7575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111111"/>
                </a:solidFill>
                <a:latin typeface="Montserrat"/>
                <a:ea typeface="Montserrat"/>
                <a:cs typeface="Montserrat"/>
                <a:sym typeface="Montserrat"/>
              </a:rPr>
              <a:t> The connectivity and interfaces between </a:t>
            </a:r>
            <a:r>
              <a:rPr b="1" lang="en-US" sz="2000">
                <a:solidFill>
                  <a:srgbClr val="111111"/>
                </a:solidFill>
                <a:latin typeface="Montserrat"/>
                <a:ea typeface="Montserrat"/>
                <a:cs typeface="Montserrat"/>
                <a:sym typeface="Montserrat"/>
              </a:rPr>
              <a:t>personal health devices</a:t>
            </a:r>
            <a:r>
              <a:rPr lang="en-US" sz="2000">
                <a:solidFill>
                  <a:srgbClr val="111111"/>
                </a:solidFill>
                <a:latin typeface="Montserrat"/>
                <a:ea typeface="Montserrat"/>
                <a:cs typeface="Montserrat"/>
                <a:sym typeface="Montserrat"/>
              </a:rPr>
              <a:t>, </a:t>
            </a:r>
            <a:r>
              <a:rPr b="1" lang="en-US" sz="2000">
                <a:solidFill>
                  <a:srgbClr val="111111"/>
                </a:solidFill>
                <a:latin typeface="Montserrat"/>
                <a:ea typeface="Montserrat"/>
                <a:cs typeface="Montserrat"/>
                <a:sym typeface="Montserrat"/>
              </a:rPr>
              <a:t>services</a:t>
            </a:r>
            <a:r>
              <a:rPr lang="en-US" sz="2000">
                <a:solidFill>
                  <a:srgbClr val="111111"/>
                </a:solidFill>
                <a:latin typeface="Montserrat"/>
                <a:ea typeface="Montserrat"/>
                <a:cs typeface="Montserrat"/>
                <a:sym typeface="Montserrat"/>
              </a:rPr>
              <a:t>, and </a:t>
            </a:r>
            <a:r>
              <a:rPr b="1" lang="en-US" sz="2000">
                <a:solidFill>
                  <a:srgbClr val="111111"/>
                </a:solidFill>
                <a:latin typeface="Montserrat"/>
                <a:ea typeface="Montserrat"/>
                <a:cs typeface="Montserrat"/>
                <a:sym typeface="Montserrat"/>
              </a:rPr>
              <a:t>health information systems</a:t>
            </a:r>
            <a:endParaRPr sz="2200">
              <a:latin typeface="Montserrat"/>
              <a:ea typeface="Montserrat"/>
              <a:cs typeface="Montserrat"/>
              <a:sym typeface="Montserrat"/>
            </a:endParaRPr>
          </a:p>
        </p:txBody>
      </p:sp>
      <p:pic>
        <p:nvPicPr>
          <p:cNvPr id="775" name="Google Shape;775;g2dcae107fb3_0_3056"/>
          <p:cNvPicPr preferRelativeResize="0"/>
          <p:nvPr/>
        </p:nvPicPr>
        <p:blipFill rotWithShape="1">
          <a:blip r:embed="rId4">
            <a:alphaModFix/>
          </a:blip>
          <a:srcRect b="3938" l="17014" r="10980" t="5727"/>
          <a:stretch/>
        </p:blipFill>
        <p:spPr>
          <a:xfrm>
            <a:off x="10013188" y="0"/>
            <a:ext cx="721800" cy="721800"/>
          </a:xfrm>
          <a:prstGeom prst="ellipse">
            <a:avLst/>
          </a:prstGeom>
          <a:noFill/>
          <a:ln cap="flat" cmpd="sng" w="19050">
            <a:solidFill>
              <a:schemeClr val="dk1"/>
            </a:solidFill>
            <a:prstDash val="solid"/>
            <a:round/>
            <a:headEnd len="sm" w="sm" type="none"/>
            <a:tailEnd len="sm" w="sm" type="none"/>
          </a:ln>
        </p:spPr>
      </p:pic>
      <p:sp>
        <p:nvSpPr>
          <p:cNvPr id="776" name="Google Shape;776;g2dcae107fb3_0_3056"/>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Fast Healthcare Interoperability Resources (FHIR) - an example</a:t>
            </a:r>
            <a:endParaRPr b="1" sz="2200">
              <a:solidFill>
                <a:schemeClr val="lt1"/>
              </a:solidFill>
              <a:latin typeface="Montserrat"/>
              <a:ea typeface="Montserrat"/>
              <a:cs typeface="Montserrat"/>
              <a:sym typeface="Montserrat"/>
            </a:endParaRPr>
          </a:p>
        </p:txBody>
      </p:sp>
      <p:sp>
        <p:nvSpPr>
          <p:cNvPr id="777" name="Google Shape;777;g2dcae107fb3_0_3056"/>
          <p:cNvSpPr/>
          <p:nvPr/>
        </p:nvSpPr>
        <p:spPr>
          <a:xfrm>
            <a:off x="10794775" y="0"/>
            <a:ext cx="1397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g2dcae107fb3_0_2702"/>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Engagement sessions - </a:t>
            </a:r>
            <a:r>
              <a:rPr b="1" lang="en-US" sz="2200">
                <a:solidFill>
                  <a:schemeClr val="lt1"/>
                </a:solidFill>
                <a:latin typeface="Montserrat"/>
                <a:ea typeface="Montserrat"/>
                <a:cs typeface="Montserrat"/>
                <a:sym typeface="Montserrat"/>
              </a:rPr>
              <a:t>The future of the digital ecosystem </a:t>
            </a:r>
            <a:endParaRPr b="1" sz="2200">
              <a:solidFill>
                <a:schemeClr val="lt1"/>
              </a:solidFill>
              <a:latin typeface="Montserrat"/>
              <a:ea typeface="Montserrat"/>
              <a:cs typeface="Montserrat"/>
              <a:sym typeface="Montserrat"/>
            </a:endParaRPr>
          </a:p>
        </p:txBody>
      </p:sp>
      <p:sp>
        <p:nvSpPr>
          <p:cNvPr id="784" name="Google Shape;784;g2dcae107fb3_0_2702"/>
          <p:cNvSpPr/>
          <p:nvPr/>
        </p:nvSpPr>
        <p:spPr>
          <a:xfrm>
            <a:off x="9651825" y="0"/>
            <a:ext cx="2540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pic>
        <p:nvPicPr>
          <p:cNvPr id="785" name="Google Shape;785;g2dcae107fb3_0_2702"/>
          <p:cNvPicPr preferRelativeResize="0"/>
          <p:nvPr/>
        </p:nvPicPr>
        <p:blipFill rotWithShape="1">
          <a:blip r:embed="rId3">
            <a:alphaModFix/>
          </a:blip>
          <a:srcRect b="0" l="29146" r="37254" t="0"/>
          <a:stretch/>
        </p:blipFill>
        <p:spPr>
          <a:xfrm>
            <a:off x="517810" y="2124525"/>
            <a:ext cx="2962931" cy="4642098"/>
          </a:xfrm>
          <a:prstGeom prst="rect">
            <a:avLst/>
          </a:prstGeom>
          <a:noFill/>
          <a:ln>
            <a:noFill/>
          </a:ln>
        </p:spPr>
      </p:pic>
      <p:pic>
        <p:nvPicPr>
          <p:cNvPr id="786" name="Google Shape;786;g2dcae107fb3_0_2702"/>
          <p:cNvPicPr preferRelativeResize="0"/>
          <p:nvPr/>
        </p:nvPicPr>
        <p:blipFill rotWithShape="1">
          <a:blip r:embed="rId4">
            <a:alphaModFix/>
          </a:blip>
          <a:srcRect b="0" l="50906" r="6529" t="0"/>
          <a:stretch/>
        </p:blipFill>
        <p:spPr>
          <a:xfrm flipH="1">
            <a:off x="4614541" y="2124525"/>
            <a:ext cx="2962925" cy="4642098"/>
          </a:xfrm>
          <a:prstGeom prst="rect">
            <a:avLst/>
          </a:prstGeom>
          <a:noFill/>
          <a:ln>
            <a:noFill/>
          </a:ln>
        </p:spPr>
      </p:pic>
      <p:pic>
        <p:nvPicPr>
          <p:cNvPr id="787" name="Google Shape;787;g2dcae107fb3_0_2702"/>
          <p:cNvPicPr preferRelativeResize="0"/>
          <p:nvPr/>
        </p:nvPicPr>
        <p:blipFill rotWithShape="1">
          <a:blip r:embed="rId5">
            <a:alphaModFix/>
          </a:blip>
          <a:srcRect b="0" l="21483" r="21483" t="0"/>
          <a:stretch/>
        </p:blipFill>
        <p:spPr>
          <a:xfrm flipH="1">
            <a:off x="8711267" y="2124525"/>
            <a:ext cx="2962924" cy="4642097"/>
          </a:xfrm>
          <a:prstGeom prst="rect">
            <a:avLst/>
          </a:prstGeom>
          <a:noFill/>
          <a:ln>
            <a:noFill/>
          </a:ln>
        </p:spPr>
      </p:pic>
      <p:sp>
        <p:nvSpPr>
          <p:cNvPr id="788" name="Google Shape;788;g2dcae107fb3_0_2702"/>
          <p:cNvSpPr txBox="1"/>
          <p:nvPr/>
        </p:nvSpPr>
        <p:spPr>
          <a:xfrm>
            <a:off x="475499" y="1032225"/>
            <a:ext cx="11133600" cy="8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Montserrat"/>
                <a:ea typeface="Montserrat"/>
                <a:cs typeface="Montserrat"/>
                <a:sym typeface="Montserrat"/>
              </a:rPr>
              <a:t>What does </a:t>
            </a:r>
            <a:r>
              <a:rPr b="1" lang="en-US" sz="2000">
                <a:solidFill>
                  <a:schemeClr val="dk1"/>
                </a:solidFill>
                <a:latin typeface="Montserrat"/>
                <a:ea typeface="Montserrat"/>
                <a:cs typeface="Montserrat"/>
                <a:sym typeface="Montserrat"/>
              </a:rPr>
              <a:t>cyber resilience</a:t>
            </a:r>
            <a:r>
              <a:rPr lang="en-US" sz="2000">
                <a:solidFill>
                  <a:schemeClr val="dk1"/>
                </a:solidFill>
                <a:latin typeface="Montserrat"/>
                <a:ea typeface="Montserrat"/>
                <a:cs typeface="Montserrat"/>
                <a:sym typeface="Montserrat"/>
              </a:rPr>
              <a:t> look like in digital ecosystem of the future?</a:t>
            </a:r>
            <a:endParaRPr sz="2000">
              <a:solidFill>
                <a:schemeClr val="dk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g2decb9e0a25_0_1739"/>
          <p:cNvSpPr/>
          <p:nvPr/>
        </p:nvSpPr>
        <p:spPr>
          <a:xfrm>
            <a:off x="990600" y="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95" name="Google Shape;795;g2decb9e0a25_0_1739"/>
          <p:cNvSpPr/>
          <p:nvPr/>
        </p:nvSpPr>
        <p:spPr>
          <a:xfrm>
            <a:off x="990600" y="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1</a:t>
            </a:r>
            <a:endParaRPr sz="3000">
              <a:solidFill>
                <a:schemeClr val="lt1"/>
              </a:solidFill>
              <a:latin typeface="Montserrat ExtraBold"/>
              <a:ea typeface="Montserrat ExtraBold"/>
              <a:cs typeface="Montserrat ExtraBold"/>
              <a:sym typeface="Montserrat ExtraBold"/>
            </a:endParaRPr>
          </a:p>
        </p:txBody>
      </p:sp>
      <p:sp>
        <p:nvSpPr>
          <p:cNvPr id="796" name="Google Shape;796;g2decb9e0a25_0_1739"/>
          <p:cNvSpPr/>
          <p:nvPr/>
        </p:nvSpPr>
        <p:spPr>
          <a:xfrm>
            <a:off x="990600" y="116514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Calibri"/>
              <a:ea typeface="Calibri"/>
              <a:cs typeface="Calibri"/>
              <a:sym typeface="Calibri"/>
            </a:endParaRPr>
          </a:p>
        </p:txBody>
      </p:sp>
      <p:sp>
        <p:nvSpPr>
          <p:cNvPr id="797" name="Google Shape;797;g2decb9e0a25_0_1739"/>
          <p:cNvSpPr/>
          <p:nvPr/>
        </p:nvSpPr>
        <p:spPr>
          <a:xfrm>
            <a:off x="990600" y="116514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2</a:t>
            </a:r>
            <a:endParaRPr sz="3000">
              <a:solidFill>
                <a:schemeClr val="lt1"/>
              </a:solidFill>
              <a:latin typeface="Montserrat ExtraBold"/>
              <a:ea typeface="Montserrat ExtraBold"/>
              <a:cs typeface="Montserrat ExtraBold"/>
              <a:sym typeface="Montserrat ExtraBold"/>
            </a:endParaRPr>
          </a:p>
        </p:txBody>
      </p:sp>
      <p:sp>
        <p:nvSpPr>
          <p:cNvPr id="798" name="Google Shape;798;g2decb9e0a25_0_1739"/>
          <p:cNvSpPr/>
          <p:nvPr/>
        </p:nvSpPr>
        <p:spPr>
          <a:xfrm>
            <a:off x="990600" y="233028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99" name="Google Shape;799;g2decb9e0a25_0_1739"/>
          <p:cNvSpPr/>
          <p:nvPr/>
        </p:nvSpPr>
        <p:spPr>
          <a:xfrm>
            <a:off x="990600" y="233028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3</a:t>
            </a:r>
            <a:endParaRPr sz="3000">
              <a:solidFill>
                <a:schemeClr val="lt1"/>
              </a:solidFill>
              <a:latin typeface="Montserrat ExtraBold"/>
              <a:ea typeface="Montserrat ExtraBold"/>
              <a:cs typeface="Montserrat ExtraBold"/>
              <a:sym typeface="Montserrat ExtraBold"/>
            </a:endParaRPr>
          </a:p>
        </p:txBody>
      </p:sp>
      <p:sp>
        <p:nvSpPr>
          <p:cNvPr id="800" name="Google Shape;800;g2decb9e0a25_0_1739"/>
          <p:cNvSpPr/>
          <p:nvPr/>
        </p:nvSpPr>
        <p:spPr>
          <a:xfrm>
            <a:off x="990600" y="3495420"/>
            <a:ext cx="3866400" cy="1032300"/>
          </a:xfrm>
          <a:prstGeom prst="rect">
            <a:avLst/>
          </a:prstGeom>
          <a:solidFill>
            <a:srgbClr val="62296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01" name="Google Shape;801;g2decb9e0a25_0_1739"/>
          <p:cNvSpPr/>
          <p:nvPr/>
        </p:nvSpPr>
        <p:spPr>
          <a:xfrm>
            <a:off x="990600" y="3495420"/>
            <a:ext cx="729600" cy="1032300"/>
          </a:xfrm>
          <a:prstGeom prst="homePlate">
            <a:avLst>
              <a:gd fmla="val 50000" name="adj"/>
            </a:avLst>
          </a:prstGeom>
          <a:solidFill>
            <a:srgbClr val="62296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4</a:t>
            </a:r>
            <a:endParaRPr sz="3000">
              <a:solidFill>
                <a:schemeClr val="lt1"/>
              </a:solidFill>
              <a:latin typeface="Montserrat ExtraBold"/>
              <a:ea typeface="Montserrat ExtraBold"/>
              <a:cs typeface="Montserrat ExtraBold"/>
              <a:sym typeface="Montserrat ExtraBold"/>
            </a:endParaRPr>
          </a:p>
        </p:txBody>
      </p:sp>
      <p:sp>
        <p:nvSpPr>
          <p:cNvPr id="802" name="Google Shape;802;g2decb9e0a25_0_1739"/>
          <p:cNvSpPr/>
          <p:nvPr/>
        </p:nvSpPr>
        <p:spPr>
          <a:xfrm>
            <a:off x="990600" y="466056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03" name="Google Shape;803;g2decb9e0a25_0_1739"/>
          <p:cNvSpPr/>
          <p:nvPr/>
        </p:nvSpPr>
        <p:spPr>
          <a:xfrm>
            <a:off x="990600" y="466056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5</a:t>
            </a:r>
            <a:endParaRPr sz="3000">
              <a:solidFill>
                <a:schemeClr val="lt1"/>
              </a:solidFill>
              <a:latin typeface="Montserrat ExtraBold"/>
              <a:ea typeface="Montserrat ExtraBold"/>
              <a:cs typeface="Montserrat ExtraBold"/>
              <a:sym typeface="Montserrat ExtraBold"/>
            </a:endParaRPr>
          </a:p>
        </p:txBody>
      </p:sp>
      <p:sp>
        <p:nvSpPr>
          <p:cNvPr id="804" name="Google Shape;804;g2decb9e0a25_0_1739"/>
          <p:cNvSpPr/>
          <p:nvPr/>
        </p:nvSpPr>
        <p:spPr>
          <a:xfrm>
            <a:off x="990600" y="582570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05" name="Google Shape;805;g2decb9e0a25_0_1739"/>
          <p:cNvSpPr/>
          <p:nvPr/>
        </p:nvSpPr>
        <p:spPr>
          <a:xfrm>
            <a:off x="990600" y="582570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6</a:t>
            </a:r>
            <a:endParaRPr sz="3000">
              <a:solidFill>
                <a:schemeClr val="lt1"/>
              </a:solidFill>
              <a:latin typeface="Montserrat ExtraBold"/>
              <a:ea typeface="Montserrat ExtraBold"/>
              <a:cs typeface="Montserrat ExtraBold"/>
              <a:sym typeface="Montserrat ExtraBold"/>
            </a:endParaRPr>
          </a:p>
        </p:txBody>
      </p:sp>
      <p:sp>
        <p:nvSpPr>
          <p:cNvPr id="806" name="Google Shape;806;g2decb9e0a25_0_1739"/>
          <p:cNvSpPr txBox="1"/>
          <p:nvPr/>
        </p:nvSpPr>
        <p:spPr>
          <a:xfrm>
            <a:off x="1829200" y="8895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lt1"/>
                </a:solidFill>
                <a:latin typeface="Montserrat"/>
                <a:ea typeface="Montserrat"/>
                <a:cs typeface="Montserrat"/>
                <a:sym typeface="Montserrat"/>
              </a:rPr>
              <a:t>The Fundamentals of data security in healthcare</a:t>
            </a:r>
            <a:endParaRPr>
              <a:solidFill>
                <a:schemeClr val="lt1"/>
              </a:solidFill>
              <a:latin typeface="Calibri"/>
              <a:ea typeface="Calibri"/>
              <a:cs typeface="Calibri"/>
              <a:sym typeface="Calibri"/>
            </a:endParaRPr>
          </a:p>
        </p:txBody>
      </p:sp>
      <p:sp>
        <p:nvSpPr>
          <p:cNvPr id="807" name="Google Shape;807;g2decb9e0a25_0_1739"/>
          <p:cNvSpPr txBox="1"/>
          <p:nvPr/>
        </p:nvSpPr>
        <p:spPr>
          <a:xfrm>
            <a:off x="1829200" y="591465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lt1"/>
                </a:solidFill>
                <a:latin typeface="Montserrat"/>
                <a:ea typeface="Montserrat"/>
                <a:cs typeface="Montserrat"/>
                <a:sym typeface="Montserrat"/>
              </a:rPr>
              <a:t>Practical applications and examples for health data security</a:t>
            </a:r>
            <a:endParaRPr>
              <a:solidFill>
                <a:schemeClr val="lt1"/>
              </a:solidFill>
              <a:latin typeface="Montserrat"/>
              <a:ea typeface="Montserrat"/>
              <a:cs typeface="Montserrat"/>
              <a:sym typeface="Montserrat"/>
            </a:endParaRPr>
          </a:p>
        </p:txBody>
      </p:sp>
      <p:sp>
        <p:nvSpPr>
          <p:cNvPr id="808" name="Google Shape;808;g2decb9e0a25_0_1739"/>
          <p:cNvSpPr txBox="1"/>
          <p:nvPr/>
        </p:nvSpPr>
        <p:spPr>
          <a:xfrm>
            <a:off x="1829200" y="474951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Guidelines and principles for data compliance and protection in operations</a:t>
            </a:r>
            <a:endParaRPr>
              <a:solidFill>
                <a:schemeClr val="lt1"/>
              </a:solidFill>
              <a:latin typeface="Montserrat"/>
              <a:ea typeface="Montserrat"/>
              <a:cs typeface="Montserrat"/>
              <a:sym typeface="Montserrat"/>
            </a:endParaRPr>
          </a:p>
        </p:txBody>
      </p:sp>
      <p:sp>
        <p:nvSpPr>
          <p:cNvPr id="809" name="Google Shape;809;g2decb9e0a25_0_1739"/>
          <p:cNvSpPr txBox="1"/>
          <p:nvPr/>
        </p:nvSpPr>
        <p:spPr>
          <a:xfrm>
            <a:off x="1829200" y="3515287"/>
            <a:ext cx="2962800" cy="998400"/>
          </a:xfrm>
          <a:prstGeom prst="rect">
            <a:avLst/>
          </a:prstGeom>
          <a:solidFill>
            <a:srgbClr val="62296D"/>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450"/>
              <a:buFont typeface="Arial"/>
              <a:buNone/>
            </a:pPr>
            <a:r>
              <a:rPr b="1" lang="en-US">
                <a:solidFill>
                  <a:schemeClr val="lt1"/>
                </a:solidFill>
                <a:latin typeface="Montserrat"/>
                <a:ea typeface="Montserrat"/>
                <a:cs typeface="Montserrat"/>
                <a:sym typeface="Montserrat"/>
              </a:rPr>
              <a:t>Regulatory requirements for healthcare data </a:t>
            </a:r>
            <a:endParaRPr b="1">
              <a:solidFill>
                <a:schemeClr val="lt1"/>
              </a:solidFill>
              <a:latin typeface="Montserrat"/>
              <a:ea typeface="Montserrat"/>
              <a:cs typeface="Montserrat"/>
              <a:sym typeface="Montserrat"/>
            </a:endParaRPr>
          </a:p>
        </p:txBody>
      </p:sp>
      <p:sp>
        <p:nvSpPr>
          <p:cNvPr id="810" name="Google Shape;810;g2decb9e0a25_0_1739"/>
          <p:cNvSpPr txBox="1"/>
          <p:nvPr/>
        </p:nvSpPr>
        <p:spPr>
          <a:xfrm>
            <a:off x="1829200" y="241923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The operating environment</a:t>
            </a:r>
            <a:endParaRPr>
              <a:solidFill>
                <a:schemeClr val="lt1"/>
              </a:solidFill>
              <a:latin typeface="Montserrat"/>
              <a:ea typeface="Montserrat"/>
              <a:cs typeface="Montserrat"/>
              <a:sym typeface="Montserrat"/>
            </a:endParaRPr>
          </a:p>
        </p:txBody>
      </p:sp>
      <p:sp>
        <p:nvSpPr>
          <p:cNvPr id="811" name="Google Shape;811;g2decb9e0a25_0_1739"/>
          <p:cNvSpPr txBox="1"/>
          <p:nvPr/>
        </p:nvSpPr>
        <p:spPr>
          <a:xfrm>
            <a:off x="1829200" y="125409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Regulations and guidelines in the Digital Health Ecosystem</a:t>
            </a:r>
            <a:endParaRPr>
              <a:solidFill>
                <a:schemeClr val="lt1"/>
              </a:solidFill>
              <a:latin typeface="Montserrat"/>
              <a:ea typeface="Montserrat"/>
              <a:cs typeface="Montserrat"/>
              <a:sym typeface="Montserrat"/>
            </a:endParaRPr>
          </a:p>
        </p:txBody>
      </p:sp>
      <p:pic>
        <p:nvPicPr>
          <p:cNvPr id="812" name="Google Shape;812;g2decb9e0a25_0_1739"/>
          <p:cNvPicPr preferRelativeResize="0"/>
          <p:nvPr/>
        </p:nvPicPr>
        <p:blipFill>
          <a:blip r:embed="rId3">
            <a:alphaModFix/>
          </a:blip>
          <a:stretch>
            <a:fillRect/>
          </a:stretch>
        </p:blipFill>
        <p:spPr>
          <a:xfrm>
            <a:off x="190026" y="4837479"/>
            <a:ext cx="721800" cy="720203"/>
          </a:xfrm>
          <a:prstGeom prst="rect">
            <a:avLst/>
          </a:prstGeom>
          <a:noFill/>
          <a:ln cap="flat" cmpd="sng" w="19050">
            <a:solidFill>
              <a:srgbClr val="9E9E9E"/>
            </a:solidFill>
            <a:prstDash val="solid"/>
            <a:round/>
            <a:headEnd len="sm" w="sm" type="none"/>
            <a:tailEnd len="sm" w="sm" type="none"/>
          </a:ln>
        </p:spPr>
      </p:pic>
      <p:pic>
        <p:nvPicPr>
          <p:cNvPr id="813" name="Google Shape;813;g2decb9e0a25_0_1739"/>
          <p:cNvPicPr preferRelativeResize="0"/>
          <p:nvPr/>
        </p:nvPicPr>
        <p:blipFill>
          <a:blip r:embed="rId4">
            <a:alphaModFix/>
          </a:blip>
          <a:stretch>
            <a:fillRect/>
          </a:stretch>
        </p:blipFill>
        <p:spPr>
          <a:xfrm>
            <a:off x="190027" y="6006440"/>
            <a:ext cx="721800" cy="721800"/>
          </a:xfrm>
          <a:prstGeom prst="rect">
            <a:avLst/>
          </a:prstGeom>
          <a:noFill/>
          <a:ln cap="flat" cmpd="sng" w="19050">
            <a:solidFill>
              <a:srgbClr val="9E9E9E"/>
            </a:solidFill>
            <a:prstDash val="solid"/>
            <a:round/>
            <a:headEnd len="sm" w="sm" type="none"/>
            <a:tailEnd len="sm" w="sm" type="none"/>
          </a:ln>
        </p:spPr>
      </p:pic>
      <p:pic>
        <p:nvPicPr>
          <p:cNvPr id="814" name="Google Shape;814;g2decb9e0a25_0_1739"/>
          <p:cNvPicPr preferRelativeResize="0"/>
          <p:nvPr/>
        </p:nvPicPr>
        <p:blipFill>
          <a:blip r:embed="rId5">
            <a:alphaModFix/>
          </a:blip>
          <a:stretch>
            <a:fillRect/>
          </a:stretch>
        </p:blipFill>
        <p:spPr>
          <a:xfrm>
            <a:off x="190027" y="155250"/>
            <a:ext cx="721800" cy="721800"/>
          </a:xfrm>
          <a:prstGeom prst="rect">
            <a:avLst/>
          </a:prstGeom>
          <a:noFill/>
          <a:ln cap="flat" cmpd="sng" w="19050">
            <a:solidFill>
              <a:srgbClr val="9E9E9E"/>
            </a:solidFill>
            <a:prstDash val="solid"/>
            <a:round/>
            <a:headEnd len="sm" w="sm" type="none"/>
            <a:tailEnd len="sm" w="sm" type="none"/>
          </a:ln>
        </p:spPr>
      </p:pic>
      <p:pic>
        <p:nvPicPr>
          <p:cNvPr id="815" name="Google Shape;815;g2decb9e0a25_0_1739"/>
          <p:cNvPicPr preferRelativeResize="0"/>
          <p:nvPr/>
        </p:nvPicPr>
        <p:blipFill>
          <a:blip r:embed="rId6">
            <a:alphaModFix/>
          </a:blip>
          <a:stretch>
            <a:fillRect/>
          </a:stretch>
        </p:blipFill>
        <p:spPr>
          <a:xfrm>
            <a:off x="190026" y="1325807"/>
            <a:ext cx="721800" cy="721800"/>
          </a:xfrm>
          <a:prstGeom prst="rect">
            <a:avLst/>
          </a:prstGeom>
          <a:noFill/>
          <a:ln cap="flat" cmpd="sng" w="19050">
            <a:solidFill>
              <a:srgbClr val="9E9E9E"/>
            </a:solidFill>
            <a:prstDash val="solid"/>
            <a:round/>
            <a:headEnd len="sm" w="sm" type="none"/>
            <a:tailEnd len="sm" w="sm" type="none"/>
          </a:ln>
        </p:spPr>
      </p:pic>
      <p:pic>
        <p:nvPicPr>
          <p:cNvPr id="816" name="Google Shape;816;g2decb9e0a25_0_1739"/>
          <p:cNvPicPr preferRelativeResize="0"/>
          <p:nvPr/>
        </p:nvPicPr>
        <p:blipFill>
          <a:blip r:embed="rId7">
            <a:alphaModFix/>
          </a:blip>
          <a:stretch>
            <a:fillRect/>
          </a:stretch>
        </p:blipFill>
        <p:spPr>
          <a:xfrm>
            <a:off x="190023" y="3661499"/>
            <a:ext cx="721800" cy="721800"/>
          </a:xfrm>
          <a:prstGeom prst="rect">
            <a:avLst/>
          </a:prstGeom>
          <a:noFill/>
          <a:ln cap="flat" cmpd="sng" w="19050">
            <a:solidFill>
              <a:schemeClr val="dk1"/>
            </a:solidFill>
            <a:prstDash val="solid"/>
            <a:round/>
            <a:headEnd len="sm" w="sm" type="none"/>
            <a:tailEnd len="sm" w="sm" type="none"/>
          </a:ln>
        </p:spPr>
      </p:pic>
      <p:pic>
        <p:nvPicPr>
          <p:cNvPr id="817" name="Google Shape;817;g2decb9e0a25_0_1739"/>
          <p:cNvPicPr preferRelativeResize="0"/>
          <p:nvPr/>
        </p:nvPicPr>
        <p:blipFill>
          <a:blip r:embed="rId8">
            <a:alphaModFix/>
          </a:blip>
          <a:stretch>
            <a:fillRect/>
          </a:stretch>
        </p:blipFill>
        <p:spPr>
          <a:xfrm>
            <a:off x="190026" y="2496365"/>
            <a:ext cx="721800" cy="721800"/>
          </a:xfrm>
          <a:prstGeom prst="rect">
            <a:avLst/>
          </a:prstGeom>
          <a:noFill/>
          <a:ln cap="flat" cmpd="sng" w="19050">
            <a:solidFill>
              <a:srgbClr val="9E9E9E"/>
            </a:solidFill>
            <a:prstDash val="solid"/>
            <a:round/>
            <a:headEnd len="sm" w="sm" type="none"/>
            <a:tailEnd len="sm" w="sm" type="none"/>
          </a:ln>
        </p:spPr>
      </p:pic>
      <p:sp>
        <p:nvSpPr>
          <p:cNvPr id="818" name="Google Shape;818;g2decb9e0a25_0_1739"/>
          <p:cNvSpPr/>
          <p:nvPr/>
        </p:nvSpPr>
        <p:spPr>
          <a:xfrm>
            <a:off x="5059075" y="4120575"/>
            <a:ext cx="7008300" cy="998400"/>
          </a:xfrm>
          <a:prstGeom prst="rect">
            <a:avLst/>
          </a:prstGeom>
          <a:solidFill>
            <a:srgbClr val="D395F0">
              <a:alpha val="27850"/>
            </a:srgbClr>
          </a:solidFill>
          <a:ln>
            <a:noFill/>
          </a:ln>
        </p:spPr>
        <p:txBody>
          <a:bodyPr anchorCtr="0" anchor="ctr" bIns="91425" lIns="91425" spcFirstLastPara="1" rIns="91425" wrap="square" tIns="91425">
            <a:noAutofit/>
          </a:bodyPr>
          <a:lstStyle/>
          <a:p>
            <a:pPr indent="0" lvl="0" marL="0" rtl="0" algn="l">
              <a:spcBef>
                <a:spcPts val="1000"/>
              </a:spcBef>
              <a:spcAft>
                <a:spcPts val="0"/>
              </a:spcAft>
              <a:buNone/>
            </a:pPr>
            <a:r>
              <a:t/>
            </a:r>
            <a:endParaRPr>
              <a:solidFill>
                <a:srgbClr val="5F2D6F"/>
              </a:solidFill>
              <a:latin typeface="Calibri"/>
              <a:ea typeface="Calibri"/>
              <a:cs typeface="Calibri"/>
              <a:sym typeface="Calibri"/>
            </a:endParaRPr>
          </a:p>
        </p:txBody>
      </p:sp>
      <p:pic>
        <p:nvPicPr>
          <p:cNvPr id="819" name="Google Shape;819;g2decb9e0a25_0_1739"/>
          <p:cNvPicPr preferRelativeResize="0"/>
          <p:nvPr/>
        </p:nvPicPr>
        <p:blipFill>
          <a:blip r:embed="rId9">
            <a:alphaModFix/>
          </a:blip>
          <a:stretch>
            <a:fillRect/>
          </a:stretch>
        </p:blipFill>
        <p:spPr>
          <a:xfrm>
            <a:off x="11421525" y="4600529"/>
            <a:ext cx="371475" cy="371475"/>
          </a:xfrm>
          <a:prstGeom prst="rect">
            <a:avLst/>
          </a:prstGeom>
          <a:noFill/>
          <a:ln>
            <a:noFill/>
          </a:ln>
        </p:spPr>
      </p:pic>
      <p:graphicFrame>
        <p:nvGraphicFramePr>
          <p:cNvPr id="820" name="Google Shape;820;g2decb9e0a25_0_1739"/>
          <p:cNvGraphicFramePr/>
          <p:nvPr/>
        </p:nvGraphicFramePr>
        <p:xfrm>
          <a:off x="5034813" y="1623138"/>
          <a:ext cx="3000000" cy="3000000"/>
        </p:xfrm>
        <a:graphic>
          <a:graphicData uri="http://schemas.openxmlformats.org/drawingml/2006/table">
            <a:tbl>
              <a:tblPr>
                <a:noFill/>
                <a:tableStyleId>{72964579-B46D-4B31-B2B8-2C0E9C92702C}</a:tableStyleId>
              </a:tblPr>
              <a:tblGrid>
                <a:gridCol w="7032600"/>
              </a:tblGrid>
              <a:tr h="2240125">
                <a:tc>
                  <a:txBody>
                    <a:bodyPr/>
                    <a:lstStyle/>
                    <a:p>
                      <a:pPr indent="-336550" lvl="0" marL="457200" rtl="0" algn="l">
                        <a:lnSpc>
                          <a:spcPct val="115000"/>
                        </a:lnSpc>
                        <a:spcBef>
                          <a:spcPts val="0"/>
                        </a:spcBef>
                        <a:spcAft>
                          <a:spcPts val="0"/>
                        </a:spcAft>
                        <a:buClr>
                          <a:srgbClr val="111111"/>
                        </a:buClr>
                        <a:buSzPts val="1700"/>
                        <a:buFont typeface="Montserrat"/>
                        <a:buChar char="●"/>
                      </a:pPr>
                      <a:r>
                        <a:rPr b="1" lang="en-US" sz="1700">
                          <a:solidFill>
                            <a:srgbClr val="111111"/>
                          </a:solidFill>
                          <a:latin typeface="Montserrat"/>
                          <a:ea typeface="Montserrat"/>
                          <a:cs typeface="Montserrat"/>
                          <a:sym typeface="Montserrat"/>
                        </a:rPr>
                        <a:t>Data security</a:t>
                      </a:r>
                      <a:endParaRPr b="1" sz="1700">
                        <a:solidFill>
                          <a:srgbClr val="111111"/>
                        </a:solidFill>
                        <a:latin typeface="Montserrat"/>
                        <a:ea typeface="Montserrat"/>
                        <a:cs typeface="Montserrat"/>
                        <a:sym typeface="Montserrat"/>
                      </a:endParaRPr>
                    </a:p>
                    <a:p>
                      <a:pPr indent="-336550" lvl="1" marL="914400" rtl="0" algn="l">
                        <a:lnSpc>
                          <a:spcPct val="115000"/>
                        </a:lnSpc>
                        <a:spcBef>
                          <a:spcPts val="0"/>
                        </a:spcBef>
                        <a:spcAft>
                          <a:spcPts val="0"/>
                        </a:spcAft>
                        <a:buClr>
                          <a:srgbClr val="111111"/>
                        </a:buClr>
                        <a:buSzPts val="1700"/>
                        <a:buFont typeface="Montserrat"/>
                        <a:buChar char="○"/>
                      </a:pPr>
                      <a:r>
                        <a:rPr lang="en-US" sz="1700">
                          <a:solidFill>
                            <a:srgbClr val="111111"/>
                          </a:solidFill>
                          <a:latin typeface="Montserrat"/>
                          <a:ea typeface="Montserrat"/>
                          <a:cs typeface="Montserrat"/>
                          <a:sym typeface="Montserrat"/>
                        </a:rPr>
                        <a:t>Overview of data collection and processing </a:t>
                      </a:r>
                      <a:endParaRPr sz="1700">
                        <a:solidFill>
                          <a:srgbClr val="111111"/>
                        </a:solidFill>
                        <a:latin typeface="Montserrat"/>
                        <a:ea typeface="Montserrat"/>
                        <a:cs typeface="Montserrat"/>
                        <a:sym typeface="Montserrat"/>
                      </a:endParaRPr>
                    </a:p>
                    <a:p>
                      <a:pPr indent="-336550" lvl="1" marL="914400" rtl="0" algn="l">
                        <a:lnSpc>
                          <a:spcPct val="115000"/>
                        </a:lnSpc>
                        <a:spcBef>
                          <a:spcPts val="0"/>
                        </a:spcBef>
                        <a:spcAft>
                          <a:spcPts val="0"/>
                        </a:spcAft>
                        <a:buClr>
                          <a:srgbClr val="111111"/>
                        </a:buClr>
                        <a:buSzPts val="1700"/>
                        <a:buFont typeface="Montserrat"/>
                        <a:buChar char="○"/>
                      </a:pPr>
                      <a:r>
                        <a:rPr lang="en-US" sz="1700">
                          <a:solidFill>
                            <a:srgbClr val="111111"/>
                          </a:solidFill>
                          <a:latin typeface="Montserrat"/>
                          <a:ea typeface="Montserrat"/>
                          <a:cs typeface="Montserrat"/>
                          <a:sym typeface="Montserrat"/>
                        </a:rPr>
                        <a:t>Overview of data access privileges and responsibilities</a:t>
                      </a:r>
                      <a:endParaRPr sz="1700">
                        <a:solidFill>
                          <a:srgbClr val="111111"/>
                        </a:solidFill>
                        <a:latin typeface="Montserrat"/>
                        <a:ea typeface="Montserrat"/>
                        <a:cs typeface="Montserrat"/>
                        <a:sym typeface="Montserrat"/>
                      </a:endParaRPr>
                    </a:p>
                    <a:p>
                      <a:pPr indent="-336550" lvl="1" marL="914400" rtl="0" algn="l">
                        <a:lnSpc>
                          <a:spcPct val="115000"/>
                        </a:lnSpc>
                        <a:spcBef>
                          <a:spcPts val="0"/>
                        </a:spcBef>
                        <a:spcAft>
                          <a:spcPts val="0"/>
                        </a:spcAft>
                        <a:buClr>
                          <a:srgbClr val="111111"/>
                        </a:buClr>
                        <a:buSzPts val="1700"/>
                        <a:buFont typeface="Montserrat"/>
                        <a:buChar char="○"/>
                      </a:pPr>
                      <a:r>
                        <a:rPr lang="en-US" sz="1700">
                          <a:solidFill>
                            <a:srgbClr val="111111"/>
                          </a:solidFill>
                          <a:latin typeface="Montserrat"/>
                          <a:ea typeface="Montserrat"/>
                          <a:cs typeface="Montserrat"/>
                          <a:sym typeface="Montserrat"/>
                        </a:rPr>
                        <a:t>Healthcare data access</a:t>
                      </a:r>
                      <a:endParaRPr sz="1700">
                        <a:solidFill>
                          <a:srgbClr val="111111"/>
                        </a:solidFill>
                        <a:latin typeface="Montserrat"/>
                        <a:ea typeface="Montserrat"/>
                        <a:cs typeface="Montserrat"/>
                        <a:sym typeface="Montserrat"/>
                      </a:endParaRPr>
                    </a:p>
                    <a:p>
                      <a:pPr indent="-336550" lvl="1" marL="914400" rtl="0" algn="l">
                        <a:lnSpc>
                          <a:spcPct val="115000"/>
                        </a:lnSpc>
                        <a:spcBef>
                          <a:spcPts val="0"/>
                        </a:spcBef>
                        <a:spcAft>
                          <a:spcPts val="0"/>
                        </a:spcAft>
                        <a:buClr>
                          <a:srgbClr val="111111"/>
                        </a:buClr>
                        <a:buSzPts val="1700"/>
                        <a:buFont typeface="Montserrat"/>
                        <a:buChar char="○"/>
                      </a:pPr>
                      <a:r>
                        <a:rPr lang="en-US" sz="1700">
                          <a:solidFill>
                            <a:srgbClr val="111111"/>
                          </a:solidFill>
                          <a:latin typeface="Montserrat"/>
                          <a:ea typeface="Montserrat"/>
                          <a:cs typeface="Montserrat"/>
                          <a:sym typeface="Montserrat"/>
                        </a:rPr>
                        <a:t>Healthcare Data Collection &amp; Processing Considerations</a:t>
                      </a:r>
                      <a:endParaRPr sz="1700">
                        <a:solidFill>
                          <a:srgbClr val="111111"/>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111111"/>
                        </a:buClr>
                        <a:buSzPts val="1700"/>
                        <a:buFont typeface="Montserrat"/>
                        <a:buChar char="●"/>
                      </a:pPr>
                      <a:r>
                        <a:rPr b="1" lang="en-US" sz="1700">
                          <a:solidFill>
                            <a:srgbClr val="111111"/>
                          </a:solidFill>
                          <a:latin typeface="Montserrat"/>
                          <a:ea typeface="Montserrat"/>
                          <a:cs typeface="Montserrat"/>
                          <a:sym typeface="Montserrat"/>
                        </a:rPr>
                        <a:t>Establishing your cyber security team - In-house vs outsourced </a:t>
                      </a:r>
                      <a:r>
                        <a:rPr b="1" lang="en-US" sz="1700">
                          <a:solidFill>
                            <a:srgbClr val="111111"/>
                          </a:solidFill>
                          <a:latin typeface="Montserrat"/>
                          <a:ea typeface="Montserrat"/>
                          <a:cs typeface="Montserrat"/>
                          <a:sym typeface="Montserrat"/>
                          <a:extLst>
                            <a:ext uri="http://customooxmlschemas.google.com/">
                              <go:slidesCustomData xmlns:go="http://customooxmlschemas.google.com/" textRoundtripDataId="10"/>
                            </a:ext>
                          </a:extLst>
                        </a:rPr>
                        <a:t>considerations</a:t>
                      </a:r>
                      <a:endParaRPr b="1" sz="1700">
                        <a:solidFill>
                          <a:srgbClr val="111111"/>
                        </a:solidFill>
                        <a:latin typeface="Montserrat"/>
                        <a:ea typeface="Montserrat"/>
                        <a:cs typeface="Montserrat"/>
                        <a:sym typeface="Montserrat"/>
                      </a:endParaRPr>
                    </a:p>
                    <a:p>
                      <a:pPr indent="-336550" lvl="1" marL="914400" rtl="0" algn="l">
                        <a:lnSpc>
                          <a:spcPct val="115000"/>
                        </a:lnSpc>
                        <a:spcBef>
                          <a:spcPts val="0"/>
                        </a:spcBef>
                        <a:spcAft>
                          <a:spcPts val="0"/>
                        </a:spcAft>
                        <a:buClr>
                          <a:srgbClr val="111111"/>
                        </a:buClr>
                        <a:buSzPts val="1700"/>
                        <a:buFont typeface="Montserrat"/>
                        <a:buChar char="○"/>
                      </a:pPr>
                      <a:r>
                        <a:rPr lang="en-US" sz="1700">
                          <a:solidFill>
                            <a:srgbClr val="111111"/>
                          </a:solidFill>
                          <a:latin typeface="Montserrat"/>
                          <a:ea typeface="Montserrat"/>
                          <a:cs typeface="Montserrat"/>
                          <a:sym typeface="Montserrat"/>
                        </a:rPr>
                        <a:t>Establishing your cyber security team - Operating model considerations</a:t>
                      </a:r>
                      <a:endParaRPr sz="1700">
                        <a:solidFill>
                          <a:srgbClr val="111111"/>
                        </a:solidFill>
                        <a:latin typeface="Montserrat"/>
                        <a:ea typeface="Montserrat"/>
                        <a:cs typeface="Montserrat"/>
                        <a:sym typeface="Montserrat"/>
                      </a:endParaRPr>
                    </a:p>
                    <a:p>
                      <a:pPr indent="-336550" lvl="0" marL="457200" rtl="0" algn="l">
                        <a:lnSpc>
                          <a:spcPct val="115000"/>
                        </a:lnSpc>
                        <a:spcBef>
                          <a:spcPts val="0"/>
                        </a:spcBef>
                        <a:spcAft>
                          <a:spcPts val="0"/>
                        </a:spcAft>
                        <a:buClr>
                          <a:srgbClr val="111111"/>
                        </a:buClr>
                        <a:buSzPts val="1700"/>
                        <a:buFont typeface="Montserrat"/>
                        <a:buChar char="●"/>
                      </a:pPr>
                      <a:r>
                        <a:rPr b="1" lang="en-US" sz="1700">
                          <a:solidFill>
                            <a:srgbClr val="111111"/>
                          </a:solidFill>
                          <a:latin typeface="Montserrat"/>
                          <a:ea typeface="Montserrat"/>
                          <a:cs typeface="Montserrat"/>
                          <a:sym typeface="Montserrat"/>
                        </a:rPr>
                        <a:t>Interactive session for audience feedback on “how does your organisation compare in establishing a digital ecosystem”?</a:t>
                      </a:r>
                      <a:endParaRPr b="1" sz="1700">
                        <a:solidFill>
                          <a:srgbClr val="11111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600">
                        <a:solidFill>
                          <a:srgbClr val="11111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bl>
          </a:graphicData>
        </a:graphic>
      </p:graphicFrame>
      <p:sp>
        <p:nvSpPr>
          <p:cNvPr id="821" name="Google Shape;821;g2decb9e0a25_0_1739"/>
          <p:cNvSpPr/>
          <p:nvPr/>
        </p:nvSpPr>
        <p:spPr>
          <a:xfrm>
            <a:off x="5059075" y="4696300"/>
            <a:ext cx="7032600" cy="1131900"/>
          </a:xfrm>
          <a:prstGeom prst="rect">
            <a:avLst/>
          </a:prstGeom>
          <a:solidFill>
            <a:srgbClr val="D395F0">
              <a:alpha val="27850"/>
            </a:srgbClr>
          </a:solidFill>
          <a:ln>
            <a:noFill/>
          </a:ln>
        </p:spPr>
        <p:txBody>
          <a:bodyPr anchorCtr="0" anchor="ctr" bIns="91425" lIns="91425" spcFirstLastPara="1" rIns="91425" wrap="square" tIns="91425">
            <a:noAutofit/>
          </a:bodyPr>
          <a:lstStyle/>
          <a:p>
            <a:pPr indent="0" lvl="0" marL="0" rtl="0" algn="l">
              <a:spcBef>
                <a:spcPts val="1000"/>
              </a:spcBef>
              <a:spcAft>
                <a:spcPts val="0"/>
              </a:spcAft>
              <a:buNone/>
            </a:pPr>
            <a:r>
              <a:t/>
            </a:r>
            <a:endParaRPr>
              <a:solidFill>
                <a:srgbClr val="5F2D6F"/>
              </a:solidFill>
              <a:latin typeface="Calibri"/>
              <a:ea typeface="Calibri"/>
              <a:cs typeface="Calibri"/>
              <a:sym typeface="Calibri"/>
            </a:endParaRPr>
          </a:p>
        </p:txBody>
      </p:sp>
      <p:pic>
        <p:nvPicPr>
          <p:cNvPr id="822" name="Google Shape;822;g2decb9e0a25_0_1739"/>
          <p:cNvPicPr preferRelativeResize="0"/>
          <p:nvPr/>
        </p:nvPicPr>
        <p:blipFill>
          <a:blip r:embed="rId9">
            <a:alphaModFix/>
          </a:blip>
          <a:stretch>
            <a:fillRect/>
          </a:stretch>
        </p:blipFill>
        <p:spPr>
          <a:xfrm>
            <a:off x="11421525" y="5252463"/>
            <a:ext cx="371475" cy="3714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cxnSp>
        <p:nvCxnSpPr>
          <p:cNvPr id="828" name="Google Shape;828;g2dcae107fb3_0_2154"/>
          <p:cNvCxnSpPr>
            <a:endCxn id="829" idx="1"/>
          </p:cNvCxnSpPr>
          <p:nvPr/>
        </p:nvCxnSpPr>
        <p:spPr>
          <a:xfrm>
            <a:off x="4521113" y="3261453"/>
            <a:ext cx="3149700" cy="4200"/>
          </a:xfrm>
          <a:prstGeom prst="straightConnector1">
            <a:avLst/>
          </a:prstGeom>
          <a:noFill/>
          <a:ln cap="flat" cmpd="sng" w="28575">
            <a:solidFill>
              <a:srgbClr val="5F2D6F"/>
            </a:solidFill>
            <a:prstDash val="solid"/>
            <a:round/>
            <a:headEnd len="med" w="med" type="none"/>
            <a:tailEnd len="med" w="med" type="none"/>
          </a:ln>
        </p:spPr>
      </p:cxnSp>
      <p:sp>
        <p:nvSpPr>
          <p:cNvPr id="830" name="Google Shape;830;g2dcae107fb3_0_2154"/>
          <p:cNvSpPr/>
          <p:nvPr/>
        </p:nvSpPr>
        <p:spPr>
          <a:xfrm>
            <a:off x="151388" y="5289400"/>
            <a:ext cx="4369800" cy="1088700"/>
          </a:xfrm>
          <a:prstGeom prst="rect">
            <a:avLst/>
          </a:prstGeom>
          <a:solidFill>
            <a:schemeClr val="lt1"/>
          </a:solidFill>
          <a:ln cap="flat" cmpd="sng" w="9525">
            <a:solidFill>
              <a:srgbClr val="5F2D6F"/>
            </a:solidFill>
            <a:prstDash val="dash"/>
            <a:round/>
            <a:headEnd len="sm" w="sm" type="none"/>
            <a:tailEnd len="sm" w="sm" type="none"/>
          </a:ln>
        </p:spPr>
        <p:txBody>
          <a:bodyPr anchorCtr="0" anchor="ctr" bIns="91425" lIns="91425" spcFirstLastPara="1" rIns="91425" wrap="square" tIns="91425">
            <a:noAutofit/>
          </a:bodyPr>
          <a:lstStyle/>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Adequate, relevant and limited to what is necessary in relation to the purposes for which they are processed.</a:t>
            </a:r>
            <a:endParaRPr>
              <a:solidFill>
                <a:schemeClr val="dk1"/>
              </a:solidFill>
              <a:latin typeface="Montserrat"/>
              <a:ea typeface="Montserrat"/>
              <a:cs typeface="Montserrat"/>
              <a:sym typeface="Montserrat"/>
            </a:endParaRPr>
          </a:p>
        </p:txBody>
      </p:sp>
      <p:cxnSp>
        <p:nvCxnSpPr>
          <p:cNvPr id="831" name="Google Shape;831;g2dcae107fb3_0_2154"/>
          <p:cNvCxnSpPr>
            <a:stCxn id="832" idx="1"/>
            <a:endCxn id="833" idx="1"/>
          </p:cNvCxnSpPr>
          <p:nvPr/>
        </p:nvCxnSpPr>
        <p:spPr>
          <a:xfrm>
            <a:off x="7670813" y="1486450"/>
            <a:ext cx="600" cy="3634500"/>
          </a:xfrm>
          <a:prstGeom prst="bentConnector3">
            <a:avLst>
              <a:gd fmla="val -140718750" name="adj1"/>
            </a:avLst>
          </a:prstGeom>
          <a:noFill/>
          <a:ln cap="flat" cmpd="sng" w="28575">
            <a:solidFill>
              <a:srgbClr val="5F2D6F"/>
            </a:solidFill>
            <a:prstDash val="solid"/>
            <a:round/>
            <a:headEnd len="med" w="med" type="none"/>
            <a:tailEnd len="med" w="med" type="none"/>
          </a:ln>
        </p:spPr>
      </p:cxnSp>
      <p:cxnSp>
        <p:nvCxnSpPr>
          <p:cNvPr id="834" name="Google Shape;834;g2dcae107fb3_0_2154"/>
          <p:cNvCxnSpPr>
            <a:stCxn id="835" idx="3"/>
            <a:endCxn id="836" idx="3"/>
          </p:cNvCxnSpPr>
          <p:nvPr/>
        </p:nvCxnSpPr>
        <p:spPr>
          <a:xfrm>
            <a:off x="4521188" y="1486450"/>
            <a:ext cx="600" cy="3634500"/>
          </a:xfrm>
          <a:prstGeom prst="bentConnector3">
            <a:avLst>
              <a:gd fmla="val 142564583" name="adj1"/>
            </a:avLst>
          </a:prstGeom>
          <a:noFill/>
          <a:ln cap="flat" cmpd="sng" w="28575">
            <a:solidFill>
              <a:srgbClr val="5F2D6F"/>
            </a:solidFill>
            <a:prstDash val="solid"/>
            <a:round/>
            <a:headEnd len="med" w="med" type="none"/>
            <a:tailEnd len="med" w="med" type="none"/>
          </a:ln>
        </p:spPr>
      </p:cxnSp>
      <p:sp>
        <p:nvSpPr>
          <p:cNvPr id="837" name="Google Shape;837;g2dcae107fb3_0_2154"/>
          <p:cNvSpPr/>
          <p:nvPr/>
        </p:nvSpPr>
        <p:spPr>
          <a:xfrm>
            <a:off x="6229625" y="2916675"/>
            <a:ext cx="94200" cy="94200"/>
          </a:xfrm>
          <a:prstGeom prst="ellipse">
            <a:avLst/>
          </a:prstGeom>
          <a:solidFill>
            <a:srgbClr val="6C3E7B"/>
          </a:solidFill>
          <a:ln cap="flat" cmpd="sng" w="19050">
            <a:solidFill>
              <a:srgbClr val="62296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38" name="Google Shape;838;g2dcae107fb3_0_2154"/>
          <p:cNvSpPr/>
          <p:nvPr/>
        </p:nvSpPr>
        <p:spPr>
          <a:xfrm>
            <a:off x="5744800" y="2869475"/>
            <a:ext cx="94200" cy="94200"/>
          </a:xfrm>
          <a:prstGeom prst="ellipse">
            <a:avLst/>
          </a:prstGeom>
          <a:solidFill>
            <a:srgbClr val="6C3E7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39" name="Google Shape;839;g2dcae107fb3_0_2154"/>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Healthcare data collection &amp; processing </a:t>
            </a:r>
            <a:endParaRPr b="1" sz="2200">
              <a:solidFill>
                <a:schemeClr val="lt1"/>
              </a:solidFill>
              <a:latin typeface="Montserrat"/>
              <a:ea typeface="Montserrat"/>
              <a:cs typeface="Montserrat"/>
              <a:sym typeface="Montserrat"/>
            </a:endParaRPr>
          </a:p>
        </p:txBody>
      </p:sp>
      <p:sp>
        <p:nvSpPr>
          <p:cNvPr id="840" name="Google Shape;840;g2dcae107fb3_0_2154"/>
          <p:cNvSpPr/>
          <p:nvPr/>
        </p:nvSpPr>
        <p:spPr>
          <a:xfrm>
            <a:off x="9713550" y="0"/>
            <a:ext cx="24786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
        <p:nvSpPr>
          <p:cNvPr id="841" name="Google Shape;841;g2dcae107fb3_0_2154"/>
          <p:cNvSpPr/>
          <p:nvPr/>
        </p:nvSpPr>
        <p:spPr>
          <a:xfrm>
            <a:off x="4752913" y="2777726"/>
            <a:ext cx="1347108" cy="1302363"/>
          </a:xfrm>
          <a:custGeom>
            <a:rect b="b" l="l" r="r" t="t"/>
            <a:pathLst>
              <a:path extrusionOk="0" h="173" w="175">
                <a:moveTo>
                  <a:pt x="24" y="0"/>
                </a:moveTo>
                <a:cubicBezTo>
                  <a:pt x="9" y="26"/>
                  <a:pt x="1" y="56"/>
                  <a:pt x="1" y="86"/>
                </a:cubicBezTo>
                <a:cubicBezTo>
                  <a:pt x="0" y="117"/>
                  <a:pt x="9" y="147"/>
                  <a:pt x="24" y="173"/>
                </a:cubicBezTo>
                <a:lnTo>
                  <a:pt x="175" y="87"/>
                </a:lnTo>
                <a:lnTo>
                  <a:pt x="24" y="0"/>
                </a:lnTo>
                <a:close/>
              </a:path>
            </a:pathLst>
          </a:custGeom>
          <a:solidFill>
            <a:srgbClr val="62296D"/>
          </a:solidFill>
          <a:ln cap="flat" cmpd="sng" w="28575">
            <a:solidFill>
              <a:srgbClr val="FFFFFF"/>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l">
              <a:lnSpc>
                <a:spcPct val="100000"/>
              </a:lnSpc>
              <a:spcBef>
                <a:spcPts val="0"/>
              </a:spcBef>
              <a:spcAft>
                <a:spcPts val="0"/>
              </a:spcAft>
              <a:buClr>
                <a:srgbClr val="000000"/>
              </a:buClr>
              <a:buSzPts val="1100"/>
              <a:buFont typeface="Arial"/>
              <a:buNone/>
            </a:pPr>
            <a:r>
              <a:t/>
            </a:r>
            <a:endParaRPr i="0" sz="500" u="none" cap="none" strike="noStrike">
              <a:solidFill>
                <a:srgbClr val="C8DCF0"/>
              </a:solidFill>
            </a:endParaRPr>
          </a:p>
        </p:txBody>
      </p:sp>
      <p:sp>
        <p:nvSpPr>
          <p:cNvPr id="842" name="Google Shape;842;g2dcae107fb3_0_2154"/>
          <p:cNvSpPr/>
          <p:nvPr/>
        </p:nvSpPr>
        <p:spPr>
          <a:xfrm>
            <a:off x="6100280" y="2777726"/>
            <a:ext cx="1338807" cy="1302363"/>
          </a:xfrm>
          <a:custGeom>
            <a:rect b="b" l="l" r="r" t="t"/>
            <a:pathLst>
              <a:path extrusionOk="0" h="173" w="174">
                <a:moveTo>
                  <a:pt x="150" y="173"/>
                </a:moveTo>
                <a:cubicBezTo>
                  <a:pt x="165" y="147"/>
                  <a:pt x="174" y="117"/>
                  <a:pt x="174" y="87"/>
                </a:cubicBezTo>
                <a:cubicBezTo>
                  <a:pt x="174" y="56"/>
                  <a:pt x="165" y="26"/>
                  <a:pt x="150" y="0"/>
                </a:cubicBezTo>
                <a:lnTo>
                  <a:pt x="0" y="87"/>
                </a:lnTo>
                <a:lnTo>
                  <a:pt x="150" y="173"/>
                </a:lnTo>
                <a:close/>
              </a:path>
            </a:pathLst>
          </a:custGeom>
          <a:solidFill>
            <a:srgbClr val="62296D"/>
          </a:solidFill>
          <a:ln cap="flat" cmpd="sng" w="28575">
            <a:solidFill>
              <a:srgbClr val="FFFFFF"/>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l">
              <a:lnSpc>
                <a:spcPct val="100000"/>
              </a:lnSpc>
              <a:spcBef>
                <a:spcPts val="0"/>
              </a:spcBef>
              <a:spcAft>
                <a:spcPts val="0"/>
              </a:spcAft>
              <a:buClr>
                <a:srgbClr val="000000"/>
              </a:buClr>
              <a:buSzPts val="1100"/>
              <a:buFont typeface="Arial"/>
              <a:buNone/>
            </a:pPr>
            <a:r>
              <a:t/>
            </a:r>
            <a:endParaRPr i="0" sz="500" u="none" cap="none" strike="noStrike">
              <a:solidFill>
                <a:srgbClr val="C8DCF0"/>
              </a:solidFill>
            </a:endParaRPr>
          </a:p>
        </p:txBody>
      </p:sp>
      <p:sp>
        <p:nvSpPr>
          <p:cNvPr id="843" name="Google Shape;843;g2dcae107fb3_0_2154"/>
          <p:cNvSpPr/>
          <p:nvPr/>
        </p:nvSpPr>
        <p:spPr>
          <a:xfrm>
            <a:off x="6100280" y="2123700"/>
            <a:ext cx="1154664" cy="1309300"/>
          </a:xfrm>
          <a:custGeom>
            <a:rect b="b" l="l" r="r" t="t"/>
            <a:pathLst>
              <a:path extrusionOk="0" h="174" w="150">
                <a:moveTo>
                  <a:pt x="150" y="87"/>
                </a:moveTo>
                <a:cubicBezTo>
                  <a:pt x="119" y="33"/>
                  <a:pt x="62" y="0"/>
                  <a:pt x="0" y="0"/>
                </a:cubicBezTo>
                <a:lnTo>
                  <a:pt x="0" y="174"/>
                </a:lnTo>
                <a:lnTo>
                  <a:pt x="150" y="87"/>
                </a:lnTo>
                <a:close/>
              </a:path>
            </a:pathLst>
          </a:custGeom>
          <a:solidFill>
            <a:srgbClr val="62296D"/>
          </a:solidFill>
          <a:ln cap="flat" cmpd="sng" w="28575">
            <a:solidFill>
              <a:srgbClr val="FFFFFF"/>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l">
              <a:lnSpc>
                <a:spcPct val="100000"/>
              </a:lnSpc>
              <a:spcBef>
                <a:spcPts val="0"/>
              </a:spcBef>
              <a:spcAft>
                <a:spcPts val="0"/>
              </a:spcAft>
              <a:buClr>
                <a:srgbClr val="000000"/>
              </a:buClr>
              <a:buSzPts val="1100"/>
              <a:buFont typeface="Arial"/>
              <a:buNone/>
            </a:pPr>
            <a:r>
              <a:t/>
            </a:r>
            <a:endParaRPr i="0" sz="500" u="none" cap="none" strike="noStrike">
              <a:solidFill>
                <a:srgbClr val="C8DCF0"/>
              </a:solidFill>
            </a:endParaRPr>
          </a:p>
        </p:txBody>
      </p:sp>
      <p:sp>
        <p:nvSpPr>
          <p:cNvPr id="844" name="Google Shape;844;g2dcae107fb3_0_2154"/>
          <p:cNvSpPr/>
          <p:nvPr/>
        </p:nvSpPr>
        <p:spPr>
          <a:xfrm>
            <a:off x="6100280" y="3433115"/>
            <a:ext cx="1154664" cy="1301185"/>
          </a:xfrm>
          <a:custGeom>
            <a:rect b="b" l="l" r="r" t="t"/>
            <a:pathLst>
              <a:path extrusionOk="0" h="173" w="150">
                <a:moveTo>
                  <a:pt x="0" y="173"/>
                </a:moveTo>
                <a:cubicBezTo>
                  <a:pt x="62" y="173"/>
                  <a:pt x="119" y="140"/>
                  <a:pt x="150" y="86"/>
                </a:cubicBezTo>
                <a:lnTo>
                  <a:pt x="0" y="0"/>
                </a:lnTo>
                <a:lnTo>
                  <a:pt x="0" y="173"/>
                </a:lnTo>
                <a:close/>
              </a:path>
            </a:pathLst>
          </a:custGeom>
          <a:solidFill>
            <a:srgbClr val="62296D"/>
          </a:solidFill>
          <a:ln cap="flat" cmpd="sng" w="28575">
            <a:solidFill>
              <a:srgbClr val="FFFFFF"/>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l">
              <a:lnSpc>
                <a:spcPct val="100000"/>
              </a:lnSpc>
              <a:spcBef>
                <a:spcPts val="0"/>
              </a:spcBef>
              <a:spcAft>
                <a:spcPts val="0"/>
              </a:spcAft>
              <a:buClr>
                <a:srgbClr val="000000"/>
              </a:buClr>
              <a:buSzPts val="1100"/>
              <a:buFont typeface="Arial"/>
              <a:buNone/>
            </a:pPr>
            <a:r>
              <a:t/>
            </a:r>
            <a:endParaRPr i="0" sz="500" u="none" cap="none" strike="noStrike">
              <a:solidFill>
                <a:srgbClr val="C8DCF0"/>
              </a:solidFill>
            </a:endParaRPr>
          </a:p>
        </p:txBody>
      </p:sp>
      <p:sp>
        <p:nvSpPr>
          <p:cNvPr id="845" name="Google Shape;845;g2dcae107fb3_0_2154"/>
          <p:cNvSpPr/>
          <p:nvPr/>
        </p:nvSpPr>
        <p:spPr>
          <a:xfrm>
            <a:off x="4937464" y="3433115"/>
            <a:ext cx="1162886" cy="1301185"/>
          </a:xfrm>
          <a:custGeom>
            <a:rect b="b" l="l" r="r" t="t"/>
            <a:pathLst>
              <a:path extrusionOk="0" h="173" w="151">
                <a:moveTo>
                  <a:pt x="0" y="86"/>
                </a:moveTo>
                <a:cubicBezTo>
                  <a:pt x="31" y="140"/>
                  <a:pt x="88" y="173"/>
                  <a:pt x="151" y="173"/>
                </a:cubicBezTo>
                <a:lnTo>
                  <a:pt x="151" y="0"/>
                </a:lnTo>
                <a:lnTo>
                  <a:pt x="0" y="86"/>
                </a:lnTo>
                <a:close/>
              </a:path>
            </a:pathLst>
          </a:custGeom>
          <a:solidFill>
            <a:srgbClr val="62296D"/>
          </a:solidFill>
          <a:ln cap="flat" cmpd="sng" w="28575">
            <a:solidFill>
              <a:srgbClr val="FFFFFF"/>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l">
              <a:lnSpc>
                <a:spcPct val="100000"/>
              </a:lnSpc>
              <a:spcBef>
                <a:spcPts val="0"/>
              </a:spcBef>
              <a:spcAft>
                <a:spcPts val="0"/>
              </a:spcAft>
              <a:buClr>
                <a:srgbClr val="000000"/>
              </a:buClr>
              <a:buSzPts val="1100"/>
              <a:buFont typeface="Arial"/>
              <a:buNone/>
            </a:pPr>
            <a:r>
              <a:t/>
            </a:r>
            <a:endParaRPr i="0" sz="500" u="none" cap="none" strike="noStrike">
              <a:solidFill>
                <a:srgbClr val="C8DCF0"/>
              </a:solidFill>
            </a:endParaRPr>
          </a:p>
        </p:txBody>
      </p:sp>
      <p:sp>
        <p:nvSpPr>
          <p:cNvPr id="846" name="Google Shape;846;g2dcae107fb3_0_2154"/>
          <p:cNvSpPr/>
          <p:nvPr/>
        </p:nvSpPr>
        <p:spPr>
          <a:xfrm>
            <a:off x="4937464" y="2123700"/>
            <a:ext cx="1162886" cy="1309300"/>
          </a:xfrm>
          <a:custGeom>
            <a:rect b="b" l="l" r="r" t="t"/>
            <a:pathLst>
              <a:path extrusionOk="0" h="174" w="151">
                <a:moveTo>
                  <a:pt x="150" y="0"/>
                </a:moveTo>
                <a:cubicBezTo>
                  <a:pt x="88" y="0"/>
                  <a:pt x="31" y="33"/>
                  <a:pt x="0" y="87"/>
                </a:cubicBezTo>
                <a:lnTo>
                  <a:pt x="151" y="174"/>
                </a:lnTo>
                <a:lnTo>
                  <a:pt x="150" y="0"/>
                </a:lnTo>
                <a:close/>
              </a:path>
            </a:pathLst>
          </a:custGeom>
          <a:solidFill>
            <a:srgbClr val="62296D"/>
          </a:solidFill>
          <a:ln cap="flat" cmpd="sng" w="28575">
            <a:solidFill>
              <a:srgbClr val="FFFFFF"/>
            </a:solidFill>
            <a:prstDash val="solid"/>
            <a:round/>
            <a:headEnd len="sm" w="sm" type="none"/>
            <a:tailEnd len="sm" w="sm" type="none"/>
          </a:ln>
        </p:spPr>
        <p:txBody>
          <a:bodyPr anchorCtr="0" anchor="ctr" bIns="45675" lIns="91425" spcFirstLastPara="1" rIns="91425" wrap="square" tIns="45675">
            <a:noAutofit/>
          </a:bodyPr>
          <a:lstStyle/>
          <a:p>
            <a:pPr indent="0" lvl="0" marL="0" marR="0" rtl="0" algn="l">
              <a:lnSpc>
                <a:spcPct val="100000"/>
              </a:lnSpc>
              <a:spcBef>
                <a:spcPts val="0"/>
              </a:spcBef>
              <a:spcAft>
                <a:spcPts val="0"/>
              </a:spcAft>
              <a:buClr>
                <a:srgbClr val="000000"/>
              </a:buClr>
              <a:buSzPts val="1100"/>
              <a:buFont typeface="Arial"/>
              <a:buNone/>
            </a:pPr>
            <a:r>
              <a:t/>
            </a:r>
            <a:endParaRPr i="0" sz="500" u="none" cap="none" strike="noStrike">
              <a:solidFill>
                <a:srgbClr val="C8DCF0"/>
              </a:solidFill>
            </a:endParaRPr>
          </a:p>
        </p:txBody>
      </p:sp>
      <p:sp>
        <p:nvSpPr>
          <p:cNvPr id="847" name="Google Shape;847;g2dcae107fb3_0_2154"/>
          <p:cNvSpPr/>
          <p:nvPr/>
        </p:nvSpPr>
        <p:spPr>
          <a:xfrm>
            <a:off x="5464756" y="2815878"/>
            <a:ext cx="1248000" cy="1226400"/>
          </a:xfrm>
          <a:prstGeom prst="ellipse">
            <a:avLst/>
          </a:prstGeom>
          <a:solidFill>
            <a:srgbClr val="FFFFFF"/>
          </a:solidFill>
          <a:ln cap="flat" cmpd="sng" w="2857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500"/>
              <a:buFont typeface="Arial"/>
              <a:buNone/>
            </a:pPr>
            <a:r>
              <a:t/>
            </a:r>
            <a:endParaRPr b="1" i="0" sz="1200" u="none" cap="none" strike="noStrike">
              <a:latin typeface="Roche Sans"/>
              <a:ea typeface="Roche Sans"/>
              <a:cs typeface="Roche Sans"/>
              <a:sym typeface="Roche Sans"/>
            </a:endParaRPr>
          </a:p>
        </p:txBody>
      </p:sp>
      <p:sp>
        <p:nvSpPr>
          <p:cNvPr id="848" name="Google Shape;848;g2dcae107fb3_0_2154"/>
          <p:cNvSpPr txBox="1"/>
          <p:nvPr/>
        </p:nvSpPr>
        <p:spPr>
          <a:xfrm>
            <a:off x="5491912" y="3241112"/>
            <a:ext cx="11937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solidFill>
                  <a:schemeClr val="dk1"/>
                </a:solidFill>
                <a:latin typeface="Montserrat"/>
                <a:ea typeface="Montserrat"/>
                <a:cs typeface="Montserrat"/>
                <a:sym typeface="Montserrat"/>
              </a:rPr>
              <a:t>Collection </a:t>
            </a:r>
            <a:endParaRPr b="1" sz="1500">
              <a:solidFill>
                <a:schemeClr val="dk1"/>
              </a:solidFill>
              <a:latin typeface="Montserrat"/>
              <a:ea typeface="Montserrat"/>
              <a:cs typeface="Montserrat"/>
              <a:sym typeface="Montserrat"/>
            </a:endParaRPr>
          </a:p>
        </p:txBody>
      </p:sp>
      <p:sp>
        <p:nvSpPr>
          <p:cNvPr id="849" name="Google Shape;849;g2dcae107fb3_0_2154"/>
          <p:cNvSpPr/>
          <p:nvPr/>
        </p:nvSpPr>
        <p:spPr>
          <a:xfrm>
            <a:off x="6353377" y="2387154"/>
            <a:ext cx="359167" cy="369302"/>
          </a:xfrm>
          <a:custGeom>
            <a:rect b="b" l="l" r="r" t="t"/>
            <a:pathLst>
              <a:path extrusionOk="0" h="455929" w="456085">
                <a:moveTo>
                  <a:pt x="0" y="0"/>
                </a:moveTo>
                <a:lnTo>
                  <a:pt x="0" y="455930"/>
                </a:lnTo>
                <a:lnTo>
                  <a:pt x="456086" y="455930"/>
                </a:lnTo>
                <a:lnTo>
                  <a:pt x="456086" y="0"/>
                </a:lnTo>
                <a:close/>
                <a:moveTo>
                  <a:pt x="436639" y="436458"/>
                </a:moveTo>
                <a:lnTo>
                  <a:pt x="19447" y="436458"/>
                </a:lnTo>
                <a:lnTo>
                  <a:pt x="19447" y="19440"/>
                </a:lnTo>
                <a:lnTo>
                  <a:pt x="436639" y="19440"/>
                </a:lnTo>
                <a:close/>
                <a:moveTo>
                  <a:pt x="343711" y="97423"/>
                </a:moveTo>
                <a:lnTo>
                  <a:pt x="277199" y="97423"/>
                </a:lnTo>
                <a:cubicBezTo>
                  <a:pt x="271922" y="70248"/>
                  <a:pt x="245609" y="52495"/>
                  <a:pt x="218427" y="57770"/>
                </a:cubicBezTo>
                <a:cubicBezTo>
                  <a:pt x="198353" y="61664"/>
                  <a:pt x="182656" y="77356"/>
                  <a:pt x="178760" y="97423"/>
                </a:cubicBezTo>
                <a:lnTo>
                  <a:pt x="92832" y="97423"/>
                </a:lnTo>
                <a:lnTo>
                  <a:pt x="92832" y="141180"/>
                </a:lnTo>
                <a:lnTo>
                  <a:pt x="112469" y="141180"/>
                </a:lnTo>
                <a:lnTo>
                  <a:pt x="112469" y="117054"/>
                </a:lnTo>
                <a:lnTo>
                  <a:pt x="178982" y="117054"/>
                </a:lnTo>
                <a:cubicBezTo>
                  <a:pt x="183093" y="137054"/>
                  <a:pt x="198907" y="152575"/>
                  <a:pt x="218985" y="156314"/>
                </a:cubicBezTo>
                <a:lnTo>
                  <a:pt x="218383" y="156314"/>
                </a:lnTo>
                <a:lnTo>
                  <a:pt x="218383" y="388395"/>
                </a:lnTo>
                <a:lnTo>
                  <a:pt x="159947" y="388395"/>
                </a:lnTo>
                <a:lnTo>
                  <a:pt x="159947" y="407962"/>
                </a:lnTo>
                <a:lnTo>
                  <a:pt x="296139" y="407962"/>
                </a:lnTo>
                <a:lnTo>
                  <a:pt x="296139" y="388522"/>
                </a:lnTo>
                <a:lnTo>
                  <a:pt x="237798" y="388522"/>
                </a:lnTo>
                <a:lnTo>
                  <a:pt x="237798" y="156441"/>
                </a:lnTo>
                <a:lnTo>
                  <a:pt x="237196" y="156441"/>
                </a:lnTo>
                <a:cubicBezTo>
                  <a:pt x="257274" y="152702"/>
                  <a:pt x="273088" y="137181"/>
                  <a:pt x="277199" y="117180"/>
                </a:cubicBezTo>
                <a:lnTo>
                  <a:pt x="343711" y="117180"/>
                </a:lnTo>
                <a:lnTo>
                  <a:pt x="343711" y="141307"/>
                </a:lnTo>
                <a:lnTo>
                  <a:pt x="363317" y="141307"/>
                </a:lnTo>
                <a:lnTo>
                  <a:pt x="363317" y="97423"/>
                </a:lnTo>
                <a:close/>
                <a:moveTo>
                  <a:pt x="257403" y="117054"/>
                </a:moveTo>
                <a:cubicBezTo>
                  <a:pt x="251801" y="133195"/>
                  <a:pt x="234168" y="141737"/>
                  <a:pt x="218025" y="136136"/>
                </a:cubicBezTo>
                <a:cubicBezTo>
                  <a:pt x="209074" y="133030"/>
                  <a:pt x="202043" y="126001"/>
                  <a:pt x="198936" y="117054"/>
                </a:cubicBezTo>
                <a:cubicBezTo>
                  <a:pt x="197767" y="113770"/>
                  <a:pt x="197165" y="110313"/>
                  <a:pt x="197162" y="106827"/>
                </a:cubicBezTo>
                <a:cubicBezTo>
                  <a:pt x="197165" y="103607"/>
                  <a:pt x="197656" y="100403"/>
                  <a:pt x="198619" y="97328"/>
                </a:cubicBezTo>
                <a:cubicBezTo>
                  <a:pt x="203807" y="81013"/>
                  <a:pt x="221243" y="71993"/>
                  <a:pt x="237564" y="77176"/>
                </a:cubicBezTo>
                <a:cubicBezTo>
                  <a:pt x="250473" y="81279"/>
                  <a:pt x="259225" y="93285"/>
                  <a:pt x="259177" y="106827"/>
                </a:cubicBezTo>
                <a:cubicBezTo>
                  <a:pt x="259174" y="110313"/>
                  <a:pt x="258572" y="113770"/>
                  <a:pt x="257403" y="117054"/>
                </a:cubicBezTo>
                <a:close/>
                <a:moveTo>
                  <a:pt x="102651" y="148082"/>
                </a:moveTo>
                <a:lnTo>
                  <a:pt x="39813" y="272260"/>
                </a:lnTo>
                <a:lnTo>
                  <a:pt x="165394" y="272260"/>
                </a:lnTo>
                <a:close/>
                <a:moveTo>
                  <a:pt x="102651" y="191174"/>
                </a:moveTo>
                <a:lnTo>
                  <a:pt x="133722" y="252819"/>
                </a:lnTo>
                <a:lnTo>
                  <a:pt x="71453" y="252819"/>
                </a:lnTo>
                <a:close/>
                <a:moveTo>
                  <a:pt x="353435" y="148082"/>
                </a:moveTo>
                <a:lnTo>
                  <a:pt x="290628" y="272260"/>
                </a:lnTo>
                <a:lnTo>
                  <a:pt x="416242" y="272260"/>
                </a:lnTo>
                <a:close/>
                <a:moveTo>
                  <a:pt x="353435" y="191174"/>
                </a:moveTo>
                <a:lnTo>
                  <a:pt x="384601" y="252819"/>
                </a:lnTo>
                <a:lnTo>
                  <a:pt x="322237" y="252819"/>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nvGrpSpPr>
          <p:cNvPr id="850" name="Google Shape;850;g2dcae107fb3_0_2154"/>
          <p:cNvGrpSpPr/>
          <p:nvPr/>
        </p:nvGrpSpPr>
        <p:grpSpPr>
          <a:xfrm>
            <a:off x="6895767" y="3261449"/>
            <a:ext cx="359176" cy="347701"/>
            <a:chOff x="9427492" y="1114481"/>
            <a:chExt cx="457200" cy="457200"/>
          </a:xfrm>
        </p:grpSpPr>
        <p:sp>
          <p:nvSpPr>
            <p:cNvPr id="851" name="Google Shape;851;g2dcae107fb3_0_2154"/>
            <p:cNvSpPr/>
            <p:nvPr/>
          </p:nvSpPr>
          <p:spPr>
            <a:xfrm>
              <a:off x="9490642" y="1391468"/>
              <a:ext cx="171672" cy="19526"/>
            </a:xfrm>
            <a:custGeom>
              <a:rect b="b" l="l" r="r" t="t"/>
              <a:pathLst>
                <a:path extrusionOk="0" h="19526" w="171672">
                  <a:moveTo>
                    <a:pt x="0" y="0"/>
                  </a:moveTo>
                  <a:lnTo>
                    <a:pt x="171672" y="0"/>
                  </a:lnTo>
                  <a:lnTo>
                    <a:pt x="171672" y="19526"/>
                  </a:lnTo>
                  <a:lnTo>
                    <a:pt x="0" y="1952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852" name="Google Shape;852;g2dcae107fb3_0_2154"/>
            <p:cNvSpPr/>
            <p:nvPr/>
          </p:nvSpPr>
          <p:spPr>
            <a:xfrm>
              <a:off x="9490642" y="1434394"/>
              <a:ext cx="171672" cy="19526"/>
            </a:xfrm>
            <a:custGeom>
              <a:rect b="b" l="l" r="r" t="t"/>
              <a:pathLst>
                <a:path extrusionOk="0" h="19526" w="171672">
                  <a:moveTo>
                    <a:pt x="0" y="0"/>
                  </a:moveTo>
                  <a:lnTo>
                    <a:pt x="171672" y="0"/>
                  </a:lnTo>
                  <a:lnTo>
                    <a:pt x="171672" y="19526"/>
                  </a:lnTo>
                  <a:lnTo>
                    <a:pt x="0" y="1952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853" name="Google Shape;853;g2dcae107fb3_0_2154"/>
            <p:cNvSpPr/>
            <p:nvPr/>
          </p:nvSpPr>
          <p:spPr>
            <a:xfrm>
              <a:off x="9490642" y="1477288"/>
              <a:ext cx="121443" cy="19526"/>
            </a:xfrm>
            <a:custGeom>
              <a:rect b="b" l="l" r="r" t="t"/>
              <a:pathLst>
                <a:path extrusionOk="0" h="19526" w="121443">
                  <a:moveTo>
                    <a:pt x="0" y="0"/>
                  </a:moveTo>
                  <a:lnTo>
                    <a:pt x="121444" y="0"/>
                  </a:lnTo>
                  <a:lnTo>
                    <a:pt x="121444" y="19526"/>
                  </a:lnTo>
                  <a:lnTo>
                    <a:pt x="0" y="19526"/>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854" name="Google Shape;854;g2dcae107fb3_0_2154"/>
            <p:cNvSpPr/>
            <p:nvPr/>
          </p:nvSpPr>
          <p:spPr>
            <a:xfrm>
              <a:off x="9507025" y="1195856"/>
              <a:ext cx="138938" cy="138938"/>
            </a:xfrm>
            <a:custGeom>
              <a:rect b="b" l="l" r="r" t="t"/>
              <a:pathLst>
                <a:path extrusionOk="0" h="138938" w="138938">
                  <a:moveTo>
                    <a:pt x="69437" y="138938"/>
                  </a:moveTo>
                  <a:cubicBezTo>
                    <a:pt x="107804" y="138955"/>
                    <a:pt x="138921" y="107867"/>
                    <a:pt x="138938" y="69501"/>
                  </a:cubicBezTo>
                  <a:cubicBezTo>
                    <a:pt x="138955" y="31134"/>
                    <a:pt x="107867" y="17"/>
                    <a:pt x="69501" y="0"/>
                  </a:cubicBezTo>
                  <a:cubicBezTo>
                    <a:pt x="31134" y="-17"/>
                    <a:pt x="17" y="31071"/>
                    <a:pt x="0" y="69437"/>
                  </a:cubicBezTo>
                  <a:cubicBezTo>
                    <a:pt x="0" y="69459"/>
                    <a:pt x="0" y="69479"/>
                    <a:pt x="0" y="69501"/>
                  </a:cubicBezTo>
                  <a:cubicBezTo>
                    <a:pt x="0" y="107850"/>
                    <a:pt x="31088" y="138938"/>
                    <a:pt x="69437" y="138938"/>
                  </a:cubicBezTo>
                  <a:close/>
                  <a:moveTo>
                    <a:pt x="69437" y="19558"/>
                  </a:moveTo>
                  <a:cubicBezTo>
                    <a:pt x="97020" y="19541"/>
                    <a:pt x="119394" y="41887"/>
                    <a:pt x="119412" y="69469"/>
                  </a:cubicBezTo>
                  <a:cubicBezTo>
                    <a:pt x="119429" y="97052"/>
                    <a:pt x="97083" y="119426"/>
                    <a:pt x="69501" y="119444"/>
                  </a:cubicBezTo>
                  <a:cubicBezTo>
                    <a:pt x="41918" y="119461"/>
                    <a:pt x="19544" y="97115"/>
                    <a:pt x="19526" y="69533"/>
                  </a:cubicBezTo>
                  <a:cubicBezTo>
                    <a:pt x="19526" y="69522"/>
                    <a:pt x="19526" y="69511"/>
                    <a:pt x="19526" y="69501"/>
                  </a:cubicBezTo>
                  <a:cubicBezTo>
                    <a:pt x="19544" y="41938"/>
                    <a:pt x="41874" y="19593"/>
                    <a:pt x="69437" y="19558"/>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855" name="Google Shape;855;g2dcae107fb3_0_2154"/>
            <p:cNvSpPr/>
            <p:nvPr/>
          </p:nvSpPr>
          <p:spPr>
            <a:xfrm>
              <a:off x="9547379" y="1236242"/>
              <a:ext cx="58197" cy="58197"/>
            </a:xfrm>
            <a:custGeom>
              <a:rect b="b" l="l" r="r" t="t"/>
              <a:pathLst>
                <a:path extrusionOk="0" h="58197" w="58197">
                  <a:moveTo>
                    <a:pt x="19145" y="58198"/>
                  </a:moveTo>
                  <a:lnTo>
                    <a:pt x="39053" y="58198"/>
                  </a:lnTo>
                  <a:lnTo>
                    <a:pt x="39053" y="39053"/>
                  </a:lnTo>
                  <a:lnTo>
                    <a:pt x="58198" y="39053"/>
                  </a:lnTo>
                  <a:lnTo>
                    <a:pt x="58198" y="19145"/>
                  </a:lnTo>
                  <a:lnTo>
                    <a:pt x="39053" y="19145"/>
                  </a:lnTo>
                  <a:lnTo>
                    <a:pt x="39053" y="0"/>
                  </a:lnTo>
                  <a:lnTo>
                    <a:pt x="19145" y="0"/>
                  </a:lnTo>
                  <a:lnTo>
                    <a:pt x="19145" y="19145"/>
                  </a:lnTo>
                  <a:lnTo>
                    <a:pt x="0" y="19145"/>
                  </a:lnTo>
                  <a:lnTo>
                    <a:pt x="0" y="39053"/>
                  </a:lnTo>
                  <a:lnTo>
                    <a:pt x="19145" y="39053"/>
                  </a:lnTo>
                  <a:lnTo>
                    <a:pt x="19145" y="58198"/>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856" name="Google Shape;856;g2dcae107fb3_0_2154"/>
            <p:cNvSpPr/>
            <p:nvPr/>
          </p:nvSpPr>
          <p:spPr>
            <a:xfrm>
              <a:off x="9764042" y="1114481"/>
              <a:ext cx="120650" cy="457200"/>
            </a:xfrm>
            <a:custGeom>
              <a:rect b="b" l="l" r="r" t="t"/>
              <a:pathLst>
                <a:path extrusionOk="0" h="457200" w="120650">
                  <a:moveTo>
                    <a:pt x="0" y="0"/>
                  </a:moveTo>
                  <a:lnTo>
                    <a:pt x="0" y="398209"/>
                  </a:lnTo>
                  <a:lnTo>
                    <a:pt x="37783" y="457200"/>
                  </a:lnTo>
                  <a:lnTo>
                    <a:pt x="82995" y="398209"/>
                  </a:lnTo>
                  <a:lnTo>
                    <a:pt x="82995" y="22225"/>
                  </a:lnTo>
                  <a:lnTo>
                    <a:pt x="98044" y="22225"/>
                  </a:lnTo>
                  <a:lnTo>
                    <a:pt x="98044" y="162243"/>
                  </a:lnTo>
                  <a:lnTo>
                    <a:pt x="120650" y="162243"/>
                  </a:lnTo>
                  <a:lnTo>
                    <a:pt x="120650" y="0"/>
                  </a:lnTo>
                  <a:close/>
                  <a:moveTo>
                    <a:pt x="60325" y="390843"/>
                  </a:moveTo>
                  <a:lnTo>
                    <a:pt x="37719" y="420338"/>
                  </a:lnTo>
                  <a:lnTo>
                    <a:pt x="22669" y="390843"/>
                  </a:lnTo>
                  <a:lnTo>
                    <a:pt x="22669" y="176975"/>
                  </a:lnTo>
                  <a:lnTo>
                    <a:pt x="60325" y="176975"/>
                  </a:lnTo>
                  <a:close/>
                  <a:moveTo>
                    <a:pt x="60325" y="154877"/>
                  </a:moveTo>
                  <a:lnTo>
                    <a:pt x="22733" y="154877"/>
                  </a:lnTo>
                  <a:lnTo>
                    <a:pt x="22733" y="22225"/>
                  </a:lnTo>
                  <a:lnTo>
                    <a:pt x="60325" y="2222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sp>
          <p:nvSpPr>
            <p:cNvPr id="857" name="Google Shape;857;g2dcae107fb3_0_2154"/>
            <p:cNvSpPr/>
            <p:nvPr/>
          </p:nvSpPr>
          <p:spPr>
            <a:xfrm>
              <a:off x="9427492" y="1114481"/>
              <a:ext cx="296672" cy="457200"/>
            </a:xfrm>
            <a:custGeom>
              <a:rect b="b" l="l" r="r" t="t"/>
              <a:pathLst>
                <a:path extrusionOk="0" h="457200" w="296672">
                  <a:moveTo>
                    <a:pt x="0" y="457200"/>
                  </a:moveTo>
                  <a:lnTo>
                    <a:pt x="296672" y="457200"/>
                  </a:lnTo>
                  <a:lnTo>
                    <a:pt x="296672" y="0"/>
                  </a:lnTo>
                  <a:lnTo>
                    <a:pt x="0" y="0"/>
                  </a:lnTo>
                  <a:close/>
                  <a:moveTo>
                    <a:pt x="19526" y="19526"/>
                  </a:moveTo>
                  <a:lnTo>
                    <a:pt x="277146" y="19526"/>
                  </a:lnTo>
                  <a:lnTo>
                    <a:pt x="277146" y="437674"/>
                  </a:lnTo>
                  <a:lnTo>
                    <a:pt x="19526" y="43767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1" sz="700">
                <a:solidFill>
                  <a:srgbClr val="D04A02"/>
                </a:solidFill>
                <a:latin typeface="Arial"/>
                <a:ea typeface="Arial"/>
                <a:cs typeface="Arial"/>
                <a:sym typeface="Arial"/>
              </a:endParaRPr>
            </a:p>
          </p:txBody>
        </p:sp>
      </p:grpSp>
      <p:sp>
        <p:nvSpPr>
          <p:cNvPr id="858" name="Google Shape;858;g2dcae107fb3_0_2154"/>
          <p:cNvSpPr/>
          <p:nvPr/>
        </p:nvSpPr>
        <p:spPr>
          <a:xfrm>
            <a:off x="151388" y="1635643"/>
            <a:ext cx="4369800" cy="1088700"/>
          </a:xfrm>
          <a:prstGeom prst="rect">
            <a:avLst/>
          </a:prstGeom>
          <a:solidFill>
            <a:schemeClr val="lt1"/>
          </a:solidFill>
          <a:ln cap="flat" cmpd="sng" w="9525">
            <a:solidFill>
              <a:srgbClr val="5F2D6F"/>
            </a:solidFill>
            <a:prstDash val="dash"/>
            <a:round/>
            <a:headEnd len="sm" w="sm" type="none"/>
            <a:tailEnd len="sm" w="sm" type="none"/>
          </a:ln>
        </p:spPr>
        <p:txBody>
          <a:bodyPr anchorCtr="0" anchor="ctr" bIns="91425" lIns="91425" spcFirstLastPara="1" rIns="91425" wrap="square" tIns="91425">
            <a:noAutofit/>
          </a:bodyPr>
          <a:lstStyle/>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Lawfulness, Fairness and Transparency</a:t>
            </a:r>
            <a:endParaRPr>
              <a:solidFill>
                <a:schemeClr val="dk1"/>
              </a:solidFill>
              <a:latin typeface="Montserrat"/>
              <a:ea typeface="Montserrat"/>
              <a:cs typeface="Montserrat"/>
              <a:sym typeface="Montserrat"/>
            </a:endParaRPr>
          </a:p>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Processed in a manner that ensures appropriate security</a:t>
            </a:r>
            <a:endParaRPr>
              <a:solidFill>
                <a:schemeClr val="dk1"/>
              </a:solidFill>
              <a:latin typeface="Montserrat"/>
              <a:ea typeface="Montserrat"/>
              <a:cs typeface="Montserrat"/>
              <a:sym typeface="Montserrat"/>
            </a:endParaRPr>
          </a:p>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Confidentiality </a:t>
            </a:r>
            <a:endParaRPr>
              <a:solidFill>
                <a:schemeClr val="dk1"/>
              </a:solidFill>
              <a:latin typeface="Montserrat"/>
              <a:ea typeface="Montserrat"/>
              <a:cs typeface="Montserrat"/>
              <a:sym typeface="Montserrat"/>
            </a:endParaRPr>
          </a:p>
        </p:txBody>
      </p:sp>
      <p:sp>
        <p:nvSpPr>
          <p:cNvPr id="835" name="Google Shape;835;g2dcae107fb3_0_2154"/>
          <p:cNvSpPr txBox="1"/>
          <p:nvPr/>
        </p:nvSpPr>
        <p:spPr>
          <a:xfrm>
            <a:off x="151388" y="1286350"/>
            <a:ext cx="4369800" cy="4002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20000"/>
              </a:lnSpc>
              <a:spcBef>
                <a:spcPts val="2400"/>
              </a:spcBef>
              <a:spcAft>
                <a:spcPts val="600"/>
              </a:spcAft>
              <a:buNone/>
            </a:pPr>
            <a:r>
              <a:rPr b="1" lang="en-US">
                <a:solidFill>
                  <a:schemeClr val="lt1"/>
                </a:solidFill>
                <a:latin typeface="Montserrat"/>
                <a:ea typeface="Montserrat"/>
                <a:cs typeface="Montserrat"/>
                <a:sym typeface="Montserrat"/>
              </a:rPr>
              <a:t>Processing</a:t>
            </a:r>
            <a:endParaRPr b="1">
              <a:solidFill>
                <a:schemeClr val="lt1"/>
              </a:solidFill>
              <a:latin typeface="Montserrat"/>
              <a:ea typeface="Montserrat"/>
              <a:cs typeface="Montserrat"/>
              <a:sym typeface="Montserrat"/>
            </a:endParaRPr>
          </a:p>
        </p:txBody>
      </p:sp>
      <p:sp>
        <p:nvSpPr>
          <p:cNvPr id="859" name="Google Shape;859;g2dcae107fb3_0_2154"/>
          <p:cNvSpPr/>
          <p:nvPr/>
        </p:nvSpPr>
        <p:spPr>
          <a:xfrm>
            <a:off x="151388" y="3425430"/>
            <a:ext cx="4369800" cy="1088700"/>
          </a:xfrm>
          <a:prstGeom prst="rect">
            <a:avLst/>
          </a:prstGeom>
          <a:solidFill>
            <a:schemeClr val="lt1"/>
          </a:solidFill>
          <a:ln cap="flat" cmpd="sng" w="9525">
            <a:solidFill>
              <a:srgbClr val="5F2D6F"/>
            </a:solidFill>
            <a:prstDash val="dash"/>
            <a:round/>
            <a:headEnd len="sm" w="sm" type="none"/>
            <a:tailEnd len="sm" w="sm" type="none"/>
          </a:ln>
        </p:spPr>
        <p:txBody>
          <a:bodyPr anchorCtr="0" anchor="ctr" bIns="91425" lIns="91425" spcFirstLastPara="1" rIns="91425" wrap="square" tIns="91425">
            <a:noAutofit/>
          </a:bodyPr>
          <a:lstStyle/>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Specified, explicit and legitimate purposes.</a:t>
            </a:r>
            <a:endParaRPr>
              <a:solidFill>
                <a:schemeClr val="dk1"/>
              </a:solidFill>
              <a:latin typeface="Montserrat"/>
              <a:ea typeface="Montserrat"/>
              <a:cs typeface="Montserrat"/>
              <a:sym typeface="Montserrat"/>
            </a:endParaRPr>
          </a:p>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Not further processed in a manner incompatible with those purposes</a:t>
            </a:r>
            <a:endParaRPr>
              <a:solidFill>
                <a:schemeClr val="dk1"/>
              </a:solidFill>
              <a:latin typeface="Montserrat"/>
              <a:ea typeface="Montserrat"/>
              <a:cs typeface="Montserrat"/>
              <a:sym typeface="Montserrat"/>
            </a:endParaRPr>
          </a:p>
        </p:txBody>
      </p:sp>
      <p:sp>
        <p:nvSpPr>
          <p:cNvPr id="860" name="Google Shape;860;g2dcae107fb3_0_2154"/>
          <p:cNvSpPr txBox="1"/>
          <p:nvPr/>
        </p:nvSpPr>
        <p:spPr>
          <a:xfrm>
            <a:off x="151388" y="3061267"/>
            <a:ext cx="4369800" cy="4002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20000"/>
              </a:lnSpc>
              <a:spcBef>
                <a:spcPts val="2400"/>
              </a:spcBef>
              <a:spcAft>
                <a:spcPts val="600"/>
              </a:spcAft>
              <a:buNone/>
            </a:pPr>
            <a:r>
              <a:rPr b="1" lang="en-US">
                <a:solidFill>
                  <a:schemeClr val="lt1"/>
                </a:solidFill>
                <a:latin typeface="Montserrat"/>
                <a:ea typeface="Montserrat"/>
                <a:cs typeface="Montserrat"/>
                <a:sym typeface="Montserrat"/>
              </a:rPr>
              <a:t>Purpose limitation</a:t>
            </a:r>
            <a:endParaRPr b="1" sz="1500">
              <a:solidFill>
                <a:schemeClr val="lt1"/>
              </a:solidFill>
              <a:latin typeface="Montserrat"/>
              <a:ea typeface="Montserrat"/>
              <a:cs typeface="Montserrat"/>
              <a:sym typeface="Montserrat"/>
            </a:endParaRPr>
          </a:p>
        </p:txBody>
      </p:sp>
      <p:sp>
        <p:nvSpPr>
          <p:cNvPr id="836" name="Google Shape;836;g2dcae107fb3_0_2154"/>
          <p:cNvSpPr txBox="1"/>
          <p:nvPr/>
        </p:nvSpPr>
        <p:spPr>
          <a:xfrm>
            <a:off x="151388" y="4920956"/>
            <a:ext cx="4369800" cy="4002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a:solidFill>
                  <a:schemeClr val="lt1"/>
                </a:solidFill>
                <a:latin typeface="Montserrat"/>
                <a:ea typeface="Montserrat"/>
                <a:cs typeface="Montserrat"/>
                <a:sym typeface="Montserrat"/>
              </a:rPr>
              <a:t>Data minimisation</a:t>
            </a:r>
            <a:endParaRPr b="1">
              <a:solidFill>
                <a:schemeClr val="lt1"/>
              </a:solidFill>
              <a:latin typeface="Montserrat"/>
              <a:ea typeface="Montserrat"/>
              <a:cs typeface="Montserrat"/>
              <a:sym typeface="Montserrat"/>
            </a:endParaRPr>
          </a:p>
        </p:txBody>
      </p:sp>
      <p:sp>
        <p:nvSpPr>
          <p:cNvPr id="861" name="Google Shape;861;g2dcae107fb3_0_2154"/>
          <p:cNvSpPr/>
          <p:nvPr/>
        </p:nvSpPr>
        <p:spPr>
          <a:xfrm>
            <a:off x="7670813" y="1635643"/>
            <a:ext cx="4369800" cy="1088700"/>
          </a:xfrm>
          <a:prstGeom prst="rect">
            <a:avLst/>
          </a:prstGeom>
          <a:solidFill>
            <a:schemeClr val="lt1"/>
          </a:solidFill>
          <a:ln cap="flat" cmpd="sng" w="9525">
            <a:solidFill>
              <a:srgbClr val="5F2D6F"/>
            </a:solidFill>
            <a:prstDash val="dash"/>
            <a:round/>
            <a:headEnd len="sm" w="sm" type="none"/>
            <a:tailEnd len="sm" w="sm" type="none"/>
          </a:ln>
        </p:spPr>
        <p:txBody>
          <a:bodyPr anchorCtr="0" anchor="ctr" bIns="91425" lIns="91425" spcFirstLastPara="1" rIns="91425" wrap="square" tIns="91425">
            <a:noAutofit/>
          </a:bodyPr>
          <a:lstStyle/>
          <a:p>
            <a:pPr indent="-140970" lvl="0" marL="274320" rtl="0" algn="l">
              <a:lnSpc>
                <a:spcPct val="105000"/>
              </a:lnSpc>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Protect an interest which is essential for the life of the data subject or another natural person.</a:t>
            </a:r>
            <a:endParaRPr sz="1500">
              <a:solidFill>
                <a:schemeClr val="dk1"/>
              </a:solidFill>
              <a:latin typeface="Montserrat"/>
              <a:ea typeface="Montserrat"/>
              <a:cs typeface="Montserrat"/>
              <a:sym typeface="Montserrat"/>
            </a:endParaRPr>
          </a:p>
          <a:p>
            <a:pPr indent="-140970" lvl="0" marL="274320" rtl="0" algn="l">
              <a:lnSpc>
                <a:spcPct val="115000"/>
              </a:lnSpc>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Preventing fraud</a:t>
            </a:r>
            <a:endParaRPr sz="1500">
              <a:solidFill>
                <a:schemeClr val="dk1"/>
              </a:solidFill>
              <a:latin typeface="Montserrat"/>
              <a:ea typeface="Montserrat"/>
              <a:cs typeface="Montserrat"/>
              <a:sym typeface="Montserrat"/>
            </a:endParaRPr>
          </a:p>
        </p:txBody>
      </p:sp>
      <p:sp>
        <p:nvSpPr>
          <p:cNvPr id="832" name="Google Shape;832;g2dcae107fb3_0_2154"/>
          <p:cNvSpPr txBox="1"/>
          <p:nvPr/>
        </p:nvSpPr>
        <p:spPr>
          <a:xfrm>
            <a:off x="7670813" y="1286350"/>
            <a:ext cx="4369800" cy="4002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600"/>
              <a:buFont typeface="Arial"/>
              <a:buNone/>
            </a:pPr>
            <a:r>
              <a:rPr b="1" lang="en-US">
                <a:solidFill>
                  <a:schemeClr val="lt1"/>
                </a:solidFill>
                <a:latin typeface="Montserrat"/>
                <a:ea typeface="Montserrat"/>
                <a:cs typeface="Montserrat"/>
                <a:sym typeface="Montserrat"/>
              </a:rPr>
              <a:t>Vital interests</a:t>
            </a:r>
            <a:endParaRPr b="1">
              <a:solidFill>
                <a:schemeClr val="dk1"/>
              </a:solidFill>
              <a:latin typeface="Montserrat"/>
              <a:ea typeface="Montserrat"/>
              <a:cs typeface="Montserrat"/>
              <a:sym typeface="Montserrat"/>
            </a:endParaRPr>
          </a:p>
        </p:txBody>
      </p:sp>
      <p:sp>
        <p:nvSpPr>
          <p:cNvPr id="862" name="Google Shape;862;g2dcae107fb3_0_2154"/>
          <p:cNvSpPr/>
          <p:nvPr/>
        </p:nvSpPr>
        <p:spPr>
          <a:xfrm>
            <a:off x="7670813" y="3425430"/>
            <a:ext cx="4369800" cy="1088700"/>
          </a:xfrm>
          <a:prstGeom prst="rect">
            <a:avLst/>
          </a:prstGeom>
          <a:solidFill>
            <a:schemeClr val="lt1"/>
          </a:solidFill>
          <a:ln cap="flat" cmpd="sng" w="9525">
            <a:solidFill>
              <a:srgbClr val="5F2D6F"/>
            </a:solidFill>
            <a:prstDash val="dash"/>
            <a:round/>
            <a:headEnd len="sm" w="sm" type="none"/>
            <a:tailEnd len="sm" w="sm" type="none"/>
          </a:ln>
        </p:spPr>
        <p:txBody>
          <a:bodyPr anchorCtr="0" anchor="ctr" bIns="91425" lIns="91425" spcFirstLastPara="1" rIns="91425" wrap="square" tIns="91425">
            <a:noAutofit/>
          </a:bodyPr>
          <a:lstStyle/>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Given by data subjects for one or more specific purposes.</a:t>
            </a:r>
            <a:endParaRPr>
              <a:solidFill>
                <a:schemeClr val="dk1"/>
              </a:solidFill>
              <a:latin typeface="Montserrat"/>
              <a:ea typeface="Montserrat"/>
              <a:cs typeface="Montserrat"/>
              <a:sym typeface="Montserrat"/>
            </a:endParaRPr>
          </a:p>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Make data subjects aware of their rights </a:t>
            </a:r>
            <a:endParaRPr>
              <a:solidFill>
                <a:schemeClr val="dk1"/>
              </a:solidFill>
              <a:latin typeface="Montserrat"/>
              <a:ea typeface="Montserrat"/>
              <a:cs typeface="Montserrat"/>
              <a:sym typeface="Montserrat"/>
            </a:endParaRPr>
          </a:p>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Withdrawal of consent - any time</a:t>
            </a:r>
            <a:endParaRPr>
              <a:solidFill>
                <a:schemeClr val="dk1"/>
              </a:solidFill>
              <a:latin typeface="Montserrat"/>
              <a:ea typeface="Montserrat"/>
              <a:cs typeface="Montserrat"/>
              <a:sym typeface="Montserrat"/>
            </a:endParaRPr>
          </a:p>
        </p:txBody>
      </p:sp>
      <p:sp>
        <p:nvSpPr>
          <p:cNvPr id="829" name="Google Shape;829;g2dcae107fb3_0_2154"/>
          <p:cNvSpPr txBox="1"/>
          <p:nvPr/>
        </p:nvSpPr>
        <p:spPr>
          <a:xfrm>
            <a:off x="7670813" y="3065553"/>
            <a:ext cx="4369800" cy="4002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600"/>
              <a:buFont typeface="Arial"/>
              <a:buNone/>
            </a:pPr>
            <a:r>
              <a:rPr b="1" lang="en-US">
                <a:solidFill>
                  <a:schemeClr val="lt1"/>
                </a:solidFill>
                <a:latin typeface="Montserrat"/>
                <a:ea typeface="Montserrat"/>
                <a:cs typeface="Montserrat"/>
                <a:sym typeface="Montserrat"/>
              </a:rPr>
              <a:t>Consent </a:t>
            </a:r>
            <a:endParaRPr b="1">
              <a:solidFill>
                <a:schemeClr val="lt1"/>
              </a:solidFill>
              <a:latin typeface="Montserrat"/>
              <a:ea typeface="Montserrat"/>
              <a:cs typeface="Montserrat"/>
              <a:sym typeface="Montserrat"/>
            </a:endParaRPr>
          </a:p>
        </p:txBody>
      </p:sp>
      <p:sp>
        <p:nvSpPr>
          <p:cNvPr id="863" name="Google Shape;863;g2dcae107fb3_0_2154"/>
          <p:cNvSpPr/>
          <p:nvPr/>
        </p:nvSpPr>
        <p:spPr>
          <a:xfrm>
            <a:off x="7670813" y="5289400"/>
            <a:ext cx="4369800" cy="1088700"/>
          </a:xfrm>
          <a:prstGeom prst="rect">
            <a:avLst/>
          </a:prstGeom>
          <a:solidFill>
            <a:schemeClr val="lt1"/>
          </a:solidFill>
          <a:ln cap="flat" cmpd="sng" w="9525">
            <a:solidFill>
              <a:srgbClr val="5F2D6F"/>
            </a:solidFill>
            <a:prstDash val="dash"/>
            <a:round/>
            <a:headEnd len="sm" w="sm" type="none"/>
            <a:tailEnd len="sm" w="sm" type="none"/>
          </a:ln>
        </p:spPr>
        <p:txBody>
          <a:bodyPr anchorCtr="0" anchor="ctr" bIns="91425" lIns="91425" spcFirstLastPara="1" rIns="91425" wrap="square" tIns="91425">
            <a:noAutofit/>
          </a:bodyPr>
          <a:lstStyle/>
          <a:p>
            <a:pPr indent="-140970" lvl="0" marL="274320" rtl="0" algn="l">
              <a:lnSpc>
                <a:spcPct val="105000"/>
              </a:lnSpc>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Accurate, kept up to date;</a:t>
            </a:r>
            <a:endParaRPr sz="1500">
              <a:solidFill>
                <a:schemeClr val="dk1"/>
              </a:solidFill>
              <a:latin typeface="Montserrat"/>
              <a:ea typeface="Montserrat"/>
              <a:cs typeface="Montserrat"/>
              <a:sym typeface="Montserrat"/>
            </a:endParaRPr>
          </a:p>
          <a:p>
            <a:pPr indent="-140970" lvl="0" marL="274320" rtl="0" algn="l">
              <a:lnSpc>
                <a:spcPct val="105000"/>
              </a:lnSpc>
              <a:spcBef>
                <a:spcPts val="0"/>
              </a:spcBef>
              <a:spcAft>
                <a:spcPts val="0"/>
              </a:spcAft>
              <a:buClr>
                <a:schemeClr val="dk1"/>
              </a:buClr>
              <a:buSzPts val="1500"/>
              <a:buFont typeface="Montserrat"/>
              <a:buChar char="●"/>
            </a:pPr>
            <a:r>
              <a:rPr lang="en-US" sz="1500">
                <a:solidFill>
                  <a:schemeClr val="dk1"/>
                </a:solidFill>
                <a:latin typeface="Montserrat"/>
                <a:ea typeface="Montserrat"/>
                <a:cs typeface="Montserrat"/>
                <a:sym typeface="Montserrat"/>
              </a:rPr>
              <a:t>Inaccurately data to be erased or rectified without delay timeously.</a:t>
            </a:r>
            <a:endParaRPr sz="1500">
              <a:solidFill>
                <a:schemeClr val="dk1"/>
              </a:solidFill>
              <a:latin typeface="Montserrat"/>
              <a:ea typeface="Montserrat"/>
              <a:cs typeface="Montserrat"/>
              <a:sym typeface="Montserrat"/>
            </a:endParaRPr>
          </a:p>
        </p:txBody>
      </p:sp>
      <p:sp>
        <p:nvSpPr>
          <p:cNvPr id="833" name="Google Shape;833;g2dcae107fb3_0_2154"/>
          <p:cNvSpPr txBox="1"/>
          <p:nvPr/>
        </p:nvSpPr>
        <p:spPr>
          <a:xfrm>
            <a:off x="7670813" y="4920956"/>
            <a:ext cx="4369800" cy="4002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20000"/>
              </a:lnSpc>
              <a:spcBef>
                <a:spcPts val="2400"/>
              </a:spcBef>
              <a:spcAft>
                <a:spcPts val="600"/>
              </a:spcAft>
              <a:buNone/>
            </a:pPr>
            <a:r>
              <a:rPr b="1" lang="en-US">
                <a:solidFill>
                  <a:schemeClr val="lt1"/>
                </a:solidFill>
                <a:latin typeface="Montserrat"/>
                <a:ea typeface="Montserrat"/>
                <a:cs typeface="Montserrat"/>
                <a:sym typeface="Montserrat"/>
              </a:rPr>
              <a:t>Accuracy</a:t>
            </a:r>
            <a:endParaRPr b="1">
              <a:solidFill>
                <a:schemeClr val="lt1"/>
              </a:solidFill>
              <a:latin typeface="Montserrat"/>
              <a:ea typeface="Montserrat"/>
              <a:cs typeface="Montserrat"/>
              <a:sym typeface="Montserrat"/>
            </a:endParaRPr>
          </a:p>
        </p:txBody>
      </p:sp>
      <p:sp>
        <p:nvSpPr>
          <p:cNvPr id="864" name="Google Shape;864;g2dcae107fb3_0_2154"/>
          <p:cNvSpPr/>
          <p:nvPr/>
        </p:nvSpPr>
        <p:spPr>
          <a:xfrm>
            <a:off x="4991825" y="3244275"/>
            <a:ext cx="359175" cy="400200"/>
          </a:xfrm>
          <a:custGeom>
            <a:rect b="b" l="l" r="r" t="t"/>
            <a:pathLst>
              <a:path extrusionOk="0" h="155" w="155">
                <a:moveTo>
                  <a:pt x="0" y="0"/>
                </a:moveTo>
                <a:lnTo>
                  <a:pt x="0" y="107"/>
                </a:lnTo>
                <a:lnTo>
                  <a:pt x="77" y="155"/>
                </a:lnTo>
                <a:lnTo>
                  <a:pt x="155" y="107"/>
                </a:lnTo>
                <a:lnTo>
                  <a:pt x="155" y="0"/>
                </a:lnTo>
                <a:lnTo>
                  <a:pt x="0" y="0"/>
                </a:lnTo>
                <a:close/>
                <a:moveTo>
                  <a:pt x="148" y="103"/>
                </a:moveTo>
                <a:lnTo>
                  <a:pt x="77" y="148"/>
                </a:lnTo>
                <a:lnTo>
                  <a:pt x="7" y="103"/>
                </a:lnTo>
                <a:lnTo>
                  <a:pt x="7" y="8"/>
                </a:lnTo>
                <a:lnTo>
                  <a:pt x="148" y="8"/>
                </a:lnTo>
                <a:lnTo>
                  <a:pt x="148" y="103"/>
                </a:lnTo>
                <a:close/>
                <a:moveTo>
                  <a:pt x="128" y="93"/>
                </a:moveTo>
                <a:lnTo>
                  <a:pt x="128" y="23"/>
                </a:lnTo>
                <a:lnTo>
                  <a:pt x="25" y="23"/>
                </a:lnTo>
                <a:lnTo>
                  <a:pt x="25" y="93"/>
                </a:lnTo>
                <a:lnTo>
                  <a:pt x="77" y="124"/>
                </a:lnTo>
                <a:lnTo>
                  <a:pt x="128" y="93"/>
                </a:lnTo>
                <a:close/>
                <a:moveTo>
                  <a:pt x="32" y="89"/>
                </a:moveTo>
                <a:lnTo>
                  <a:pt x="32" y="30"/>
                </a:lnTo>
                <a:lnTo>
                  <a:pt x="122" y="30"/>
                </a:lnTo>
                <a:lnTo>
                  <a:pt x="122" y="89"/>
                </a:lnTo>
                <a:lnTo>
                  <a:pt x="77" y="116"/>
                </a:lnTo>
                <a:lnTo>
                  <a:pt x="32" y="89"/>
                </a:lnTo>
                <a:close/>
                <a:moveTo>
                  <a:pt x="98" y="47"/>
                </a:moveTo>
                <a:lnTo>
                  <a:pt x="103" y="51"/>
                </a:lnTo>
                <a:lnTo>
                  <a:pt x="73" y="84"/>
                </a:lnTo>
                <a:lnTo>
                  <a:pt x="56" y="68"/>
                </a:lnTo>
                <a:lnTo>
                  <a:pt x="60" y="63"/>
                </a:lnTo>
                <a:lnTo>
                  <a:pt x="73" y="75"/>
                </a:lnTo>
                <a:lnTo>
                  <a:pt x="98" y="47"/>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700">
              <a:solidFill>
                <a:schemeClr val="lt1"/>
              </a:solidFill>
              <a:latin typeface="Arial"/>
              <a:ea typeface="Arial"/>
              <a:cs typeface="Arial"/>
              <a:sym typeface="Arial"/>
            </a:endParaRPr>
          </a:p>
        </p:txBody>
      </p:sp>
      <p:sp>
        <p:nvSpPr>
          <p:cNvPr id="865" name="Google Shape;865;g2dcae107fb3_0_2154"/>
          <p:cNvSpPr/>
          <p:nvPr/>
        </p:nvSpPr>
        <p:spPr>
          <a:xfrm>
            <a:off x="5455785" y="2387154"/>
            <a:ext cx="359175" cy="369300"/>
          </a:xfrm>
          <a:custGeom>
            <a:rect b="b" l="l" r="r" t="t"/>
            <a:pathLst>
              <a:path extrusionOk="0" h="576" w="576">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700">
              <a:solidFill>
                <a:srgbClr val="D04A02"/>
              </a:solidFill>
              <a:latin typeface="Arial"/>
              <a:ea typeface="Arial"/>
              <a:cs typeface="Arial"/>
              <a:sym typeface="Arial"/>
            </a:endParaRPr>
          </a:p>
        </p:txBody>
      </p:sp>
      <p:sp>
        <p:nvSpPr>
          <p:cNvPr id="866" name="Google Shape;866;g2dcae107fb3_0_2154"/>
          <p:cNvSpPr/>
          <p:nvPr/>
        </p:nvSpPr>
        <p:spPr>
          <a:xfrm>
            <a:off x="6353377" y="4081798"/>
            <a:ext cx="359418" cy="369784"/>
          </a:xfrm>
          <a:custGeom>
            <a:rect b="b" l="l" r="r" t="t"/>
            <a:pathLst>
              <a:path extrusionOk="0" h="448223" w="447873">
                <a:moveTo>
                  <a:pt x="18101" y="410336"/>
                </a:moveTo>
                <a:lnTo>
                  <a:pt x="37945" y="430117"/>
                </a:lnTo>
                <a:lnTo>
                  <a:pt x="75951" y="392048"/>
                </a:lnTo>
                <a:cubicBezTo>
                  <a:pt x="160362" y="466948"/>
                  <a:pt x="287507" y="466948"/>
                  <a:pt x="371918" y="392048"/>
                </a:cubicBezTo>
                <a:lnTo>
                  <a:pt x="409987" y="430117"/>
                </a:lnTo>
                <a:lnTo>
                  <a:pt x="429830" y="410336"/>
                </a:lnTo>
                <a:lnTo>
                  <a:pt x="391699" y="372267"/>
                </a:lnTo>
                <a:cubicBezTo>
                  <a:pt x="473621" y="279615"/>
                  <a:pt x="464913" y="138094"/>
                  <a:pt x="372291" y="56171"/>
                </a:cubicBezTo>
                <a:cubicBezTo>
                  <a:pt x="279607" y="-25745"/>
                  <a:pt x="138093" y="-17049"/>
                  <a:pt x="56170" y="75610"/>
                </a:cubicBezTo>
                <a:cubicBezTo>
                  <a:pt x="-18723" y="160313"/>
                  <a:pt x="-18723" y="287564"/>
                  <a:pt x="56170" y="372267"/>
                </a:cubicBezTo>
                <a:close/>
                <a:moveTo>
                  <a:pt x="27992" y="224284"/>
                </a:moveTo>
                <a:cubicBezTo>
                  <a:pt x="27992" y="116067"/>
                  <a:pt x="115700" y="28341"/>
                  <a:pt x="223935" y="28341"/>
                </a:cubicBezTo>
                <a:cubicBezTo>
                  <a:pt x="332169" y="28341"/>
                  <a:pt x="419878" y="116067"/>
                  <a:pt x="419878" y="224284"/>
                </a:cubicBezTo>
                <a:cubicBezTo>
                  <a:pt x="419878" y="332500"/>
                  <a:pt x="332169" y="420227"/>
                  <a:pt x="223935" y="420227"/>
                </a:cubicBezTo>
                <a:cubicBezTo>
                  <a:pt x="115762" y="420121"/>
                  <a:pt x="28116" y="332457"/>
                  <a:pt x="27992" y="224284"/>
                </a:cubicBezTo>
                <a:close/>
                <a:moveTo>
                  <a:pt x="223935" y="373574"/>
                </a:moveTo>
                <a:cubicBezTo>
                  <a:pt x="306355" y="373574"/>
                  <a:pt x="373225" y="306735"/>
                  <a:pt x="373225" y="224284"/>
                </a:cubicBezTo>
                <a:cubicBezTo>
                  <a:pt x="373225" y="141832"/>
                  <a:pt x="306355" y="74994"/>
                  <a:pt x="223935" y="74994"/>
                </a:cubicBezTo>
                <a:cubicBezTo>
                  <a:pt x="141514" y="74994"/>
                  <a:pt x="74645" y="141832"/>
                  <a:pt x="74645" y="224284"/>
                </a:cubicBezTo>
                <a:cubicBezTo>
                  <a:pt x="74645" y="306735"/>
                  <a:pt x="141514" y="373574"/>
                  <a:pt x="223935" y="373574"/>
                </a:cubicBezTo>
                <a:close/>
                <a:moveTo>
                  <a:pt x="223935" y="102986"/>
                </a:moveTo>
                <a:cubicBezTo>
                  <a:pt x="290928" y="102986"/>
                  <a:pt x="345233" y="157290"/>
                  <a:pt x="345233" y="224284"/>
                </a:cubicBezTo>
                <a:cubicBezTo>
                  <a:pt x="345233" y="291278"/>
                  <a:pt x="290928" y="345582"/>
                  <a:pt x="223935" y="345582"/>
                </a:cubicBezTo>
                <a:cubicBezTo>
                  <a:pt x="156941" y="345582"/>
                  <a:pt x="102637" y="291278"/>
                  <a:pt x="102637" y="224284"/>
                </a:cubicBezTo>
                <a:cubicBezTo>
                  <a:pt x="102885" y="157433"/>
                  <a:pt x="157066" y="103334"/>
                  <a:pt x="223935" y="103235"/>
                </a:cubicBezTo>
                <a:close/>
                <a:moveTo>
                  <a:pt x="223935" y="298929"/>
                </a:moveTo>
                <a:cubicBezTo>
                  <a:pt x="265176" y="298929"/>
                  <a:pt x="298580" y="265507"/>
                  <a:pt x="298580" y="224284"/>
                </a:cubicBezTo>
                <a:cubicBezTo>
                  <a:pt x="298580" y="183061"/>
                  <a:pt x="265176" y="149639"/>
                  <a:pt x="223935" y="149639"/>
                </a:cubicBezTo>
                <a:cubicBezTo>
                  <a:pt x="182694" y="149639"/>
                  <a:pt x="149290" y="183061"/>
                  <a:pt x="149290" y="224284"/>
                </a:cubicBezTo>
                <a:cubicBezTo>
                  <a:pt x="149290" y="265507"/>
                  <a:pt x="182694" y="298929"/>
                  <a:pt x="223935" y="298929"/>
                </a:cubicBezTo>
                <a:close/>
                <a:moveTo>
                  <a:pt x="223935" y="177631"/>
                </a:moveTo>
                <a:cubicBezTo>
                  <a:pt x="249687" y="177631"/>
                  <a:pt x="270588" y="198519"/>
                  <a:pt x="270588" y="224284"/>
                </a:cubicBezTo>
                <a:cubicBezTo>
                  <a:pt x="270588" y="250049"/>
                  <a:pt x="249687" y="270937"/>
                  <a:pt x="223935" y="270937"/>
                </a:cubicBezTo>
                <a:cubicBezTo>
                  <a:pt x="198182" y="270937"/>
                  <a:pt x="177282" y="250049"/>
                  <a:pt x="177282" y="224284"/>
                </a:cubicBezTo>
                <a:cubicBezTo>
                  <a:pt x="177406" y="198612"/>
                  <a:pt x="198245" y="177880"/>
                  <a:pt x="223935" y="17788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867" name="Google Shape;867;g2dcae107fb3_0_2154"/>
          <p:cNvSpPr/>
          <p:nvPr/>
        </p:nvSpPr>
        <p:spPr>
          <a:xfrm>
            <a:off x="5455535" y="4100317"/>
            <a:ext cx="359425" cy="369775"/>
          </a:xfrm>
          <a:custGeom>
            <a:rect b="b" l="l" r="r" t="t"/>
            <a:pathLst>
              <a:path extrusionOk="0" h="347" w="346">
                <a:moveTo>
                  <a:pt x="346" y="0"/>
                </a:moveTo>
                <a:cubicBezTo>
                  <a:pt x="0" y="0"/>
                  <a:pt x="0" y="0"/>
                  <a:pt x="0" y="0"/>
                </a:cubicBezTo>
                <a:cubicBezTo>
                  <a:pt x="0" y="347"/>
                  <a:pt x="0" y="347"/>
                  <a:pt x="0" y="347"/>
                </a:cubicBezTo>
                <a:cubicBezTo>
                  <a:pt x="346" y="347"/>
                  <a:pt x="346" y="347"/>
                  <a:pt x="346" y="347"/>
                </a:cubicBezTo>
                <a:cubicBezTo>
                  <a:pt x="346" y="347"/>
                  <a:pt x="346" y="347"/>
                  <a:pt x="346" y="347"/>
                </a:cubicBezTo>
                <a:cubicBezTo>
                  <a:pt x="346" y="0"/>
                  <a:pt x="346" y="0"/>
                  <a:pt x="346" y="0"/>
                </a:cubicBezTo>
                <a:close/>
                <a:moveTo>
                  <a:pt x="14" y="319"/>
                </a:moveTo>
                <a:cubicBezTo>
                  <a:pt x="68" y="265"/>
                  <a:pt x="68" y="265"/>
                  <a:pt x="68" y="265"/>
                </a:cubicBezTo>
                <a:cubicBezTo>
                  <a:pt x="68" y="265"/>
                  <a:pt x="68" y="265"/>
                  <a:pt x="68" y="265"/>
                </a:cubicBezTo>
                <a:cubicBezTo>
                  <a:pt x="103" y="231"/>
                  <a:pt x="103" y="231"/>
                  <a:pt x="103" y="231"/>
                </a:cubicBezTo>
                <a:cubicBezTo>
                  <a:pt x="104" y="229"/>
                  <a:pt x="107" y="228"/>
                  <a:pt x="109" y="228"/>
                </a:cubicBezTo>
                <a:cubicBezTo>
                  <a:pt x="189" y="228"/>
                  <a:pt x="189" y="228"/>
                  <a:pt x="189" y="228"/>
                </a:cubicBezTo>
                <a:cubicBezTo>
                  <a:pt x="194" y="228"/>
                  <a:pt x="198" y="232"/>
                  <a:pt x="198" y="237"/>
                </a:cubicBezTo>
                <a:cubicBezTo>
                  <a:pt x="198" y="242"/>
                  <a:pt x="194" y="246"/>
                  <a:pt x="189" y="246"/>
                </a:cubicBezTo>
                <a:cubicBezTo>
                  <a:pt x="116" y="246"/>
                  <a:pt x="116" y="246"/>
                  <a:pt x="116" y="246"/>
                </a:cubicBezTo>
                <a:cubicBezTo>
                  <a:pt x="116" y="261"/>
                  <a:pt x="116" y="261"/>
                  <a:pt x="116" y="261"/>
                </a:cubicBezTo>
                <a:cubicBezTo>
                  <a:pt x="189" y="261"/>
                  <a:pt x="189" y="261"/>
                  <a:pt x="189" y="261"/>
                </a:cubicBezTo>
                <a:cubicBezTo>
                  <a:pt x="195" y="261"/>
                  <a:pt x="208" y="259"/>
                  <a:pt x="214" y="252"/>
                </a:cubicBezTo>
                <a:cubicBezTo>
                  <a:pt x="280" y="186"/>
                  <a:pt x="280" y="186"/>
                  <a:pt x="280" y="186"/>
                </a:cubicBezTo>
                <a:cubicBezTo>
                  <a:pt x="284" y="183"/>
                  <a:pt x="289" y="182"/>
                  <a:pt x="293" y="185"/>
                </a:cubicBezTo>
                <a:cubicBezTo>
                  <a:pt x="295" y="187"/>
                  <a:pt x="296" y="189"/>
                  <a:pt x="296" y="192"/>
                </a:cubicBezTo>
                <a:cubicBezTo>
                  <a:pt x="296" y="194"/>
                  <a:pt x="295" y="197"/>
                  <a:pt x="293" y="198"/>
                </a:cubicBezTo>
                <a:cubicBezTo>
                  <a:pt x="208" y="284"/>
                  <a:pt x="208" y="284"/>
                  <a:pt x="208" y="284"/>
                </a:cubicBezTo>
                <a:cubicBezTo>
                  <a:pt x="206" y="285"/>
                  <a:pt x="204" y="286"/>
                  <a:pt x="202" y="286"/>
                </a:cubicBezTo>
                <a:cubicBezTo>
                  <a:pt x="125" y="286"/>
                  <a:pt x="125" y="286"/>
                  <a:pt x="125" y="286"/>
                </a:cubicBezTo>
                <a:cubicBezTo>
                  <a:pt x="79" y="332"/>
                  <a:pt x="79" y="332"/>
                  <a:pt x="79" y="332"/>
                </a:cubicBezTo>
                <a:cubicBezTo>
                  <a:pt x="14" y="332"/>
                  <a:pt x="14" y="332"/>
                  <a:pt x="14" y="332"/>
                </a:cubicBezTo>
                <a:lnTo>
                  <a:pt x="14" y="319"/>
                </a:lnTo>
                <a:close/>
                <a:moveTo>
                  <a:pt x="100" y="332"/>
                </a:moveTo>
                <a:cubicBezTo>
                  <a:pt x="131" y="301"/>
                  <a:pt x="131" y="301"/>
                  <a:pt x="131" y="301"/>
                </a:cubicBezTo>
                <a:cubicBezTo>
                  <a:pt x="202" y="301"/>
                  <a:pt x="202" y="301"/>
                  <a:pt x="202" y="301"/>
                </a:cubicBezTo>
                <a:cubicBezTo>
                  <a:pt x="208" y="301"/>
                  <a:pt x="214" y="299"/>
                  <a:pt x="218" y="294"/>
                </a:cubicBezTo>
                <a:cubicBezTo>
                  <a:pt x="304" y="209"/>
                  <a:pt x="304" y="209"/>
                  <a:pt x="304" y="209"/>
                </a:cubicBezTo>
                <a:cubicBezTo>
                  <a:pt x="308" y="204"/>
                  <a:pt x="311" y="198"/>
                  <a:pt x="311" y="191"/>
                </a:cubicBezTo>
                <a:cubicBezTo>
                  <a:pt x="310" y="185"/>
                  <a:pt x="308" y="179"/>
                  <a:pt x="303" y="174"/>
                </a:cubicBezTo>
                <a:cubicBezTo>
                  <a:pt x="293" y="166"/>
                  <a:pt x="279" y="167"/>
                  <a:pt x="269" y="176"/>
                </a:cubicBezTo>
                <a:cubicBezTo>
                  <a:pt x="212" y="233"/>
                  <a:pt x="212" y="233"/>
                  <a:pt x="212" y="233"/>
                </a:cubicBezTo>
                <a:cubicBezTo>
                  <a:pt x="210" y="222"/>
                  <a:pt x="200" y="214"/>
                  <a:pt x="189" y="214"/>
                </a:cubicBezTo>
                <a:cubicBezTo>
                  <a:pt x="109" y="214"/>
                  <a:pt x="109" y="214"/>
                  <a:pt x="109" y="214"/>
                </a:cubicBezTo>
                <a:cubicBezTo>
                  <a:pt x="103" y="214"/>
                  <a:pt x="97" y="216"/>
                  <a:pt x="92" y="220"/>
                </a:cubicBezTo>
                <a:cubicBezTo>
                  <a:pt x="60" y="253"/>
                  <a:pt x="60" y="253"/>
                  <a:pt x="60" y="253"/>
                </a:cubicBezTo>
                <a:cubicBezTo>
                  <a:pt x="60" y="253"/>
                  <a:pt x="60" y="253"/>
                  <a:pt x="60" y="253"/>
                </a:cubicBezTo>
                <a:cubicBezTo>
                  <a:pt x="14" y="298"/>
                  <a:pt x="14" y="298"/>
                  <a:pt x="14" y="298"/>
                </a:cubicBezTo>
                <a:cubicBezTo>
                  <a:pt x="14" y="15"/>
                  <a:pt x="14" y="15"/>
                  <a:pt x="14" y="15"/>
                </a:cubicBezTo>
                <a:cubicBezTo>
                  <a:pt x="331" y="15"/>
                  <a:pt x="331" y="15"/>
                  <a:pt x="331" y="15"/>
                </a:cubicBezTo>
                <a:cubicBezTo>
                  <a:pt x="331" y="332"/>
                  <a:pt x="331" y="332"/>
                  <a:pt x="331" y="332"/>
                </a:cubicBezTo>
                <a:lnTo>
                  <a:pt x="100" y="332"/>
                </a:lnTo>
                <a:close/>
                <a:moveTo>
                  <a:pt x="175" y="109"/>
                </a:moveTo>
                <a:cubicBezTo>
                  <a:pt x="216" y="109"/>
                  <a:pt x="216" y="109"/>
                  <a:pt x="216" y="109"/>
                </a:cubicBezTo>
                <a:cubicBezTo>
                  <a:pt x="216" y="124"/>
                  <a:pt x="216" y="124"/>
                  <a:pt x="216" y="124"/>
                </a:cubicBezTo>
                <a:cubicBezTo>
                  <a:pt x="175" y="124"/>
                  <a:pt x="175" y="124"/>
                  <a:pt x="175" y="124"/>
                </a:cubicBezTo>
                <a:cubicBezTo>
                  <a:pt x="175" y="165"/>
                  <a:pt x="175" y="165"/>
                  <a:pt x="175" y="165"/>
                </a:cubicBezTo>
                <a:cubicBezTo>
                  <a:pt x="160" y="165"/>
                  <a:pt x="160" y="165"/>
                  <a:pt x="160" y="165"/>
                </a:cubicBezTo>
                <a:cubicBezTo>
                  <a:pt x="160" y="124"/>
                  <a:pt x="160" y="124"/>
                  <a:pt x="160" y="124"/>
                </a:cubicBezTo>
                <a:cubicBezTo>
                  <a:pt x="120" y="124"/>
                  <a:pt x="120" y="124"/>
                  <a:pt x="120" y="124"/>
                </a:cubicBezTo>
                <a:cubicBezTo>
                  <a:pt x="120" y="109"/>
                  <a:pt x="120" y="109"/>
                  <a:pt x="120" y="109"/>
                </a:cubicBezTo>
                <a:cubicBezTo>
                  <a:pt x="160" y="109"/>
                  <a:pt x="160" y="109"/>
                  <a:pt x="160" y="109"/>
                </a:cubicBezTo>
                <a:cubicBezTo>
                  <a:pt x="160" y="69"/>
                  <a:pt x="160" y="69"/>
                  <a:pt x="160" y="69"/>
                </a:cubicBezTo>
                <a:cubicBezTo>
                  <a:pt x="175" y="69"/>
                  <a:pt x="175" y="69"/>
                  <a:pt x="175" y="69"/>
                </a:cubicBezTo>
                <a:lnTo>
                  <a:pt x="175" y="109"/>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80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cxnSp>
        <p:nvCxnSpPr>
          <p:cNvPr id="873" name="Google Shape;873;g2decb9e0a25_0_524"/>
          <p:cNvCxnSpPr>
            <a:stCxn id="874" idx="2"/>
            <a:endCxn id="875" idx="2"/>
          </p:cNvCxnSpPr>
          <p:nvPr/>
        </p:nvCxnSpPr>
        <p:spPr>
          <a:xfrm>
            <a:off x="2201450" y="1658625"/>
            <a:ext cx="0" cy="2404200"/>
          </a:xfrm>
          <a:prstGeom prst="straightConnector1">
            <a:avLst/>
          </a:prstGeom>
          <a:noFill/>
          <a:ln cap="flat" cmpd="sng" w="28575">
            <a:solidFill>
              <a:schemeClr val="dk1"/>
            </a:solidFill>
            <a:prstDash val="solid"/>
            <a:round/>
            <a:headEnd len="med" w="med" type="none"/>
            <a:tailEnd len="med" w="med" type="triangle"/>
          </a:ln>
        </p:spPr>
      </p:cxnSp>
      <p:cxnSp>
        <p:nvCxnSpPr>
          <p:cNvPr id="876" name="Google Shape;876;g2decb9e0a25_0_524"/>
          <p:cNvCxnSpPr>
            <a:stCxn id="877" idx="0"/>
            <a:endCxn id="878" idx="2"/>
          </p:cNvCxnSpPr>
          <p:nvPr/>
        </p:nvCxnSpPr>
        <p:spPr>
          <a:xfrm>
            <a:off x="6146362" y="1227525"/>
            <a:ext cx="0" cy="2835300"/>
          </a:xfrm>
          <a:prstGeom prst="straightConnector1">
            <a:avLst/>
          </a:prstGeom>
          <a:noFill/>
          <a:ln cap="flat" cmpd="sng" w="28575">
            <a:solidFill>
              <a:schemeClr val="dk1"/>
            </a:solidFill>
            <a:prstDash val="solid"/>
            <a:round/>
            <a:headEnd len="med" w="med" type="none"/>
            <a:tailEnd len="med" w="med" type="triangle"/>
          </a:ln>
        </p:spPr>
      </p:cxnSp>
      <p:cxnSp>
        <p:nvCxnSpPr>
          <p:cNvPr id="879" name="Google Shape;879;g2decb9e0a25_0_524"/>
          <p:cNvCxnSpPr>
            <a:stCxn id="880" idx="0"/>
            <a:endCxn id="881" idx="2"/>
          </p:cNvCxnSpPr>
          <p:nvPr/>
        </p:nvCxnSpPr>
        <p:spPr>
          <a:xfrm>
            <a:off x="10091263" y="1245275"/>
            <a:ext cx="0" cy="2817600"/>
          </a:xfrm>
          <a:prstGeom prst="straightConnector1">
            <a:avLst/>
          </a:prstGeom>
          <a:noFill/>
          <a:ln cap="flat" cmpd="sng" w="28575">
            <a:solidFill>
              <a:schemeClr val="dk1"/>
            </a:solidFill>
            <a:prstDash val="solid"/>
            <a:round/>
            <a:headEnd len="med" w="med" type="none"/>
            <a:tailEnd len="med" w="med" type="none"/>
          </a:ln>
        </p:spPr>
      </p:cxnSp>
      <p:sp>
        <p:nvSpPr>
          <p:cNvPr id="882" name="Google Shape;882;g2decb9e0a25_0_524"/>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Data access privileges and responsibilities  </a:t>
            </a:r>
            <a:endParaRPr b="1" sz="2200">
              <a:solidFill>
                <a:schemeClr val="lt1"/>
              </a:solidFill>
              <a:latin typeface="Montserrat"/>
              <a:ea typeface="Montserrat"/>
              <a:cs typeface="Montserrat"/>
              <a:sym typeface="Montserrat"/>
            </a:endParaRPr>
          </a:p>
        </p:txBody>
      </p:sp>
      <p:sp>
        <p:nvSpPr>
          <p:cNvPr id="883" name="Google Shape;883;g2decb9e0a25_0_524"/>
          <p:cNvSpPr/>
          <p:nvPr/>
        </p:nvSpPr>
        <p:spPr>
          <a:xfrm>
            <a:off x="9744350" y="0"/>
            <a:ext cx="24477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
        <p:nvSpPr>
          <p:cNvPr id="874" name="Google Shape;874;g2decb9e0a25_0_524"/>
          <p:cNvSpPr txBox="1"/>
          <p:nvPr/>
        </p:nvSpPr>
        <p:spPr>
          <a:xfrm>
            <a:off x="701450" y="1227525"/>
            <a:ext cx="3000000" cy="431100"/>
          </a:xfrm>
          <a:prstGeom prst="rect">
            <a:avLst/>
          </a:prstGeom>
          <a:solidFill>
            <a:srgbClr val="5F2D6F"/>
          </a:solid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b="1" lang="en-US" sz="1600">
                <a:solidFill>
                  <a:schemeClr val="lt1"/>
                </a:solidFill>
                <a:latin typeface="Montserrat"/>
                <a:ea typeface="Montserrat"/>
                <a:cs typeface="Montserrat"/>
                <a:sym typeface="Montserrat"/>
              </a:rPr>
              <a:t>Data subject</a:t>
            </a:r>
            <a:endParaRPr sz="1600">
              <a:solidFill>
                <a:schemeClr val="lt1"/>
              </a:solidFill>
              <a:latin typeface="Montserrat"/>
              <a:ea typeface="Montserrat"/>
              <a:cs typeface="Montserrat"/>
              <a:sym typeface="Montserrat"/>
            </a:endParaRPr>
          </a:p>
        </p:txBody>
      </p:sp>
      <p:sp>
        <p:nvSpPr>
          <p:cNvPr id="877" name="Google Shape;877;g2decb9e0a25_0_524"/>
          <p:cNvSpPr txBox="1"/>
          <p:nvPr/>
        </p:nvSpPr>
        <p:spPr>
          <a:xfrm>
            <a:off x="4646362" y="1227525"/>
            <a:ext cx="3000000" cy="431100"/>
          </a:xfrm>
          <a:prstGeom prst="rect">
            <a:avLst/>
          </a:prstGeom>
          <a:solidFill>
            <a:srgbClr val="5F2D6F"/>
          </a:solid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b="1" lang="en-US" sz="1600">
                <a:solidFill>
                  <a:schemeClr val="lt1"/>
                </a:solidFill>
                <a:latin typeface="Montserrat"/>
                <a:ea typeface="Montserrat"/>
                <a:cs typeface="Montserrat"/>
                <a:sym typeface="Montserrat"/>
              </a:rPr>
              <a:t>Data controller</a:t>
            </a:r>
            <a:endParaRPr sz="1600">
              <a:solidFill>
                <a:schemeClr val="lt1"/>
              </a:solidFill>
              <a:latin typeface="Montserrat"/>
              <a:ea typeface="Montserrat"/>
              <a:cs typeface="Montserrat"/>
              <a:sym typeface="Montserrat"/>
            </a:endParaRPr>
          </a:p>
        </p:txBody>
      </p:sp>
      <p:sp>
        <p:nvSpPr>
          <p:cNvPr id="880" name="Google Shape;880;g2decb9e0a25_0_524"/>
          <p:cNvSpPr txBox="1"/>
          <p:nvPr/>
        </p:nvSpPr>
        <p:spPr>
          <a:xfrm>
            <a:off x="8591263" y="1245275"/>
            <a:ext cx="3000000" cy="431100"/>
          </a:xfrm>
          <a:prstGeom prst="rect">
            <a:avLst/>
          </a:prstGeom>
          <a:solidFill>
            <a:srgbClr val="5F2D6F"/>
          </a:solidFill>
          <a:ln>
            <a:noFill/>
          </a:ln>
        </p:spPr>
        <p:txBody>
          <a:bodyPr anchorCtr="0" anchor="ctr" bIns="91425" lIns="91425" spcFirstLastPara="1" rIns="91425" wrap="square" tIns="91425">
            <a:noAutofit/>
          </a:bodyPr>
          <a:lstStyle/>
          <a:p>
            <a:pPr indent="0" lvl="0" marL="0" rtl="0" algn="ctr">
              <a:spcBef>
                <a:spcPts val="0"/>
              </a:spcBef>
              <a:spcAft>
                <a:spcPts val="1000"/>
              </a:spcAft>
              <a:buNone/>
            </a:pPr>
            <a:r>
              <a:rPr b="1" lang="en-US" sz="1600">
                <a:solidFill>
                  <a:schemeClr val="lt1"/>
                </a:solidFill>
                <a:latin typeface="Montserrat"/>
                <a:ea typeface="Montserrat"/>
                <a:cs typeface="Montserrat"/>
                <a:sym typeface="Montserrat"/>
              </a:rPr>
              <a:t>Data processor </a:t>
            </a:r>
            <a:endParaRPr sz="1600">
              <a:solidFill>
                <a:schemeClr val="lt1"/>
              </a:solidFill>
              <a:latin typeface="Montserrat"/>
              <a:ea typeface="Montserrat"/>
              <a:cs typeface="Montserrat"/>
              <a:sym typeface="Montserrat"/>
            </a:endParaRPr>
          </a:p>
        </p:txBody>
      </p:sp>
      <p:sp>
        <p:nvSpPr>
          <p:cNvPr id="875" name="Google Shape;875;g2decb9e0a25_0_524"/>
          <p:cNvSpPr/>
          <p:nvPr/>
        </p:nvSpPr>
        <p:spPr>
          <a:xfrm>
            <a:off x="384050" y="2454875"/>
            <a:ext cx="3634800" cy="1608000"/>
          </a:xfrm>
          <a:prstGeom prst="roundRect">
            <a:avLst>
              <a:gd fmla="val 16667" name="adj"/>
            </a:avLst>
          </a:prstGeom>
          <a:solidFill>
            <a:srgbClr val="D3A5C3"/>
          </a:solidFill>
          <a:ln cap="flat" cmpd="sng" w="19050">
            <a:solidFill>
              <a:srgbClr val="62296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chemeClr val="dk1"/>
                </a:solidFill>
                <a:latin typeface="Montserrat"/>
                <a:ea typeface="Montserrat"/>
                <a:cs typeface="Montserrat"/>
                <a:sym typeface="Montserrat"/>
              </a:rPr>
              <a:t> They have the right to access their own personal data</a:t>
            </a:r>
            <a:endParaRPr sz="1500">
              <a:solidFill>
                <a:schemeClr val="dk1"/>
              </a:solidFill>
              <a:latin typeface="Montserrat"/>
              <a:ea typeface="Montserrat"/>
              <a:cs typeface="Montserrat"/>
              <a:sym typeface="Montserrat"/>
            </a:endParaRPr>
          </a:p>
        </p:txBody>
      </p:sp>
      <p:sp>
        <p:nvSpPr>
          <p:cNvPr id="878" name="Google Shape;878;g2decb9e0a25_0_524"/>
          <p:cNvSpPr/>
          <p:nvPr/>
        </p:nvSpPr>
        <p:spPr>
          <a:xfrm>
            <a:off x="4328962" y="2454875"/>
            <a:ext cx="3634800" cy="1608000"/>
          </a:xfrm>
          <a:prstGeom prst="roundRect">
            <a:avLst>
              <a:gd fmla="val 16667" name="adj"/>
            </a:avLst>
          </a:prstGeom>
          <a:solidFill>
            <a:srgbClr val="D3A5C3"/>
          </a:solidFill>
          <a:ln cap="flat" cmpd="sng" w="19050">
            <a:solidFill>
              <a:srgbClr val="62296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chemeClr val="dk1"/>
                </a:solidFill>
                <a:latin typeface="Montserrat"/>
                <a:ea typeface="Montserrat"/>
                <a:cs typeface="Montserrat"/>
                <a:sym typeface="Montserrat"/>
              </a:rPr>
              <a:t>They have access to personal health data as long as it is </a:t>
            </a:r>
            <a:r>
              <a:rPr b="1" lang="en-US" sz="1500">
                <a:solidFill>
                  <a:schemeClr val="dk1"/>
                </a:solidFill>
                <a:latin typeface="Montserrat"/>
                <a:ea typeface="Montserrat"/>
                <a:cs typeface="Montserrat"/>
                <a:sym typeface="Montserrat"/>
              </a:rPr>
              <a:t>necessary for performing their tasks</a:t>
            </a:r>
            <a:r>
              <a:rPr lang="en-US" sz="1500">
                <a:solidFill>
                  <a:schemeClr val="dk1"/>
                </a:solidFill>
                <a:latin typeface="Montserrat"/>
                <a:ea typeface="Montserrat"/>
                <a:cs typeface="Montserrat"/>
                <a:sym typeface="Montserrat"/>
              </a:rPr>
              <a:t>. They are responsible for the lawfull, fair, and transparent processing of personal data. </a:t>
            </a:r>
            <a:endParaRPr sz="1500">
              <a:solidFill>
                <a:schemeClr val="dk1"/>
              </a:solidFill>
              <a:latin typeface="Montserrat"/>
              <a:ea typeface="Montserrat"/>
              <a:cs typeface="Montserrat"/>
              <a:sym typeface="Montserrat"/>
            </a:endParaRPr>
          </a:p>
        </p:txBody>
      </p:sp>
      <p:sp>
        <p:nvSpPr>
          <p:cNvPr id="881" name="Google Shape;881;g2decb9e0a25_0_524"/>
          <p:cNvSpPr/>
          <p:nvPr/>
        </p:nvSpPr>
        <p:spPr>
          <a:xfrm>
            <a:off x="8273875" y="2454875"/>
            <a:ext cx="3634800" cy="1608000"/>
          </a:xfrm>
          <a:prstGeom prst="roundRect">
            <a:avLst>
              <a:gd fmla="val 16667" name="adj"/>
            </a:avLst>
          </a:prstGeom>
          <a:solidFill>
            <a:srgbClr val="D3A5C3"/>
          </a:solidFill>
          <a:ln cap="flat" cmpd="sng" w="19050">
            <a:solidFill>
              <a:srgbClr val="62296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chemeClr val="dk1"/>
                </a:solidFill>
                <a:latin typeface="Montserrat"/>
                <a:ea typeface="Montserrat"/>
                <a:cs typeface="Montserrat"/>
                <a:sym typeface="Montserrat"/>
              </a:rPr>
              <a:t>Processes personal data on behalf of the data controller. They cannot access/use the data for their own purposes.They can only process personal data based on the </a:t>
            </a:r>
            <a:r>
              <a:rPr b="1" lang="en-US" sz="1500">
                <a:solidFill>
                  <a:schemeClr val="dk1"/>
                </a:solidFill>
                <a:latin typeface="Montserrat"/>
                <a:ea typeface="Montserrat"/>
                <a:cs typeface="Montserrat"/>
                <a:sym typeface="Montserrat"/>
              </a:rPr>
              <a:t>instructions of the data controller</a:t>
            </a:r>
            <a:endParaRPr sz="1500">
              <a:solidFill>
                <a:schemeClr val="dk1"/>
              </a:solidFill>
              <a:latin typeface="Montserrat"/>
              <a:ea typeface="Montserrat"/>
              <a:cs typeface="Montserrat"/>
              <a:sym typeface="Montserrat"/>
            </a:endParaRPr>
          </a:p>
        </p:txBody>
      </p:sp>
      <p:sp>
        <p:nvSpPr>
          <p:cNvPr id="884" name="Google Shape;884;g2decb9e0a25_0_524"/>
          <p:cNvSpPr txBox="1"/>
          <p:nvPr/>
        </p:nvSpPr>
        <p:spPr>
          <a:xfrm>
            <a:off x="4423462" y="4162425"/>
            <a:ext cx="3445800" cy="281700"/>
          </a:xfrm>
          <a:prstGeom prst="rect">
            <a:avLst/>
          </a:prstGeom>
          <a:solidFill>
            <a:srgbClr val="9A7A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Montserrat"/>
                <a:ea typeface="Montserrat"/>
                <a:cs typeface="Montserrat"/>
                <a:sym typeface="Montserrat"/>
              </a:rPr>
              <a:t>Choosing an appropriate processor</a:t>
            </a:r>
            <a:endParaRPr>
              <a:solidFill>
                <a:schemeClr val="dk1"/>
              </a:solidFill>
              <a:latin typeface="Montserrat"/>
              <a:ea typeface="Montserrat"/>
              <a:cs typeface="Montserrat"/>
              <a:sym typeface="Montserrat"/>
            </a:endParaRPr>
          </a:p>
        </p:txBody>
      </p:sp>
      <p:sp>
        <p:nvSpPr>
          <p:cNvPr id="885" name="Google Shape;885;g2decb9e0a25_0_524"/>
          <p:cNvSpPr txBox="1"/>
          <p:nvPr/>
        </p:nvSpPr>
        <p:spPr>
          <a:xfrm>
            <a:off x="4423450" y="4895075"/>
            <a:ext cx="3445800" cy="370500"/>
          </a:xfrm>
          <a:prstGeom prst="rect">
            <a:avLst/>
          </a:prstGeom>
          <a:solidFill>
            <a:srgbClr val="62296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lt1"/>
                </a:solidFill>
                <a:latin typeface="Montserrat"/>
                <a:ea typeface="Montserrat"/>
                <a:cs typeface="Montserrat"/>
                <a:sym typeface="Montserrat"/>
              </a:rPr>
              <a:t>Processor contracts</a:t>
            </a:r>
            <a:endParaRPr>
              <a:solidFill>
                <a:schemeClr val="lt1"/>
              </a:solidFill>
              <a:latin typeface="Montserrat"/>
              <a:ea typeface="Montserrat"/>
              <a:cs typeface="Montserrat"/>
              <a:sym typeface="Montserrat"/>
            </a:endParaRPr>
          </a:p>
        </p:txBody>
      </p:sp>
      <p:sp>
        <p:nvSpPr>
          <p:cNvPr id="886" name="Google Shape;886;g2decb9e0a25_0_524"/>
          <p:cNvSpPr txBox="1"/>
          <p:nvPr/>
        </p:nvSpPr>
        <p:spPr>
          <a:xfrm>
            <a:off x="4423462" y="4544624"/>
            <a:ext cx="3445800" cy="281700"/>
          </a:xfrm>
          <a:prstGeom prst="rect">
            <a:avLst/>
          </a:prstGeom>
          <a:solidFill>
            <a:srgbClr val="9A7AA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Montserrat"/>
                <a:ea typeface="Montserrat"/>
                <a:cs typeface="Montserrat"/>
                <a:sym typeface="Montserrat"/>
              </a:rPr>
              <a:t>Accountability</a:t>
            </a:r>
            <a:endParaRPr>
              <a:solidFill>
                <a:schemeClr val="dk1"/>
              </a:solidFill>
              <a:latin typeface="Montserrat"/>
              <a:ea typeface="Montserrat"/>
              <a:cs typeface="Montserrat"/>
              <a:sym typeface="Montserrat"/>
            </a:endParaRPr>
          </a:p>
        </p:txBody>
      </p:sp>
      <p:grpSp>
        <p:nvGrpSpPr>
          <p:cNvPr id="887" name="Google Shape;887;g2decb9e0a25_0_524"/>
          <p:cNvGrpSpPr/>
          <p:nvPr/>
        </p:nvGrpSpPr>
        <p:grpSpPr>
          <a:xfrm>
            <a:off x="96725" y="5171725"/>
            <a:ext cx="11998555" cy="1486432"/>
            <a:chOff x="58633" y="1895125"/>
            <a:chExt cx="11998555" cy="1486432"/>
          </a:xfrm>
        </p:grpSpPr>
        <p:sp>
          <p:nvSpPr>
            <p:cNvPr id="888" name="Google Shape;888;g2decb9e0a25_0_524"/>
            <p:cNvSpPr/>
            <p:nvPr/>
          </p:nvSpPr>
          <p:spPr>
            <a:xfrm>
              <a:off x="165488" y="2166557"/>
              <a:ext cx="11891700" cy="1215000"/>
            </a:xfrm>
            <a:prstGeom prst="roundRect">
              <a:avLst>
                <a:gd fmla="val 16667" name="adj"/>
              </a:avLst>
            </a:prstGeom>
            <a:solidFill>
              <a:srgbClr val="F3F3F3"/>
            </a:solidFill>
            <a:ln cap="flat" cmpd="sng" w="9525">
              <a:solidFill>
                <a:srgbClr val="5F2D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US" sz="1500">
                  <a:solidFill>
                    <a:schemeClr val="dk1"/>
                  </a:solidFill>
                  <a:latin typeface="Montserrat"/>
                  <a:ea typeface="Montserrat"/>
                  <a:cs typeface="Montserrat"/>
                  <a:sym typeface="Montserrat"/>
                </a:rPr>
                <a:t>“Two or more controllers</a:t>
              </a:r>
              <a:r>
                <a:rPr lang="en-US" sz="1500">
                  <a:solidFill>
                    <a:schemeClr val="dk1"/>
                  </a:solidFill>
                  <a:latin typeface="Montserrat"/>
                  <a:ea typeface="Montserrat"/>
                  <a:cs typeface="Montserrat"/>
                  <a:sym typeface="Montserrat"/>
                </a:rPr>
                <a:t> jointly determine the purposes and means of processing (Hospital and Research Organisation)</a:t>
              </a:r>
              <a:r>
                <a:rPr b="1" lang="en-US" sz="1500">
                  <a:solidFill>
                    <a:schemeClr val="dk1"/>
                  </a:solidFill>
                  <a:latin typeface="Montserrat"/>
                  <a:ea typeface="Montserrat"/>
                  <a:cs typeface="Montserrat"/>
                  <a:sym typeface="Montserrat"/>
                </a:rPr>
                <a:t>. Should in a transparent manner </a:t>
              </a:r>
              <a:r>
                <a:rPr lang="en-US" sz="1500">
                  <a:solidFill>
                    <a:schemeClr val="dk1"/>
                  </a:solidFill>
                  <a:latin typeface="Montserrat"/>
                  <a:ea typeface="Montserrat"/>
                  <a:cs typeface="Montserrat"/>
                  <a:sym typeface="Montserrat"/>
                </a:rPr>
                <a:t>determine their respective responsibilities for compliance ensuring the of the rights of the data subject” This is either by arrangement or as determined by Union or Member State law.</a:t>
              </a:r>
              <a:endParaRPr b="1" sz="1500">
                <a:solidFill>
                  <a:schemeClr val="dk1"/>
                </a:solidFill>
                <a:latin typeface="Montserrat"/>
                <a:ea typeface="Montserrat"/>
                <a:cs typeface="Montserrat"/>
                <a:sym typeface="Montserrat"/>
              </a:endParaRPr>
            </a:p>
          </p:txBody>
        </p:sp>
        <p:sp>
          <p:nvSpPr>
            <p:cNvPr id="889" name="Google Shape;889;g2decb9e0a25_0_524"/>
            <p:cNvSpPr txBox="1"/>
            <p:nvPr/>
          </p:nvSpPr>
          <p:spPr>
            <a:xfrm>
              <a:off x="58633" y="1895125"/>
              <a:ext cx="4105200" cy="431100"/>
            </a:xfrm>
            <a:prstGeom prst="rect">
              <a:avLst/>
            </a:prstGeom>
            <a:solidFill>
              <a:srgbClr val="62296D"/>
            </a:solidFill>
            <a:ln>
              <a:noFill/>
            </a:ln>
          </p:spPr>
          <p:txBody>
            <a:bodyPr anchorCtr="0" anchor="t" bIns="91425" lIns="91425" spcFirstLastPara="1" rIns="91425" wrap="square" tIns="91425">
              <a:spAutoFit/>
            </a:bodyPr>
            <a:lstStyle/>
            <a:p>
              <a:pPr indent="0" lvl="0" marL="0" rtl="0" algn="ctr">
                <a:lnSpc>
                  <a:spcPct val="120000"/>
                </a:lnSpc>
                <a:spcBef>
                  <a:spcPts val="2400"/>
                </a:spcBef>
                <a:spcAft>
                  <a:spcPts val="600"/>
                </a:spcAft>
                <a:buClr>
                  <a:schemeClr val="dk1"/>
                </a:buClr>
                <a:buSzPts val="1100"/>
                <a:buFont typeface="Arial"/>
                <a:buNone/>
              </a:pPr>
              <a:r>
                <a:rPr b="1" lang="en-US" sz="1600">
                  <a:solidFill>
                    <a:schemeClr val="lt1"/>
                  </a:solidFill>
                  <a:latin typeface="Montserrat"/>
                  <a:ea typeface="Montserrat"/>
                  <a:cs typeface="Montserrat"/>
                  <a:sym typeface="Montserrat"/>
                </a:rPr>
                <a:t>Joint controller - Article 26 </a:t>
              </a:r>
              <a:endParaRPr b="1" sz="1600">
                <a:solidFill>
                  <a:schemeClr val="lt1"/>
                </a:solidFill>
                <a:latin typeface="Montserrat"/>
                <a:ea typeface="Montserrat"/>
                <a:cs typeface="Montserrat"/>
                <a:sym typeface="Montserrat"/>
              </a:endParaRPr>
            </a:p>
          </p:txBody>
        </p:sp>
      </p:grpSp>
      <p:cxnSp>
        <p:nvCxnSpPr>
          <p:cNvPr id="890" name="Google Shape;890;g2decb9e0a25_0_524"/>
          <p:cNvCxnSpPr>
            <a:stCxn id="885" idx="3"/>
            <a:endCxn id="880" idx="1"/>
          </p:cNvCxnSpPr>
          <p:nvPr/>
        </p:nvCxnSpPr>
        <p:spPr>
          <a:xfrm flipH="1" rot="10800000">
            <a:off x="7869250" y="1460825"/>
            <a:ext cx="722100" cy="3619500"/>
          </a:xfrm>
          <a:prstGeom prst="bentConnector3">
            <a:avLst>
              <a:gd fmla="val 34414" name="adj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g2decb9e0a25_0_657"/>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Healthcare data access</a:t>
            </a:r>
            <a:endParaRPr b="1" sz="2200">
              <a:solidFill>
                <a:schemeClr val="lt1"/>
              </a:solidFill>
              <a:latin typeface="Montserrat"/>
              <a:ea typeface="Montserrat"/>
              <a:cs typeface="Montserrat"/>
              <a:sym typeface="Montserrat"/>
            </a:endParaRPr>
          </a:p>
        </p:txBody>
      </p:sp>
      <p:sp>
        <p:nvSpPr>
          <p:cNvPr id="897" name="Google Shape;897;g2decb9e0a25_0_657"/>
          <p:cNvSpPr/>
          <p:nvPr/>
        </p:nvSpPr>
        <p:spPr>
          <a:xfrm>
            <a:off x="9790600" y="0"/>
            <a:ext cx="24015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graphicFrame>
        <p:nvGraphicFramePr>
          <p:cNvPr id="898" name="Google Shape;898;g2decb9e0a25_0_657"/>
          <p:cNvGraphicFramePr/>
          <p:nvPr/>
        </p:nvGraphicFramePr>
        <p:xfrm>
          <a:off x="952500" y="2849450"/>
          <a:ext cx="3000000" cy="3000000"/>
        </p:xfrm>
        <a:graphic>
          <a:graphicData uri="http://schemas.openxmlformats.org/drawingml/2006/table">
            <a:tbl>
              <a:tblPr>
                <a:noFill/>
                <a:tableStyleId>{5262D45F-A5A9-43B4-B491-33AEB9AD3405}</a:tableStyleId>
              </a:tblPr>
              <a:tblGrid>
                <a:gridCol w="3666725"/>
                <a:gridCol w="6620275"/>
              </a:tblGrid>
              <a:tr h="556850">
                <a:tc>
                  <a:txBody>
                    <a:bodyPr/>
                    <a:lstStyle/>
                    <a:p>
                      <a:pPr indent="0" lvl="0" marL="0" rtl="0" algn="ctr">
                        <a:spcBef>
                          <a:spcPts val="0"/>
                        </a:spcBef>
                        <a:spcAft>
                          <a:spcPts val="0"/>
                        </a:spcAft>
                        <a:buNone/>
                      </a:pPr>
                      <a:r>
                        <a:rPr b="1" lang="en-US" sz="2200">
                          <a:solidFill>
                            <a:schemeClr val="lt1"/>
                          </a:solidFill>
                          <a:latin typeface="Montserrat"/>
                          <a:ea typeface="Montserrat"/>
                          <a:cs typeface="Montserrat"/>
                          <a:sym typeface="Montserrat"/>
                        </a:rPr>
                        <a:t>Staff level</a:t>
                      </a:r>
                      <a:endParaRPr b="1" sz="2200">
                        <a:solidFill>
                          <a:schemeClr val="lt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rgbClr val="FFFFFF"/>
                      </a:solidFill>
                      <a:prstDash val="solid"/>
                      <a:round/>
                      <a:headEnd len="sm" w="sm" type="none"/>
                      <a:tailEnd len="sm" w="sm" type="none"/>
                    </a:lnB>
                    <a:solidFill>
                      <a:srgbClr val="5F2D6F"/>
                    </a:solidFill>
                  </a:tcPr>
                </a:tc>
                <a:tc>
                  <a:txBody>
                    <a:bodyPr/>
                    <a:lstStyle/>
                    <a:p>
                      <a:pPr indent="0" lvl="0" marL="0" rtl="0" algn="ctr">
                        <a:spcBef>
                          <a:spcPts val="0"/>
                        </a:spcBef>
                        <a:spcAft>
                          <a:spcPts val="0"/>
                        </a:spcAft>
                        <a:buNone/>
                      </a:pPr>
                      <a:r>
                        <a:rPr b="1" lang="en-US" sz="2200">
                          <a:solidFill>
                            <a:schemeClr val="lt1"/>
                          </a:solidFill>
                          <a:latin typeface="Montserrat"/>
                          <a:ea typeface="Montserrat"/>
                          <a:cs typeface="Montserrat"/>
                          <a:sym typeface="Montserrat"/>
                        </a:rPr>
                        <a:t>Access </a:t>
                      </a:r>
                      <a:endParaRPr b="1" sz="2200">
                        <a:solidFill>
                          <a:schemeClr val="lt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F2D6F"/>
                    </a:solidFill>
                  </a:tcPr>
                </a:tc>
              </a:tr>
              <a:tr h="535500">
                <a:tc>
                  <a:txBody>
                    <a:bodyPr/>
                    <a:lstStyle/>
                    <a:p>
                      <a:pPr indent="-317500" lvl="0" marL="457200" marR="114300" rtl="0" algn="l">
                        <a:lnSpc>
                          <a:spcPct val="115000"/>
                        </a:lnSpc>
                        <a:spcBef>
                          <a:spcPts val="900"/>
                        </a:spcBef>
                        <a:spcAft>
                          <a:spcPts val="0"/>
                        </a:spcAft>
                        <a:buClr>
                          <a:schemeClr val="dk1"/>
                        </a:buClr>
                        <a:buSzPts val="1400"/>
                        <a:buFont typeface="Montserrat"/>
                        <a:buChar char="●"/>
                      </a:pPr>
                      <a:r>
                        <a:rPr b="1" lang="en-US">
                          <a:solidFill>
                            <a:schemeClr val="dk1"/>
                          </a:solidFill>
                          <a:latin typeface="Montserrat"/>
                          <a:ea typeface="Montserrat"/>
                          <a:cs typeface="Montserrat"/>
                          <a:sym typeface="Montserrat"/>
                        </a:rPr>
                        <a:t>Doctors</a:t>
                      </a:r>
                      <a:endParaRPr b="1">
                        <a:solidFill>
                          <a:schemeClr val="dk1"/>
                        </a:solidFill>
                        <a:latin typeface="Montserrat"/>
                        <a:ea typeface="Montserrat"/>
                        <a:cs typeface="Montserrat"/>
                        <a:sym typeface="Montserrat"/>
                      </a:endParaRPr>
                    </a:p>
                  </a:txBody>
                  <a:tcPr marT="76200" marB="76200" marR="38100" marL="381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3A5C3"/>
                    </a:solidFill>
                  </a:tcPr>
                </a:tc>
                <a:tc>
                  <a:txBody>
                    <a:bodyPr/>
                    <a:lstStyle/>
                    <a:p>
                      <a:pPr indent="0" lvl="0" marL="0" rtl="0" algn="l">
                        <a:spcBef>
                          <a:spcPts val="0"/>
                        </a:spcBef>
                        <a:spcAft>
                          <a:spcPts val="0"/>
                        </a:spcAft>
                        <a:buNone/>
                      </a:pPr>
                      <a:r>
                        <a:rPr lang="en-US">
                          <a:solidFill>
                            <a:schemeClr val="dk1"/>
                          </a:solidFill>
                          <a:latin typeface="Montserrat"/>
                          <a:ea typeface="Montserrat"/>
                          <a:cs typeface="Montserrat"/>
                          <a:sym typeface="Montserrat"/>
                        </a:rPr>
                        <a:t>Full access to patient’s health records for treatment purposes</a:t>
                      </a:r>
                      <a:endParaRPr>
                        <a:solidFill>
                          <a:schemeClr val="dk1"/>
                        </a:solidFill>
                        <a:latin typeface="Montserrat"/>
                        <a:ea typeface="Montserrat"/>
                        <a:cs typeface="Montserrat"/>
                        <a:sym typeface="Montserrat"/>
                      </a:endParaRPr>
                    </a:p>
                  </a:txBody>
                  <a:tcPr marT="91425" marB="91425" marR="91425" marL="91425" anchor="ctr">
                    <a:lnL cap="flat" cmpd="sng" w="38100">
                      <a:solidFill>
                        <a:srgbClr val="FFFFFF"/>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r>
              <a:tr h="535500">
                <a:tc>
                  <a:txBody>
                    <a:bodyPr/>
                    <a:lstStyle/>
                    <a:p>
                      <a:pPr indent="-317500" lvl="0" marL="457200" marR="114300" rtl="0" algn="l">
                        <a:lnSpc>
                          <a:spcPct val="115000"/>
                        </a:lnSpc>
                        <a:spcBef>
                          <a:spcPts val="900"/>
                        </a:spcBef>
                        <a:spcAft>
                          <a:spcPts val="0"/>
                        </a:spcAft>
                        <a:buClr>
                          <a:schemeClr val="dk1"/>
                        </a:buClr>
                        <a:buSzPts val="1400"/>
                        <a:buFont typeface="Montserrat"/>
                        <a:buChar char="●"/>
                      </a:pPr>
                      <a:r>
                        <a:rPr b="1" lang="en-US">
                          <a:solidFill>
                            <a:schemeClr val="dk1"/>
                          </a:solidFill>
                          <a:latin typeface="Montserrat"/>
                          <a:ea typeface="Montserrat"/>
                          <a:cs typeface="Montserrat"/>
                          <a:sym typeface="Montserrat"/>
                        </a:rPr>
                        <a:t>Nurses</a:t>
                      </a:r>
                      <a:endParaRPr b="1">
                        <a:solidFill>
                          <a:schemeClr val="dk1"/>
                        </a:solidFill>
                        <a:latin typeface="Montserrat"/>
                        <a:ea typeface="Montserrat"/>
                        <a:cs typeface="Montserrat"/>
                        <a:sym typeface="Montserrat"/>
                      </a:endParaRPr>
                    </a:p>
                  </a:txBody>
                  <a:tcPr marT="76200" marB="76200" marR="38100" marL="381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3A5C3"/>
                    </a:solidFill>
                  </a:tcPr>
                </a:tc>
                <a:tc>
                  <a:txBody>
                    <a:bodyPr/>
                    <a:lstStyle/>
                    <a:p>
                      <a:pPr indent="0" lvl="0" marL="0" rtl="0" algn="l">
                        <a:spcBef>
                          <a:spcPts val="0"/>
                        </a:spcBef>
                        <a:spcAft>
                          <a:spcPts val="0"/>
                        </a:spcAft>
                        <a:buNone/>
                      </a:pPr>
                      <a:r>
                        <a:rPr lang="en-US">
                          <a:solidFill>
                            <a:schemeClr val="dk1"/>
                          </a:solidFill>
                          <a:latin typeface="Montserrat"/>
                          <a:ea typeface="Montserrat"/>
                          <a:cs typeface="Montserrat"/>
                          <a:sym typeface="Montserrat"/>
                        </a:rPr>
                        <a:t>Access to relevant health information for patient care</a:t>
                      </a:r>
                      <a:endParaRPr>
                        <a:solidFill>
                          <a:schemeClr val="dk1"/>
                        </a:solidFill>
                        <a:latin typeface="Montserrat"/>
                        <a:ea typeface="Montserrat"/>
                        <a:cs typeface="Montserrat"/>
                        <a:sym typeface="Montserrat"/>
                      </a:endParaRPr>
                    </a:p>
                  </a:txBody>
                  <a:tcPr marT="91425" marB="91425" marR="91425" marL="91425" anchor="ctr">
                    <a:lnL cap="flat" cmpd="sng" w="38100">
                      <a:solidFill>
                        <a:srgbClr val="FFFFFF"/>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r>
              <a:tr h="535500">
                <a:tc>
                  <a:txBody>
                    <a:bodyPr/>
                    <a:lstStyle/>
                    <a:p>
                      <a:pPr indent="-317500" lvl="0" marL="457200" marR="114300" rtl="0" algn="l">
                        <a:lnSpc>
                          <a:spcPct val="115000"/>
                        </a:lnSpc>
                        <a:spcBef>
                          <a:spcPts val="900"/>
                        </a:spcBef>
                        <a:spcAft>
                          <a:spcPts val="0"/>
                        </a:spcAft>
                        <a:buClr>
                          <a:schemeClr val="dk1"/>
                        </a:buClr>
                        <a:buSzPts val="1400"/>
                        <a:buFont typeface="Montserrat"/>
                        <a:buChar char="●"/>
                      </a:pPr>
                      <a:r>
                        <a:rPr b="1" lang="en-US">
                          <a:solidFill>
                            <a:schemeClr val="dk1"/>
                          </a:solidFill>
                          <a:latin typeface="Montserrat"/>
                          <a:ea typeface="Montserrat"/>
                          <a:cs typeface="Montserrat"/>
                          <a:sym typeface="Montserrat"/>
                        </a:rPr>
                        <a:t>Administrators/Support </a:t>
                      </a:r>
                      <a:endParaRPr b="1">
                        <a:solidFill>
                          <a:schemeClr val="dk1"/>
                        </a:solidFill>
                        <a:latin typeface="Montserrat"/>
                        <a:ea typeface="Montserrat"/>
                        <a:cs typeface="Montserrat"/>
                        <a:sym typeface="Montserrat"/>
                      </a:endParaRPr>
                    </a:p>
                  </a:txBody>
                  <a:tcPr marT="76200" marB="76200" marR="38100" marL="381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D3A5C3"/>
                    </a:solidFill>
                  </a:tcPr>
                </a:tc>
                <a:tc>
                  <a:txBody>
                    <a:bodyPr/>
                    <a:lstStyle/>
                    <a:p>
                      <a:pPr indent="0" lvl="0" marL="0" rtl="0" algn="l">
                        <a:spcBef>
                          <a:spcPts val="0"/>
                        </a:spcBef>
                        <a:spcAft>
                          <a:spcPts val="0"/>
                        </a:spcAft>
                        <a:buNone/>
                      </a:pPr>
                      <a:r>
                        <a:rPr lang="en-US">
                          <a:solidFill>
                            <a:schemeClr val="dk1"/>
                          </a:solidFill>
                          <a:latin typeface="Montserrat"/>
                          <a:ea typeface="Montserrat"/>
                          <a:cs typeface="Montserrat"/>
                          <a:sym typeface="Montserrat"/>
                        </a:rPr>
                        <a:t>Limited access</a:t>
                      </a:r>
                      <a:endParaRPr>
                        <a:solidFill>
                          <a:schemeClr val="dk1"/>
                        </a:solidFill>
                        <a:latin typeface="Montserrat"/>
                        <a:ea typeface="Montserrat"/>
                        <a:cs typeface="Montserrat"/>
                        <a:sym typeface="Montserrat"/>
                      </a:endParaRPr>
                    </a:p>
                  </a:txBody>
                  <a:tcPr marT="91425" marB="91425" marR="91425" marL="91425" anchor="ctr">
                    <a:lnL cap="flat" cmpd="sng" w="38100">
                      <a:solidFill>
                        <a:srgbClr val="FFFFFF"/>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r>
              <a:tr h="535500">
                <a:tc>
                  <a:txBody>
                    <a:bodyPr/>
                    <a:lstStyle/>
                    <a:p>
                      <a:pPr indent="-317500" lvl="0" marL="457200" rtl="0" algn="l">
                        <a:spcBef>
                          <a:spcPts val="0"/>
                        </a:spcBef>
                        <a:spcAft>
                          <a:spcPts val="0"/>
                        </a:spcAft>
                        <a:buSzPts val="1400"/>
                        <a:buFont typeface="Montserrat"/>
                        <a:buChar char="●"/>
                      </a:pPr>
                      <a:r>
                        <a:rPr b="1" lang="en-US">
                          <a:latin typeface="Montserrat"/>
                          <a:ea typeface="Montserrat"/>
                          <a:cs typeface="Montserrat"/>
                          <a:sym typeface="Montserrat"/>
                        </a:rPr>
                        <a:t>Smart Health App Developers</a:t>
                      </a:r>
                      <a:endParaRPr b="1">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c>
                  <a:txBody>
                    <a:bodyPr/>
                    <a:lstStyle/>
                    <a:p>
                      <a:pPr indent="0" lvl="0" marL="0" rtl="0" algn="l">
                        <a:spcBef>
                          <a:spcPts val="0"/>
                        </a:spcBef>
                        <a:spcAft>
                          <a:spcPts val="0"/>
                        </a:spcAft>
                        <a:buNone/>
                      </a:pPr>
                      <a:r>
                        <a:rPr lang="en-US">
                          <a:solidFill>
                            <a:schemeClr val="dk1"/>
                          </a:solidFill>
                          <a:latin typeface="Montserrat"/>
                          <a:ea typeface="Montserrat"/>
                          <a:cs typeface="Montserrat"/>
                          <a:sym typeface="Montserrat"/>
                        </a:rPr>
                        <a:t>De-identified user data for app improvement</a:t>
                      </a:r>
                      <a:endParaRPr>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r>
              <a:tr h="556850">
                <a:tc>
                  <a:txBody>
                    <a:bodyPr/>
                    <a:lstStyle/>
                    <a:p>
                      <a:pPr indent="-317500" lvl="0" marL="457200" marR="114300" rtl="0" algn="l">
                        <a:lnSpc>
                          <a:spcPct val="115000"/>
                        </a:lnSpc>
                        <a:spcBef>
                          <a:spcPts val="900"/>
                        </a:spcBef>
                        <a:spcAft>
                          <a:spcPts val="0"/>
                        </a:spcAft>
                        <a:buClr>
                          <a:srgbClr val="111111"/>
                        </a:buClr>
                        <a:buSzPts val="1400"/>
                        <a:buFont typeface="Montserrat"/>
                        <a:buChar char="●"/>
                      </a:pPr>
                      <a:r>
                        <a:rPr b="1" lang="en-US">
                          <a:solidFill>
                            <a:srgbClr val="111111"/>
                          </a:solidFill>
                          <a:latin typeface="Montserrat"/>
                          <a:ea typeface="Montserrat"/>
                          <a:cs typeface="Montserrat"/>
                          <a:sym typeface="Montserrat"/>
                        </a:rPr>
                        <a:t>EHR Managers</a:t>
                      </a:r>
                      <a:endParaRPr b="1">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c>
                  <a:txBody>
                    <a:bodyPr/>
                    <a:lstStyle/>
                    <a:p>
                      <a:pPr indent="0" lvl="0" marL="0" rtl="0" algn="l">
                        <a:spcBef>
                          <a:spcPts val="0"/>
                        </a:spcBef>
                        <a:spcAft>
                          <a:spcPts val="0"/>
                        </a:spcAft>
                        <a:buNone/>
                      </a:pPr>
                      <a:r>
                        <a:rPr lang="en-US">
                          <a:solidFill>
                            <a:schemeClr val="dk1"/>
                          </a:solidFill>
                          <a:latin typeface="Montserrat"/>
                          <a:ea typeface="Montserrat"/>
                          <a:cs typeface="Montserrat"/>
                          <a:sym typeface="Montserrat"/>
                        </a:rPr>
                        <a:t>Full access for system maintenance, but bound by confidentiality</a:t>
                      </a:r>
                      <a:endParaRPr>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r>
              <a:tr h="556850">
                <a:tc>
                  <a:txBody>
                    <a:bodyPr/>
                    <a:lstStyle/>
                    <a:p>
                      <a:pPr indent="-317500" lvl="0" marL="457200" marR="114300" rtl="0" algn="l">
                        <a:lnSpc>
                          <a:spcPct val="115000"/>
                        </a:lnSpc>
                        <a:spcBef>
                          <a:spcPts val="900"/>
                        </a:spcBef>
                        <a:spcAft>
                          <a:spcPts val="0"/>
                        </a:spcAft>
                        <a:buClr>
                          <a:srgbClr val="111111"/>
                        </a:buClr>
                        <a:buSzPts val="1400"/>
                        <a:buFont typeface="Montserrat"/>
                        <a:buChar char="●"/>
                      </a:pPr>
                      <a:r>
                        <a:rPr b="1" lang="en-US">
                          <a:solidFill>
                            <a:srgbClr val="111111"/>
                          </a:solidFill>
                          <a:latin typeface="Montserrat"/>
                          <a:ea typeface="Montserrat"/>
                          <a:cs typeface="Montserrat"/>
                          <a:sym typeface="Montserrat"/>
                        </a:rPr>
                        <a:t>Social Media Platforms</a:t>
                      </a:r>
                      <a:endParaRPr b="1">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c>
                  <a:txBody>
                    <a:bodyPr/>
                    <a:lstStyle/>
                    <a:p>
                      <a:pPr indent="0" lvl="0" marL="0" rtl="0" algn="l">
                        <a:spcBef>
                          <a:spcPts val="0"/>
                        </a:spcBef>
                        <a:spcAft>
                          <a:spcPts val="0"/>
                        </a:spcAft>
                        <a:buNone/>
                      </a:pPr>
                      <a:r>
                        <a:rPr lang="en-US">
                          <a:solidFill>
                            <a:schemeClr val="dk1"/>
                          </a:solidFill>
                          <a:latin typeface="Montserrat"/>
                          <a:ea typeface="Montserrat"/>
                          <a:cs typeface="Montserrat"/>
                          <a:sym typeface="Montserrat"/>
                        </a:rPr>
                        <a:t>No access to personal health information</a:t>
                      </a:r>
                      <a:endParaRPr>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3A5C3"/>
                    </a:solidFill>
                  </a:tcPr>
                </a:tc>
              </a:tr>
            </a:tbl>
          </a:graphicData>
        </a:graphic>
      </p:graphicFrame>
      <p:sp>
        <p:nvSpPr>
          <p:cNvPr id="899" name="Google Shape;899;g2decb9e0a25_0_657"/>
          <p:cNvSpPr txBox="1"/>
          <p:nvPr/>
        </p:nvSpPr>
        <p:spPr>
          <a:xfrm>
            <a:off x="1566900" y="1995750"/>
            <a:ext cx="9058200" cy="738900"/>
          </a:xfrm>
          <a:prstGeom prst="rect">
            <a:avLst/>
          </a:prstGeom>
          <a:solidFill>
            <a:srgbClr val="D3A5C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Montserrat Medium"/>
                <a:ea typeface="Montserrat Medium"/>
                <a:cs typeface="Montserrat Medium"/>
                <a:sym typeface="Montserrat Medium"/>
              </a:rPr>
              <a:t>Staff should only have </a:t>
            </a:r>
            <a:r>
              <a:rPr b="1" lang="en-US" sz="1800">
                <a:solidFill>
                  <a:schemeClr val="dk1"/>
                </a:solidFill>
                <a:latin typeface="Montserrat"/>
                <a:ea typeface="Montserrat"/>
                <a:cs typeface="Montserrat"/>
                <a:sym typeface="Montserrat"/>
              </a:rPr>
              <a:t>access </a:t>
            </a:r>
            <a:r>
              <a:rPr lang="en-US" sz="1800">
                <a:solidFill>
                  <a:schemeClr val="dk1"/>
                </a:solidFill>
                <a:latin typeface="Montserrat Medium"/>
                <a:ea typeface="Montserrat Medium"/>
                <a:cs typeface="Montserrat Medium"/>
                <a:sym typeface="Montserrat Medium"/>
              </a:rPr>
              <a:t>to the data that they need in order to complete their duties. </a:t>
            </a:r>
            <a:endParaRPr sz="1800">
              <a:latin typeface="Montserrat Medium"/>
              <a:ea typeface="Montserrat Medium"/>
              <a:cs typeface="Montserrat Medium"/>
              <a:sym typeface="Montserrat Medium"/>
            </a:endParaRPr>
          </a:p>
        </p:txBody>
      </p:sp>
      <p:sp>
        <p:nvSpPr>
          <p:cNvPr id="900" name="Google Shape;900;g2decb9e0a25_0_657"/>
          <p:cNvSpPr txBox="1"/>
          <p:nvPr/>
        </p:nvSpPr>
        <p:spPr>
          <a:xfrm>
            <a:off x="686888" y="1070542"/>
            <a:ext cx="4369800" cy="4617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20000"/>
              </a:lnSpc>
              <a:spcBef>
                <a:spcPts val="2400"/>
              </a:spcBef>
              <a:spcAft>
                <a:spcPts val="600"/>
              </a:spcAft>
              <a:buNone/>
            </a:pPr>
            <a:r>
              <a:rPr b="1" lang="en-US" sz="1800">
                <a:solidFill>
                  <a:schemeClr val="lt1"/>
                </a:solidFill>
                <a:latin typeface="Montserrat"/>
                <a:ea typeface="Montserrat"/>
                <a:cs typeface="Montserrat"/>
                <a:sym typeface="Montserrat"/>
              </a:rPr>
              <a:t>Purpose limitation</a:t>
            </a:r>
            <a:endParaRPr b="1" sz="1800">
              <a:solidFill>
                <a:schemeClr val="lt1"/>
              </a:solidFill>
              <a:latin typeface="Montserrat"/>
              <a:ea typeface="Montserrat"/>
              <a:cs typeface="Montserrat"/>
              <a:sym typeface="Montserrat"/>
            </a:endParaRPr>
          </a:p>
        </p:txBody>
      </p:sp>
      <p:sp>
        <p:nvSpPr>
          <p:cNvPr id="901" name="Google Shape;901;g2decb9e0a25_0_657"/>
          <p:cNvSpPr txBox="1"/>
          <p:nvPr/>
        </p:nvSpPr>
        <p:spPr>
          <a:xfrm>
            <a:off x="7135313" y="1070556"/>
            <a:ext cx="4369800" cy="4617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1800">
                <a:solidFill>
                  <a:schemeClr val="lt1"/>
                </a:solidFill>
                <a:latin typeface="Montserrat"/>
                <a:ea typeface="Montserrat"/>
                <a:cs typeface="Montserrat"/>
                <a:sym typeface="Montserrat"/>
              </a:rPr>
              <a:t>Data minimisation</a:t>
            </a:r>
            <a:endParaRPr b="1" sz="1800">
              <a:solidFill>
                <a:schemeClr val="lt1"/>
              </a:solidFill>
              <a:latin typeface="Montserrat"/>
              <a:ea typeface="Montserrat"/>
              <a:cs typeface="Montserrat"/>
              <a:sym typeface="Montserrat"/>
            </a:endParaRPr>
          </a:p>
        </p:txBody>
      </p:sp>
      <p:sp>
        <p:nvSpPr>
          <p:cNvPr id="902" name="Google Shape;902;g2decb9e0a25_0_657"/>
          <p:cNvSpPr/>
          <p:nvPr/>
        </p:nvSpPr>
        <p:spPr>
          <a:xfrm rot="5400000">
            <a:off x="6065175" y="-498225"/>
            <a:ext cx="290700" cy="4467300"/>
          </a:xfrm>
          <a:prstGeom prst="rightBrace">
            <a:avLst>
              <a:gd fmla="val 50000" name="adj1"/>
              <a:gd fmla="val 50000" name="adj2"/>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2dddf0db19b_0_0"/>
          <p:cNvSpPr/>
          <p:nvPr/>
        </p:nvSpPr>
        <p:spPr>
          <a:xfrm>
            <a:off x="0" y="0"/>
            <a:ext cx="121920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Montserrat"/>
                <a:ea typeface="Montserrat"/>
                <a:cs typeface="Montserrat"/>
                <a:sym typeface="Montserrat"/>
              </a:rPr>
              <a:t>Programme </a:t>
            </a:r>
            <a:r>
              <a:rPr b="1" i="0" lang="en-US" sz="2200" u="none" cap="none" strike="noStrike">
                <a:solidFill>
                  <a:srgbClr val="FFFFFF"/>
                </a:solidFill>
                <a:latin typeface="Montserrat"/>
                <a:ea typeface="Montserrat"/>
                <a:cs typeface="Montserrat"/>
                <a:sym typeface="Montserrat"/>
                <a:extLst>
                  <a:ext uri="http://customooxmlschemas.google.com/">
                    <go:slidesCustomData xmlns:go="http://customooxmlschemas.google.com/" textRoundtripDataId="2"/>
                  </a:ext>
                </a:extLst>
              </a:rPr>
              <a:t>Overview</a:t>
            </a:r>
            <a:r>
              <a:rPr b="1" i="0" lang="en-US" sz="2200" u="none" cap="none" strike="noStrike">
                <a:solidFill>
                  <a:srgbClr val="FFFFFF"/>
                </a:solidFill>
                <a:latin typeface="Montserrat"/>
                <a:ea typeface="Montserrat"/>
                <a:cs typeface="Montserrat"/>
                <a:sym typeface="Montserrat"/>
              </a:rPr>
              <a:t> </a:t>
            </a:r>
            <a:endParaRPr b="1" i="0" sz="2200" u="none" cap="none" strike="noStrike">
              <a:solidFill>
                <a:srgbClr val="FFFFFF"/>
              </a:solidFill>
              <a:latin typeface="Montserrat"/>
              <a:ea typeface="Montserrat"/>
              <a:cs typeface="Montserrat"/>
              <a:sym typeface="Montserrat"/>
            </a:endParaRPr>
          </a:p>
        </p:txBody>
      </p:sp>
      <p:sp>
        <p:nvSpPr>
          <p:cNvPr id="247" name="Google Shape;247;g2dddf0db19b_0_0"/>
          <p:cNvSpPr/>
          <p:nvPr/>
        </p:nvSpPr>
        <p:spPr>
          <a:xfrm>
            <a:off x="2432027" y="2212550"/>
            <a:ext cx="8304000" cy="6648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248" name="Google Shape;248;g2dddf0db19b_0_0"/>
          <p:cNvSpPr/>
          <p:nvPr/>
        </p:nvSpPr>
        <p:spPr>
          <a:xfrm>
            <a:off x="2432029" y="2212550"/>
            <a:ext cx="729600" cy="664800"/>
          </a:xfrm>
          <a:prstGeom prst="homePlate">
            <a:avLst>
              <a:gd fmla="val 50000" name="adj"/>
            </a:avLst>
          </a:prstGeom>
          <a:solidFill>
            <a:srgbClr val="5F2D6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1</a:t>
            </a:r>
            <a:endParaRPr sz="3000">
              <a:solidFill>
                <a:schemeClr val="lt1"/>
              </a:solidFill>
              <a:latin typeface="Montserrat ExtraBold"/>
              <a:ea typeface="Montserrat ExtraBold"/>
              <a:cs typeface="Montserrat ExtraBold"/>
              <a:sym typeface="Montserrat ExtraBold"/>
            </a:endParaRPr>
          </a:p>
        </p:txBody>
      </p:sp>
      <p:sp>
        <p:nvSpPr>
          <p:cNvPr id="249" name="Google Shape;249;g2dddf0db19b_0_0"/>
          <p:cNvSpPr txBox="1"/>
          <p:nvPr/>
        </p:nvSpPr>
        <p:spPr>
          <a:xfrm>
            <a:off x="3155141" y="2269837"/>
            <a:ext cx="7362300" cy="5502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sz="1500">
                <a:solidFill>
                  <a:schemeClr val="dk1"/>
                </a:solidFill>
                <a:latin typeface="Montserrat"/>
                <a:ea typeface="Montserrat"/>
                <a:cs typeface="Montserrat"/>
                <a:sym typeface="Montserrat"/>
              </a:rPr>
              <a:t>The fundamentals of data security in healthcare</a:t>
            </a:r>
            <a:endParaRPr b="1" sz="1500">
              <a:solidFill>
                <a:schemeClr val="dk1"/>
              </a:solidFill>
              <a:latin typeface="Montserrat"/>
              <a:ea typeface="Montserrat"/>
              <a:cs typeface="Montserrat"/>
              <a:sym typeface="Montserrat"/>
            </a:endParaRPr>
          </a:p>
        </p:txBody>
      </p:sp>
      <p:pic>
        <p:nvPicPr>
          <p:cNvPr id="250" name="Google Shape;250;g2dddf0db19b_0_0"/>
          <p:cNvPicPr preferRelativeResize="0"/>
          <p:nvPr/>
        </p:nvPicPr>
        <p:blipFill>
          <a:blip r:embed="rId3">
            <a:alphaModFix/>
          </a:blip>
          <a:stretch>
            <a:fillRect/>
          </a:stretch>
        </p:blipFill>
        <p:spPr>
          <a:xfrm>
            <a:off x="1717104" y="2264925"/>
            <a:ext cx="641271" cy="560103"/>
          </a:xfrm>
          <a:prstGeom prst="rect">
            <a:avLst/>
          </a:prstGeom>
          <a:noFill/>
          <a:ln cap="flat" cmpd="sng" w="19050">
            <a:solidFill>
              <a:schemeClr val="dk1"/>
            </a:solidFill>
            <a:prstDash val="solid"/>
            <a:round/>
            <a:headEnd len="sm" w="sm" type="none"/>
            <a:tailEnd len="sm" w="sm" type="none"/>
          </a:ln>
        </p:spPr>
      </p:pic>
      <p:sp>
        <p:nvSpPr>
          <p:cNvPr id="251" name="Google Shape;251;g2dddf0db19b_0_0"/>
          <p:cNvSpPr/>
          <p:nvPr/>
        </p:nvSpPr>
        <p:spPr>
          <a:xfrm>
            <a:off x="2432027" y="2962953"/>
            <a:ext cx="8304000" cy="6648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252" name="Google Shape;252;g2dddf0db19b_0_0"/>
          <p:cNvSpPr/>
          <p:nvPr/>
        </p:nvSpPr>
        <p:spPr>
          <a:xfrm>
            <a:off x="2432029" y="2962952"/>
            <a:ext cx="729600" cy="664800"/>
          </a:xfrm>
          <a:prstGeom prst="homePlate">
            <a:avLst>
              <a:gd fmla="val 50000" name="adj"/>
            </a:avLst>
          </a:prstGeom>
          <a:solidFill>
            <a:srgbClr val="5F2D6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2</a:t>
            </a:r>
            <a:endParaRPr sz="3000">
              <a:solidFill>
                <a:schemeClr val="lt1"/>
              </a:solidFill>
              <a:latin typeface="Montserrat ExtraBold"/>
              <a:ea typeface="Montserrat ExtraBold"/>
              <a:cs typeface="Montserrat ExtraBold"/>
              <a:sym typeface="Montserrat ExtraBold"/>
            </a:endParaRPr>
          </a:p>
        </p:txBody>
      </p:sp>
      <p:sp>
        <p:nvSpPr>
          <p:cNvPr id="253" name="Google Shape;253;g2dddf0db19b_0_0"/>
          <p:cNvSpPr/>
          <p:nvPr/>
        </p:nvSpPr>
        <p:spPr>
          <a:xfrm>
            <a:off x="2432027" y="3713356"/>
            <a:ext cx="8304000" cy="6648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254" name="Google Shape;254;g2dddf0db19b_0_0"/>
          <p:cNvSpPr/>
          <p:nvPr/>
        </p:nvSpPr>
        <p:spPr>
          <a:xfrm>
            <a:off x="2432029" y="3713353"/>
            <a:ext cx="729600" cy="664800"/>
          </a:xfrm>
          <a:prstGeom prst="homePlate">
            <a:avLst>
              <a:gd fmla="val 50000" name="adj"/>
            </a:avLst>
          </a:prstGeom>
          <a:solidFill>
            <a:srgbClr val="5F2D6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3</a:t>
            </a:r>
            <a:endParaRPr sz="3000">
              <a:solidFill>
                <a:schemeClr val="lt1"/>
              </a:solidFill>
              <a:latin typeface="Montserrat ExtraBold"/>
              <a:ea typeface="Montserrat ExtraBold"/>
              <a:cs typeface="Montserrat ExtraBold"/>
              <a:sym typeface="Montserrat ExtraBold"/>
            </a:endParaRPr>
          </a:p>
        </p:txBody>
      </p:sp>
      <p:sp>
        <p:nvSpPr>
          <p:cNvPr id="255" name="Google Shape;255;g2dddf0db19b_0_0"/>
          <p:cNvSpPr txBox="1"/>
          <p:nvPr/>
        </p:nvSpPr>
        <p:spPr>
          <a:xfrm>
            <a:off x="3155141" y="3770639"/>
            <a:ext cx="7362300" cy="5502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b="1" lang="en-US" sz="1500">
                <a:solidFill>
                  <a:schemeClr val="dk1"/>
                </a:solidFill>
                <a:latin typeface="Montserrat"/>
                <a:ea typeface="Montserrat"/>
                <a:cs typeface="Montserrat"/>
                <a:sym typeface="Montserrat"/>
              </a:rPr>
              <a:t>The Operating Environment</a:t>
            </a:r>
            <a:endParaRPr b="1" sz="1500">
              <a:solidFill>
                <a:schemeClr val="dk1"/>
              </a:solidFill>
              <a:latin typeface="Montserrat"/>
              <a:ea typeface="Montserrat"/>
              <a:cs typeface="Montserrat"/>
              <a:sym typeface="Montserrat"/>
            </a:endParaRPr>
          </a:p>
        </p:txBody>
      </p:sp>
      <p:pic>
        <p:nvPicPr>
          <p:cNvPr id="256" name="Google Shape;256;g2dddf0db19b_0_0"/>
          <p:cNvPicPr preferRelativeResize="0"/>
          <p:nvPr/>
        </p:nvPicPr>
        <p:blipFill>
          <a:blip r:embed="rId4">
            <a:alphaModFix/>
          </a:blip>
          <a:stretch>
            <a:fillRect/>
          </a:stretch>
        </p:blipFill>
        <p:spPr>
          <a:xfrm>
            <a:off x="1717104" y="3765983"/>
            <a:ext cx="641271" cy="560103"/>
          </a:xfrm>
          <a:prstGeom prst="rect">
            <a:avLst/>
          </a:prstGeom>
          <a:noFill/>
          <a:ln cap="flat" cmpd="sng" w="19050">
            <a:solidFill>
              <a:schemeClr val="dk1"/>
            </a:solidFill>
            <a:prstDash val="solid"/>
            <a:round/>
            <a:headEnd len="sm" w="sm" type="none"/>
            <a:tailEnd len="sm" w="sm" type="none"/>
          </a:ln>
        </p:spPr>
      </p:pic>
      <p:sp>
        <p:nvSpPr>
          <p:cNvPr id="257" name="Google Shape;257;g2dddf0db19b_0_0"/>
          <p:cNvSpPr/>
          <p:nvPr/>
        </p:nvSpPr>
        <p:spPr>
          <a:xfrm>
            <a:off x="2432027" y="4463759"/>
            <a:ext cx="8304000" cy="6648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258" name="Google Shape;258;g2dddf0db19b_0_0"/>
          <p:cNvSpPr/>
          <p:nvPr/>
        </p:nvSpPr>
        <p:spPr>
          <a:xfrm>
            <a:off x="2432029" y="4463755"/>
            <a:ext cx="729600" cy="664800"/>
          </a:xfrm>
          <a:prstGeom prst="homePlate">
            <a:avLst>
              <a:gd fmla="val 50000" name="adj"/>
            </a:avLst>
          </a:prstGeom>
          <a:solidFill>
            <a:srgbClr val="5F2D6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4</a:t>
            </a:r>
            <a:endParaRPr sz="3000">
              <a:solidFill>
                <a:schemeClr val="lt1"/>
              </a:solidFill>
              <a:latin typeface="Montserrat ExtraBold"/>
              <a:ea typeface="Montserrat ExtraBold"/>
              <a:cs typeface="Montserrat ExtraBold"/>
              <a:sym typeface="Montserrat ExtraBold"/>
            </a:endParaRPr>
          </a:p>
        </p:txBody>
      </p:sp>
      <p:pic>
        <p:nvPicPr>
          <p:cNvPr id="259" name="Google Shape;259;g2dddf0db19b_0_0"/>
          <p:cNvPicPr preferRelativeResize="0"/>
          <p:nvPr/>
        </p:nvPicPr>
        <p:blipFill>
          <a:blip r:embed="rId5">
            <a:alphaModFix/>
          </a:blip>
          <a:stretch>
            <a:fillRect/>
          </a:stretch>
        </p:blipFill>
        <p:spPr>
          <a:xfrm>
            <a:off x="1717101" y="4516511"/>
            <a:ext cx="641271" cy="560103"/>
          </a:xfrm>
          <a:prstGeom prst="rect">
            <a:avLst/>
          </a:prstGeom>
          <a:noFill/>
          <a:ln cap="flat" cmpd="sng" w="19050">
            <a:solidFill>
              <a:schemeClr val="dk1"/>
            </a:solidFill>
            <a:prstDash val="solid"/>
            <a:round/>
            <a:headEnd len="sm" w="sm" type="none"/>
            <a:tailEnd len="sm" w="sm" type="none"/>
          </a:ln>
        </p:spPr>
      </p:pic>
      <p:sp>
        <p:nvSpPr>
          <p:cNvPr id="260" name="Google Shape;260;g2dddf0db19b_0_0"/>
          <p:cNvSpPr/>
          <p:nvPr/>
        </p:nvSpPr>
        <p:spPr>
          <a:xfrm>
            <a:off x="2432027" y="5214163"/>
            <a:ext cx="8304000" cy="6648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261" name="Google Shape;261;g2dddf0db19b_0_0"/>
          <p:cNvSpPr/>
          <p:nvPr/>
        </p:nvSpPr>
        <p:spPr>
          <a:xfrm>
            <a:off x="2432029" y="5214157"/>
            <a:ext cx="729600" cy="664800"/>
          </a:xfrm>
          <a:prstGeom prst="homePlate">
            <a:avLst>
              <a:gd fmla="val 50000" name="adj"/>
            </a:avLst>
          </a:prstGeom>
          <a:solidFill>
            <a:srgbClr val="5F2D6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5</a:t>
            </a:r>
            <a:endParaRPr sz="3000">
              <a:solidFill>
                <a:schemeClr val="lt1"/>
              </a:solidFill>
              <a:latin typeface="Montserrat ExtraBold"/>
              <a:ea typeface="Montserrat ExtraBold"/>
              <a:cs typeface="Montserrat ExtraBold"/>
              <a:sym typeface="Montserrat ExtraBold"/>
            </a:endParaRPr>
          </a:p>
        </p:txBody>
      </p:sp>
      <p:sp>
        <p:nvSpPr>
          <p:cNvPr id="262" name="Google Shape;262;g2dddf0db19b_0_0"/>
          <p:cNvSpPr txBox="1"/>
          <p:nvPr/>
        </p:nvSpPr>
        <p:spPr>
          <a:xfrm>
            <a:off x="3155141" y="5271442"/>
            <a:ext cx="7362300" cy="5502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b="1" lang="en-US" sz="1500">
                <a:solidFill>
                  <a:schemeClr val="dk1"/>
                </a:solidFill>
                <a:latin typeface="Montserrat"/>
                <a:ea typeface="Montserrat"/>
                <a:cs typeface="Montserrat"/>
                <a:sym typeface="Montserrat"/>
              </a:rPr>
              <a:t>Guidelines and principles for data compliance and protection in operations</a:t>
            </a:r>
            <a:endParaRPr b="1" sz="1500">
              <a:solidFill>
                <a:schemeClr val="dk1"/>
              </a:solidFill>
              <a:latin typeface="Montserrat"/>
              <a:ea typeface="Montserrat"/>
              <a:cs typeface="Montserrat"/>
              <a:sym typeface="Montserrat"/>
            </a:endParaRPr>
          </a:p>
        </p:txBody>
      </p:sp>
      <p:pic>
        <p:nvPicPr>
          <p:cNvPr id="263" name="Google Shape;263;g2dddf0db19b_0_0"/>
          <p:cNvPicPr preferRelativeResize="0"/>
          <p:nvPr/>
        </p:nvPicPr>
        <p:blipFill>
          <a:blip r:embed="rId6">
            <a:alphaModFix/>
          </a:blip>
          <a:stretch>
            <a:fillRect/>
          </a:stretch>
        </p:blipFill>
        <p:spPr>
          <a:xfrm>
            <a:off x="1717100" y="5267040"/>
            <a:ext cx="641271" cy="560103"/>
          </a:xfrm>
          <a:prstGeom prst="rect">
            <a:avLst/>
          </a:prstGeom>
          <a:noFill/>
          <a:ln cap="flat" cmpd="sng" w="19050">
            <a:solidFill>
              <a:schemeClr val="dk1"/>
            </a:solidFill>
            <a:prstDash val="solid"/>
            <a:round/>
            <a:headEnd len="sm" w="sm" type="none"/>
            <a:tailEnd len="sm" w="sm" type="none"/>
          </a:ln>
        </p:spPr>
      </p:pic>
      <p:sp>
        <p:nvSpPr>
          <p:cNvPr id="264" name="Google Shape;264;g2dddf0db19b_0_0"/>
          <p:cNvSpPr/>
          <p:nvPr/>
        </p:nvSpPr>
        <p:spPr>
          <a:xfrm>
            <a:off x="2432027" y="5964566"/>
            <a:ext cx="8304000" cy="6648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265" name="Google Shape;265;g2dddf0db19b_0_0"/>
          <p:cNvSpPr/>
          <p:nvPr/>
        </p:nvSpPr>
        <p:spPr>
          <a:xfrm>
            <a:off x="2432029" y="5964559"/>
            <a:ext cx="729600" cy="664800"/>
          </a:xfrm>
          <a:prstGeom prst="homePlate">
            <a:avLst>
              <a:gd fmla="val 50000" name="adj"/>
            </a:avLst>
          </a:prstGeom>
          <a:solidFill>
            <a:srgbClr val="5F2D6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6</a:t>
            </a:r>
            <a:endParaRPr sz="3000">
              <a:solidFill>
                <a:schemeClr val="lt1"/>
              </a:solidFill>
              <a:latin typeface="Montserrat ExtraBold"/>
              <a:ea typeface="Montserrat ExtraBold"/>
              <a:cs typeface="Montserrat ExtraBold"/>
              <a:sym typeface="Montserrat ExtraBold"/>
            </a:endParaRPr>
          </a:p>
        </p:txBody>
      </p:sp>
      <p:sp>
        <p:nvSpPr>
          <p:cNvPr id="266" name="Google Shape;266;g2dddf0db19b_0_0"/>
          <p:cNvSpPr txBox="1"/>
          <p:nvPr/>
        </p:nvSpPr>
        <p:spPr>
          <a:xfrm>
            <a:off x="3155141" y="6021852"/>
            <a:ext cx="7362300" cy="5502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500">
                <a:solidFill>
                  <a:schemeClr val="dk1"/>
                </a:solidFill>
                <a:latin typeface="Montserrat"/>
                <a:ea typeface="Montserrat"/>
                <a:cs typeface="Montserrat"/>
                <a:sym typeface="Montserrat"/>
              </a:rPr>
              <a:t>Practical applications and examples for health data security</a:t>
            </a:r>
            <a:endParaRPr b="1" sz="1500">
              <a:solidFill>
                <a:schemeClr val="dk1"/>
              </a:solidFill>
              <a:latin typeface="Montserrat"/>
              <a:ea typeface="Montserrat"/>
              <a:cs typeface="Montserrat"/>
              <a:sym typeface="Montserrat"/>
            </a:endParaRPr>
          </a:p>
        </p:txBody>
      </p:sp>
      <p:pic>
        <p:nvPicPr>
          <p:cNvPr id="267" name="Google Shape;267;g2dddf0db19b_0_0"/>
          <p:cNvPicPr preferRelativeResize="0"/>
          <p:nvPr/>
        </p:nvPicPr>
        <p:blipFill>
          <a:blip r:embed="rId7">
            <a:alphaModFix/>
          </a:blip>
          <a:stretch>
            <a:fillRect/>
          </a:stretch>
        </p:blipFill>
        <p:spPr>
          <a:xfrm>
            <a:off x="1717104" y="6017568"/>
            <a:ext cx="641272" cy="558857"/>
          </a:xfrm>
          <a:prstGeom prst="rect">
            <a:avLst/>
          </a:prstGeom>
          <a:noFill/>
          <a:ln cap="flat" cmpd="sng" w="19050">
            <a:solidFill>
              <a:schemeClr val="dk1"/>
            </a:solidFill>
            <a:prstDash val="solid"/>
            <a:round/>
            <a:headEnd len="sm" w="sm" type="none"/>
            <a:tailEnd len="sm" w="sm" type="none"/>
          </a:ln>
        </p:spPr>
      </p:pic>
      <p:pic>
        <p:nvPicPr>
          <p:cNvPr id="268" name="Google Shape;268;g2dddf0db19b_0_0"/>
          <p:cNvPicPr preferRelativeResize="0"/>
          <p:nvPr/>
        </p:nvPicPr>
        <p:blipFill>
          <a:blip r:embed="rId8">
            <a:alphaModFix/>
          </a:blip>
          <a:stretch>
            <a:fillRect/>
          </a:stretch>
        </p:blipFill>
        <p:spPr>
          <a:xfrm>
            <a:off x="1717103" y="3015454"/>
            <a:ext cx="641272" cy="560103"/>
          </a:xfrm>
          <a:prstGeom prst="rect">
            <a:avLst/>
          </a:prstGeom>
          <a:noFill/>
          <a:ln cap="flat" cmpd="sng" w="19050">
            <a:solidFill>
              <a:schemeClr val="dk1"/>
            </a:solidFill>
            <a:prstDash val="solid"/>
            <a:round/>
            <a:headEnd len="sm" w="sm" type="none"/>
            <a:tailEnd len="sm" w="sm" type="none"/>
          </a:ln>
        </p:spPr>
      </p:pic>
      <p:sp>
        <p:nvSpPr>
          <p:cNvPr id="269" name="Google Shape;269;g2dddf0db19b_0_0"/>
          <p:cNvSpPr txBox="1"/>
          <p:nvPr/>
        </p:nvSpPr>
        <p:spPr>
          <a:xfrm>
            <a:off x="3155141" y="3020248"/>
            <a:ext cx="7434000" cy="5502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500"/>
              <a:buFont typeface="Arial"/>
              <a:buNone/>
            </a:pPr>
            <a:r>
              <a:rPr b="1" lang="en-US" sz="1500">
                <a:solidFill>
                  <a:schemeClr val="dk1"/>
                </a:solidFill>
                <a:latin typeface="Montserrat"/>
                <a:ea typeface="Montserrat"/>
                <a:cs typeface="Montserrat"/>
                <a:sym typeface="Montserrat"/>
              </a:rPr>
              <a:t>Regulations and guidelines in the digital health ecosystem</a:t>
            </a:r>
            <a:endParaRPr b="1" sz="1600">
              <a:solidFill>
                <a:schemeClr val="dk1"/>
              </a:solidFill>
              <a:latin typeface="Montserrat"/>
              <a:ea typeface="Montserrat"/>
              <a:cs typeface="Montserrat"/>
              <a:sym typeface="Montserrat"/>
            </a:endParaRPr>
          </a:p>
        </p:txBody>
      </p:sp>
      <p:sp>
        <p:nvSpPr>
          <p:cNvPr id="270" name="Google Shape;270;g2dddf0db19b_0_0"/>
          <p:cNvSpPr txBox="1"/>
          <p:nvPr/>
        </p:nvSpPr>
        <p:spPr>
          <a:xfrm>
            <a:off x="3155141" y="4476548"/>
            <a:ext cx="7434000" cy="6429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450"/>
              <a:buFont typeface="Arial"/>
              <a:buNone/>
            </a:pPr>
            <a:r>
              <a:rPr b="1" lang="en-US" sz="1500">
                <a:solidFill>
                  <a:schemeClr val="dk1"/>
                </a:solidFill>
                <a:latin typeface="Montserrat"/>
                <a:ea typeface="Montserrat"/>
                <a:cs typeface="Montserrat"/>
                <a:sym typeface="Montserrat"/>
              </a:rPr>
              <a:t>Regulatory requirements for healthcare data</a:t>
            </a:r>
            <a:endParaRPr b="1" sz="1500">
              <a:solidFill>
                <a:schemeClr val="dk1"/>
              </a:solidFill>
              <a:latin typeface="Montserrat"/>
              <a:ea typeface="Montserrat"/>
              <a:cs typeface="Montserrat"/>
              <a:sym typeface="Montserrat"/>
            </a:endParaRPr>
          </a:p>
        </p:txBody>
      </p:sp>
      <p:sp>
        <p:nvSpPr>
          <p:cNvPr id="271" name="Google Shape;271;g2dddf0db19b_0_0"/>
          <p:cNvSpPr txBox="1"/>
          <p:nvPr/>
        </p:nvSpPr>
        <p:spPr>
          <a:xfrm>
            <a:off x="1631150" y="822025"/>
            <a:ext cx="7559400" cy="550200"/>
          </a:xfrm>
          <a:prstGeom prst="rect">
            <a:avLst/>
          </a:prstGeom>
          <a:solidFill>
            <a:srgbClr val="D9D2E9"/>
          </a:solidFill>
          <a:ln cap="flat" cmpd="sng" w="28575">
            <a:solidFill>
              <a:srgbClr val="6229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sz="1500">
                <a:solidFill>
                  <a:schemeClr val="dk1"/>
                </a:solidFill>
                <a:latin typeface="Montserrat"/>
                <a:ea typeface="Montserrat"/>
                <a:cs typeface="Montserrat"/>
                <a:sym typeface="Montserrat"/>
              </a:rPr>
              <a:t>Delegate Welcome							 </a:t>
            </a:r>
            <a:endParaRPr b="1" sz="1500">
              <a:solidFill>
                <a:schemeClr val="dk1"/>
              </a:solidFill>
              <a:latin typeface="Montserrat"/>
              <a:ea typeface="Montserrat"/>
              <a:cs typeface="Montserrat"/>
              <a:sym typeface="Montserrat"/>
            </a:endParaRPr>
          </a:p>
        </p:txBody>
      </p:sp>
      <p:sp>
        <p:nvSpPr>
          <p:cNvPr id="272" name="Google Shape;272;g2dddf0db19b_0_0"/>
          <p:cNvSpPr txBox="1"/>
          <p:nvPr/>
        </p:nvSpPr>
        <p:spPr>
          <a:xfrm>
            <a:off x="1631150" y="1431625"/>
            <a:ext cx="7559400" cy="550200"/>
          </a:xfrm>
          <a:prstGeom prst="rect">
            <a:avLst/>
          </a:prstGeom>
          <a:solidFill>
            <a:srgbClr val="D9D2E9"/>
          </a:solidFill>
          <a:ln cap="flat" cmpd="sng" w="28575">
            <a:solidFill>
              <a:srgbClr val="6229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sz="1500">
                <a:solidFill>
                  <a:schemeClr val="dk1"/>
                </a:solidFill>
                <a:latin typeface="Montserrat"/>
                <a:ea typeface="Montserrat"/>
                <a:cs typeface="Montserrat"/>
                <a:sym typeface="Montserrat"/>
              </a:rPr>
              <a:t>Introduction and workshop flow</a:t>
            </a:r>
            <a:r>
              <a:rPr b="1" lang="en-US" sz="1500">
                <a:solidFill>
                  <a:schemeClr val="dk1"/>
                </a:solidFill>
                <a:latin typeface="Montserrat"/>
                <a:ea typeface="Montserrat"/>
                <a:cs typeface="Montserrat"/>
                <a:sym typeface="Montserrat"/>
              </a:rPr>
              <a:t>							 </a:t>
            </a:r>
            <a:endParaRPr b="1" sz="1500">
              <a:solidFill>
                <a:schemeClr val="dk1"/>
              </a:solidFill>
              <a:latin typeface="Montserrat"/>
              <a:ea typeface="Montserrat"/>
              <a:cs typeface="Montserrat"/>
              <a:sym typeface="Montserrat"/>
            </a:endParaRPr>
          </a:p>
        </p:txBody>
      </p:sp>
      <p:sp>
        <p:nvSpPr>
          <p:cNvPr id="273" name="Google Shape;273;g2dddf0db19b_0_0"/>
          <p:cNvSpPr txBox="1"/>
          <p:nvPr/>
        </p:nvSpPr>
        <p:spPr>
          <a:xfrm>
            <a:off x="9282875" y="822025"/>
            <a:ext cx="1453200" cy="550200"/>
          </a:xfrm>
          <a:prstGeom prst="rect">
            <a:avLst/>
          </a:prstGeom>
          <a:solidFill>
            <a:srgbClr val="D9D2E9"/>
          </a:solidFill>
          <a:ln cap="flat" cmpd="sng" w="28575">
            <a:solidFill>
              <a:srgbClr val="6229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US" sz="1500">
                <a:solidFill>
                  <a:schemeClr val="dk1"/>
                </a:solidFill>
                <a:latin typeface="Montserrat"/>
                <a:ea typeface="Montserrat"/>
                <a:cs typeface="Montserrat"/>
                <a:sym typeface="Montserrat"/>
              </a:rPr>
              <a:t>    IFC - YG</a:t>
            </a:r>
            <a:r>
              <a:rPr b="1" lang="en-US" sz="1500">
                <a:solidFill>
                  <a:schemeClr val="dk1"/>
                </a:solidFill>
                <a:latin typeface="Montserrat"/>
                <a:ea typeface="Montserrat"/>
                <a:cs typeface="Montserrat"/>
                <a:sym typeface="Montserrat"/>
              </a:rPr>
              <a:t>				 </a:t>
            </a:r>
            <a:endParaRPr b="1" sz="1500">
              <a:solidFill>
                <a:schemeClr val="dk1"/>
              </a:solidFill>
              <a:latin typeface="Montserrat"/>
              <a:ea typeface="Montserrat"/>
              <a:cs typeface="Montserrat"/>
              <a:sym typeface="Montserrat"/>
            </a:endParaRPr>
          </a:p>
        </p:txBody>
      </p:sp>
      <p:sp>
        <p:nvSpPr>
          <p:cNvPr id="274" name="Google Shape;274;g2dddf0db19b_0_0"/>
          <p:cNvSpPr txBox="1"/>
          <p:nvPr/>
        </p:nvSpPr>
        <p:spPr>
          <a:xfrm>
            <a:off x="9282875" y="1431625"/>
            <a:ext cx="1453200" cy="550200"/>
          </a:xfrm>
          <a:prstGeom prst="rect">
            <a:avLst/>
          </a:prstGeom>
          <a:solidFill>
            <a:srgbClr val="D9D2E9"/>
          </a:solidFill>
          <a:ln cap="flat" cmpd="sng" w="28575">
            <a:solidFill>
              <a:srgbClr val="6229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5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US" sz="1500">
                <a:solidFill>
                  <a:schemeClr val="dk1"/>
                </a:solidFill>
                <a:latin typeface="Montserrat"/>
                <a:ea typeface="Montserrat"/>
                <a:cs typeface="Montserrat"/>
                <a:sym typeface="Montserrat"/>
              </a:rPr>
              <a:t>    PR				 </a:t>
            </a:r>
            <a:endParaRPr b="1" sz="1500">
              <a:solidFill>
                <a:schemeClr val="dk1"/>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g2dcae107fb3_0_2300"/>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Healthcare data collection &amp; processing considerations</a:t>
            </a:r>
            <a:endParaRPr b="1" sz="2200">
              <a:solidFill>
                <a:schemeClr val="lt1"/>
              </a:solidFill>
              <a:latin typeface="Montserrat"/>
              <a:ea typeface="Montserrat"/>
              <a:cs typeface="Montserrat"/>
              <a:sym typeface="Montserrat"/>
            </a:endParaRPr>
          </a:p>
        </p:txBody>
      </p:sp>
      <p:sp>
        <p:nvSpPr>
          <p:cNvPr id="909" name="Google Shape;909;g2dcae107fb3_0_2300"/>
          <p:cNvSpPr/>
          <p:nvPr/>
        </p:nvSpPr>
        <p:spPr>
          <a:xfrm>
            <a:off x="9436125" y="0"/>
            <a:ext cx="27561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
        <p:nvSpPr>
          <p:cNvPr id="910" name="Google Shape;910;g2dcae107fb3_0_2300"/>
          <p:cNvSpPr txBox="1"/>
          <p:nvPr/>
        </p:nvSpPr>
        <p:spPr>
          <a:xfrm>
            <a:off x="3899719" y="1363308"/>
            <a:ext cx="4369800" cy="4617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20000"/>
              </a:lnSpc>
              <a:spcBef>
                <a:spcPts val="2400"/>
              </a:spcBef>
              <a:spcAft>
                <a:spcPts val="600"/>
              </a:spcAft>
              <a:buNone/>
            </a:pPr>
            <a:r>
              <a:rPr b="1" lang="en-US" sz="1800">
                <a:solidFill>
                  <a:schemeClr val="lt1"/>
                </a:solidFill>
                <a:latin typeface="Montserrat"/>
                <a:ea typeface="Montserrat"/>
                <a:cs typeface="Montserrat"/>
                <a:sym typeface="Montserrat"/>
              </a:rPr>
              <a:t>Small businesses </a:t>
            </a:r>
            <a:endParaRPr b="1" sz="1800">
              <a:solidFill>
                <a:schemeClr val="lt1"/>
              </a:solidFill>
              <a:latin typeface="Montserrat"/>
              <a:ea typeface="Montserrat"/>
              <a:cs typeface="Montserrat"/>
              <a:sym typeface="Montserrat"/>
            </a:endParaRPr>
          </a:p>
        </p:txBody>
      </p:sp>
      <p:sp>
        <p:nvSpPr>
          <p:cNvPr id="911" name="Google Shape;911;g2dcae107fb3_0_2300"/>
          <p:cNvSpPr txBox="1"/>
          <p:nvPr/>
        </p:nvSpPr>
        <p:spPr>
          <a:xfrm>
            <a:off x="709644" y="2138767"/>
            <a:ext cx="10772700" cy="3489000"/>
          </a:xfrm>
          <a:prstGeom prst="rect">
            <a:avLst/>
          </a:prstGeom>
          <a:solidFill>
            <a:srgbClr val="F3F3F3"/>
          </a:solid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US" sz="2200">
                <a:solidFill>
                  <a:schemeClr val="dk1"/>
                </a:solidFill>
                <a:latin typeface="Montserrat"/>
                <a:ea typeface="Montserrat"/>
                <a:cs typeface="Montserrat"/>
                <a:sym typeface="Montserrat"/>
              </a:rPr>
              <a:t>“</a:t>
            </a:r>
            <a:r>
              <a:rPr lang="en-US" sz="2200">
                <a:solidFill>
                  <a:schemeClr val="dk1"/>
                </a:solidFill>
                <a:latin typeface="Montserrat"/>
                <a:ea typeface="Montserrat"/>
                <a:cs typeface="Montserrat"/>
                <a:sym typeface="Montserrat"/>
              </a:rPr>
              <a:t>The requirements around </a:t>
            </a:r>
            <a:r>
              <a:rPr b="1" lang="en-US" sz="2200">
                <a:solidFill>
                  <a:schemeClr val="dk1"/>
                </a:solidFill>
                <a:latin typeface="Montserrat"/>
                <a:ea typeface="Montserrat"/>
                <a:cs typeface="Montserrat"/>
                <a:sym typeface="Montserrat"/>
              </a:rPr>
              <a:t>data processing records</a:t>
            </a:r>
            <a:r>
              <a:rPr lang="en-US" sz="2200">
                <a:solidFill>
                  <a:schemeClr val="dk1"/>
                </a:solidFill>
                <a:latin typeface="Montserrat"/>
                <a:ea typeface="Montserrat"/>
                <a:cs typeface="Montserrat"/>
                <a:sym typeface="Montserrat"/>
              </a:rPr>
              <a:t> shall </a:t>
            </a:r>
            <a:r>
              <a:rPr b="1" lang="en-US" sz="2200">
                <a:solidFill>
                  <a:schemeClr val="dk1"/>
                </a:solidFill>
                <a:latin typeface="Montserrat"/>
                <a:ea typeface="Montserrat"/>
                <a:cs typeface="Montserrat"/>
                <a:sym typeface="Montserrat"/>
              </a:rPr>
              <a:t>not apply</a:t>
            </a:r>
            <a:r>
              <a:rPr lang="en-US" sz="2200">
                <a:solidFill>
                  <a:schemeClr val="dk1"/>
                </a:solidFill>
                <a:latin typeface="Montserrat"/>
                <a:ea typeface="Montserrat"/>
                <a:cs typeface="Montserrat"/>
                <a:sym typeface="Montserrat"/>
              </a:rPr>
              <a:t> to an organisation with </a:t>
            </a:r>
            <a:r>
              <a:rPr b="1" lang="en-US" sz="2200">
                <a:solidFill>
                  <a:schemeClr val="dk1"/>
                </a:solidFill>
                <a:latin typeface="Montserrat"/>
                <a:ea typeface="Montserrat"/>
                <a:cs typeface="Montserrat"/>
                <a:sym typeface="Montserrat"/>
              </a:rPr>
              <a:t>less than 250 employees</a:t>
            </a:r>
            <a:r>
              <a:rPr lang="en-US" sz="2200">
                <a:solidFill>
                  <a:schemeClr val="dk1"/>
                </a:solidFill>
                <a:latin typeface="Montserrat"/>
                <a:ea typeface="Montserrat"/>
                <a:cs typeface="Montserrat"/>
                <a:sym typeface="Montserrat"/>
              </a:rPr>
              <a:t>, </a:t>
            </a:r>
            <a:r>
              <a:rPr b="1" lang="en-US" sz="2200">
                <a:solidFill>
                  <a:schemeClr val="dk1"/>
                </a:solidFill>
                <a:latin typeface="Montserrat"/>
                <a:ea typeface="Montserrat"/>
                <a:cs typeface="Montserrat"/>
                <a:sym typeface="Montserrat"/>
              </a:rPr>
              <a:t>unless:</a:t>
            </a:r>
            <a:r>
              <a:rPr lang="en-US" sz="2200">
                <a:solidFill>
                  <a:schemeClr val="dk1"/>
                </a:solidFill>
                <a:latin typeface="Montserrat"/>
                <a:ea typeface="Montserrat"/>
                <a:cs typeface="Montserrat"/>
                <a:sym typeface="Montserrat"/>
              </a:rPr>
              <a:t> </a:t>
            </a:r>
            <a:endParaRPr sz="2200">
              <a:solidFill>
                <a:schemeClr val="dk1"/>
              </a:solidFill>
              <a:latin typeface="Montserrat"/>
              <a:ea typeface="Montserrat"/>
              <a:cs typeface="Montserrat"/>
              <a:sym typeface="Montserrat"/>
            </a:endParaRPr>
          </a:p>
          <a:p>
            <a:pPr indent="0" lvl="0" marL="0" rtl="0" algn="l">
              <a:lnSpc>
                <a:spcPct val="100000"/>
              </a:lnSpc>
              <a:spcBef>
                <a:spcPts val="1000"/>
              </a:spcBef>
              <a:spcAft>
                <a:spcPts val="0"/>
              </a:spcAft>
              <a:buNone/>
            </a:pPr>
            <a:r>
              <a:t/>
            </a:r>
            <a:endParaRPr sz="2200">
              <a:solidFill>
                <a:schemeClr val="dk1"/>
              </a:solidFill>
              <a:latin typeface="Montserrat"/>
              <a:ea typeface="Montserrat"/>
              <a:cs typeface="Montserrat"/>
              <a:sym typeface="Montserrat"/>
            </a:endParaRPr>
          </a:p>
          <a:p>
            <a:pPr indent="-368300" lvl="0" marL="457200" rtl="0" algn="l">
              <a:lnSpc>
                <a:spcPct val="100000"/>
              </a:lnSpc>
              <a:spcBef>
                <a:spcPts val="100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The processing is likely to result in a “</a:t>
            </a:r>
            <a:r>
              <a:rPr b="1" lang="en-US" sz="2200">
                <a:solidFill>
                  <a:schemeClr val="dk1"/>
                </a:solidFill>
                <a:latin typeface="Montserrat"/>
                <a:ea typeface="Montserrat"/>
                <a:cs typeface="Montserrat"/>
                <a:sym typeface="Montserrat"/>
              </a:rPr>
              <a:t>risk to the rights and freedoms of data </a:t>
            </a:r>
            <a:r>
              <a:rPr b="1" lang="en-US" sz="2200">
                <a:solidFill>
                  <a:schemeClr val="dk1"/>
                </a:solidFill>
                <a:latin typeface="Montserrat"/>
                <a:ea typeface="Montserrat"/>
                <a:cs typeface="Montserrat"/>
                <a:sym typeface="Montserrat"/>
                <a:extLst>
                  <a:ext uri="http://customooxmlschemas.google.com/">
                    <go:slidesCustomData xmlns:go="http://customooxmlschemas.google.com/" textRoundtripDataId="11"/>
                  </a:ext>
                </a:extLst>
              </a:rPr>
              <a:t>subjects</a:t>
            </a:r>
            <a:r>
              <a:rPr b="1" lang="en-US" sz="2200">
                <a:solidFill>
                  <a:schemeClr val="dk1"/>
                </a:solidFill>
                <a:latin typeface="Montserrat"/>
                <a:ea typeface="Montserrat"/>
                <a:cs typeface="Montserrat"/>
                <a:sym typeface="Montserrat"/>
              </a:rPr>
              <a:t>”</a:t>
            </a:r>
            <a:endParaRPr b="1" sz="2200">
              <a:solidFill>
                <a:schemeClr val="dk1"/>
              </a:solidFill>
              <a:latin typeface="Montserrat"/>
              <a:ea typeface="Montserrat"/>
              <a:cs typeface="Montserrat"/>
              <a:sym typeface="Montserrat"/>
            </a:endParaRPr>
          </a:p>
          <a:p>
            <a:pPr indent="-368300" lvl="0" marL="457200" rtl="0" algn="l">
              <a:lnSpc>
                <a:spcPct val="100000"/>
              </a:lnSpc>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 The processing is not occasional </a:t>
            </a:r>
            <a:endParaRPr sz="2200">
              <a:solidFill>
                <a:schemeClr val="dk1"/>
              </a:solidFill>
              <a:latin typeface="Montserrat"/>
              <a:ea typeface="Montserrat"/>
              <a:cs typeface="Montserrat"/>
              <a:sym typeface="Montserrat"/>
            </a:endParaRPr>
          </a:p>
          <a:p>
            <a:pPr indent="-368300" lvl="0" marL="457200" rtl="0" algn="l">
              <a:lnSpc>
                <a:spcPct val="100000"/>
              </a:lnSpc>
              <a:spcBef>
                <a:spcPts val="0"/>
              </a:spcBef>
              <a:spcAft>
                <a:spcPts val="0"/>
              </a:spcAft>
              <a:buClr>
                <a:schemeClr val="dk1"/>
              </a:buClr>
              <a:buSzPts val="2200"/>
              <a:buFont typeface="Montserrat"/>
              <a:buChar char="●"/>
            </a:pPr>
            <a:r>
              <a:rPr lang="en-US" sz="2200">
                <a:solidFill>
                  <a:schemeClr val="dk1"/>
                </a:solidFill>
                <a:latin typeface="Montserrat"/>
                <a:ea typeface="Montserrat"/>
                <a:cs typeface="Montserrat"/>
                <a:sym typeface="Montserrat"/>
              </a:rPr>
              <a:t> The processing includes special categories of data</a:t>
            </a:r>
            <a:endParaRPr sz="22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sz="2200">
              <a:solidFill>
                <a:schemeClr val="dk1"/>
              </a:solidFill>
              <a:latin typeface="Montserrat"/>
              <a:ea typeface="Montserrat"/>
              <a:cs typeface="Montserrat"/>
              <a:sym typeface="Montserrat"/>
            </a:endParaRPr>
          </a:p>
          <a:p>
            <a:pPr indent="-368300" lvl="0" marL="457200" rtl="0" algn="r">
              <a:lnSpc>
                <a:spcPct val="120000"/>
              </a:lnSpc>
              <a:spcBef>
                <a:spcPts val="0"/>
              </a:spcBef>
              <a:spcAft>
                <a:spcPts val="0"/>
              </a:spcAft>
              <a:buClr>
                <a:schemeClr val="dk1"/>
              </a:buClr>
              <a:buSzPts val="2200"/>
              <a:buFont typeface="Montserrat"/>
              <a:buChar char="-"/>
            </a:pPr>
            <a:r>
              <a:rPr b="1" lang="en-US" sz="2200">
                <a:solidFill>
                  <a:schemeClr val="dk1"/>
                </a:solidFill>
                <a:latin typeface="Montserrat"/>
                <a:ea typeface="Montserrat"/>
                <a:cs typeface="Montserrat"/>
                <a:sym typeface="Montserrat"/>
              </a:rPr>
              <a:t>GDPR Article 30: </a:t>
            </a:r>
            <a:r>
              <a:rPr lang="en-US" sz="2200">
                <a:solidFill>
                  <a:schemeClr val="dk1"/>
                </a:solidFill>
                <a:latin typeface="Montserrat"/>
                <a:ea typeface="Montserrat"/>
                <a:cs typeface="Montserrat"/>
                <a:sym typeface="Montserrat"/>
              </a:rPr>
              <a:t>Records of processing activities</a:t>
            </a:r>
            <a:endParaRPr sz="2200">
              <a:solidFill>
                <a:schemeClr val="dk1"/>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graphicFrame>
        <p:nvGraphicFramePr>
          <p:cNvPr id="917" name="Google Shape;917;g2decb9e0a25_0_1375"/>
          <p:cNvGraphicFramePr/>
          <p:nvPr/>
        </p:nvGraphicFramePr>
        <p:xfrm>
          <a:off x="353763" y="2036295"/>
          <a:ext cx="3000000" cy="3000000"/>
        </p:xfrm>
        <a:graphic>
          <a:graphicData uri="http://schemas.openxmlformats.org/drawingml/2006/table">
            <a:tbl>
              <a:tblPr>
                <a:noFill/>
                <a:tableStyleId>{72964579-B46D-4B31-B2B8-2C0E9C92702C}</a:tableStyleId>
              </a:tblPr>
              <a:tblGrid>
                <a:gridCol w="2411550"/>
                <a:gridCol w="4445850"/>
                <a:gridCol w="4445850"/>
              </a:tblGrid>
              <a:tr h="427125">
                <a:tc>
                  <a:txBody>
                    <a:bodyPr/>
                    <a:lstStyle/>
                    <a:p>
                      <a:pPr indent="0" lvl="0" marL="114300" marR="114300" rtl="0" algn="ctr">
                        <a:lnSpc>
                          <a:spcPct val="100000"/>
                        </a:lnSpc>
                        <a:spcBef>
                          <a:spcPts val="0"/>
                        </a:spcBef>
                        <a:spcAft>
                          <a:spcPts val="0"/>
                        </a:spcAft>
                        <a:buClr>
                          <a:srgbClr val="000000"/>
                        </a:buClr>
                        <a:buSzPts val="1800"/>
                        <a:buFont typeface="Arial"/>
                        <a:buNone/>
                      </a:pPr>
                      <a:r>
                        <a:rPr b="1" lang="en-US" sz="1800">
                          <a:solidFill>
                            <a:srgbClr val="FFFFFF"/>
                          </a:solidFill>
                          <a:latin typeface="Montserrat"/>
                          <a:ea typeface="Montserrat"/>
                          <a:cs typeface="Montserrat"/>
                          <a:sym typeface="Montserrat"/>
                        </a:rPr>
                        <a:t>Considerations</a:t>
                      </a:r>
                      <a:endParaRPr b="1" sz="1800" u="none" cap="none" strike="noStrike">
                        <a:solidFill>
                          <a:srgbClr val="FFFFFF"/>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2296D"/>
                    </a:solidFill>
                  </a:tcPr>
                </a:tc>
                <a:tc>
                  <a:txBody>
                    <a:bodyPr/>
                    <a:lstStyle/>
                    <a:p>
                      <a:pPr indent="0" lvl="0" marL="0" marR="152400" rtl="0" algn="ctr">
                        <a:lnSpc>
                          <a:spcPct val="100000"/>
                        </a:lnSpc>
                        <a:spcBef>
                          <a:spcPts val="0"/>
                        </a:spcBef>
                        <a:spcAft>
                          <a:spcPts val="0"/>
                        </a:spcAft>
                        <a:buClr>
                          <a:schemeClr val="dk1"/>
                        </a:buClr>
                        <a:buSzPts val="1100"/>
                        <a:buFont typeface="Arial"/>
                        <a:buNone/>
                      </a:pPr>
                      <a:r>
                        <a:rPr b="1" lang="en-US" sz="1800">
                          <a:solidFill>
                            <a:schemeClr val="lt1"/>
                          </a:solidFill>
                          <a:latin typeface="Montserrat"/>
                          <a:ea typeface="Montserrat"/>
                          <a:cs typeface="Montserrat"/>
                          <a:sym typeface="Montserrat"/>
                        </a:rPr>
                        <a:t>Outsourced</a:t>
                      </a:r>
                      <a:endParaRPr b="1" sz="1800" u="none" cap="none" strike="noStrike">
                        <a:solidFill>
                          <a:schemeClr val="lt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2296D"/>
                    </a:solidFill>
                  </a:tcPr>
                </a:tc>
                <a:tc>
                  <a:txBody>
                    <a:bodyPr/>
                    <a:lstStyle/>
                    <a:p>
                      <a:pPr indent="0" lvl="0" marL="0" marR="152400" rtl="0" algn="ctr">
                        <a:lnSpc>
                          <a:spcPct val="115000"/>
                        </a:lnSpc>
                        <a:spcBef>
                          <a:spcPts val="0"/>
                        </a:spcBef>
                        <a:spcAft>
                          <a:spcPts val="0"/>
                        </a:spcAft>
                        <a:buClr>
                          <a:srgbClr val="000000"/>
                        </a:buClr>
                        <a:buSzPts val="1800"/>
                        <a:buFont typeface="Arial"/>
                        <a:buNone/>
                      </a:pPr>
                      <a:r>
                        <a:rPr b="1" lang="en-US" sz="1800">
                          <a:solidFill>
                            <a:schemeClr val="lt1"/>
                          </a:solidFill>
                          <a:latin typeface="Montserrat"/>
                          <a:ea typeface="Montserrat"/>
                          <a:cs typeface="Montserrat"/>
                          <a:sym typeface="Montserrat"/>
                        </a:rPr>
                        <a:t>In-House Team</a:t>
                      </a:r>
                      <a:endParaRPr b="1" sz="1800" u="none" cap="none" strike="noStrike">
                        <a:solidFill>
                          <a:schemeClr val="lt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2296D"/>
                    </a:solidFill>
                  </a:tcPr>
                </a:tc>
              </a:tr>
              <a:tr h="491175">
                <a:tc>
                  <a:txBody>
                    <a:bodyPr/>
                    <a:lstStyle/>
                    <a:p>
                      <a:pPr indent="0" lvl="0" marL="114300" marR="114300" rtl="0" algn="l">
                        <a:lnSpc>
                          <a:spcPct val="100000"/>
                        </a:lnSpc>
                        <a:spcBef>
                          <a:spcPts val="0"/>
                        </a:spcBef>
                        <a:spcAft>
                          <a:spcPts val="0"/>
                        </a:spcAft>
                        <a:buNone/>
                      </a:pPr>
                      <a:r>
                        <a:rPr b="1" lang="en-US" sz="1300">
                          <a:solidFill>
                            <a:schemeClr val="dk1"/>
                          </a:solidFill>
                          <a:latin typeface="Montserrat"/>
                          <a:ea typeface="Montserrat"/>
                          <a:cs typeface="Montserrat"/>
                          <a:sym typeface="Montserrat"/>
                        </a:rPr>
                        <a:t>Suitability</a:t>
                      </a:r>
                      <a:endParaRPr b="1"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00000"/>
                        </a:lnSpc>
                        <a:spcBef>
                          <a:spcPts val="0"/>
                        </a:spcBef>
                        <a:spcAft>
                          <a:spcPts val="0"/>
                        </a:spcAft>
                        <a:buNone/>
                      </a:pPr>
                      <a:r>
                        <a:rPr lang="en-US" sz="1300">
                          <a:solidFill>
                            <a:schemeClr val="dk1"/>
                          </a:solidFill>
                          <a:latin typeface="Montserrat"/>
                          <a:ea typeface="Montserrat"/>
                          <a:cs typeface="Montserrat"/>
                          <a:sym typeface="Montserrat"/>
                        </a:rPr>
                        <a:t>Small to medium sized organisation</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15000"/>
                        </a:lnSpc>
                        <a:spcBef>
                          <a:spcPts val="0"/>
                        </a:spcBef>
                        <a:spcAft>
                          <a:spcPts val="0"/>
                        </a:spcAft>
                        <a:buNone/>
                      </a:pPr>
                      <a:r>
                        <a:rPr lang="en-US" sz="1300">
                          <a:solidFill>
                            <a:schemeClr val="dk1"/>
                          </a:solidFill>
                          <a:latin typeface="Montserrat"/>
                          <a:ea typeface="Montserrat"/>
                          <a:cs typeface="Montserrat"/>
                          <a:sym typeface="Montserrat"/>
                        </a:rPr>
                        <a:t>Medium to large organisations</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491175">
                <a:tc>
                  <a:txBody>
                    <a:bodyPr/>
                    <a:lstStyle/>
                    <a:p>
                      <a:pPr indent="0" lvl="0" marL="114300" marR="114300" rtl="0" algn="l">
                        <a:lnSpc>
                          <a:spcPct val="100000"/>
                        </a:lnSpc>
                        <a:spcBef>
                          <a:spcPts val="0"/>
                        </a:spcBef>
                        <a:spcAft>
                          <a:spcPts val="0"/>
                        </a:spcAft>
                        <a:buClr>
                          <a:srgbClr val="000000"/>
                        </a:buClr>
                        <a:buSzPts val="1100"/>
                        <a:buFont typeface="Arial"/>
                        <a:buNone/>
                      </a:pPr>
                      <a:r>
                        <a:rPr b="1" lang="en-US" sz="1300">
                          <a:solidFill>
                            <a:schemeClr val="dk1"/>
                          </a:solidFill>
                          <a:latin typeface="Montserrat"/>
                          <a:ea typeface="Montserrat"/>
                          <a:cs typeface="Montserrat"/>
                          <a:sym typeface="Montserrat"/>
                        </a:rPr>
                        <a:t>Control</a:t>
                      </a:r>
                      <a:endParaRPr b="1" sz="1300" u="none" cap="none" strike="noStrike">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00000"/>
                        </a:lnSpc>
                        <a:spcBef>
                          <a:spcPts val="0"/>
                        </a:spcBef>
                        <a:spcAft>
                          <a:spcPts val="0"/>
                        </a:spcAft>
                        <a:buClr>
                          <a:srgbClr val="000000"/>
                        </a:buClr>
                        <a:buSzPts val="1100"/>
                        <a:buFont typeface="Arial"/>
                        <a:buNone/>
                      </a:pPr>
                      <a:r>
                        <a:rPr lang="en-US" sz="1300">
                          <a:solidFill>
                            <a:schemeClr val="dk1"/>
                          </a:solidFill>
                          <a:latin typeface="Montserrat"/>
                          <a:ea typeface="Montserrat"/>
                          <a:cs typeface="Montserrat"/>
                          <a:sym typeface="Montserrat"/>
                        </a:rPr>
                        <a:t>Managed - Generally through SLAs.</a:t>
                      </a:r>
                      <a:endParaRPr sz="1300" u="none" cap="none" strike="noStrike">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15000"/>
                        </a:lnSpc>
                        <a:spcBef>
                          <a:spcPts val="0"/>
                        </a:spcBef>
                        <a:spcAft>
                          <a:spcPts val="0"/>
                        </a:spcAft>
                        <a:buClr>
                          <a:srgbClr val="000000"/>
                        </a:buClr>
                        <a:buSzPts val="1100"/>
                        <a:buFont typeface="Arial"/>
                        <a:buNone/>
                      </a:pPr>
                      <a:r>
                        <a:rPr lang="en-US" sz="1300">
                          <a:solidFill>
                            <a:schemeClr val="dk1"/>
                          </a:solidFill>
                          <a:latin typeface="Montserrat"/>
                          <a:ea typeface="Montserrat"/>
                          <a:cs typeface="Montserrat"/>
                          <a:sym typeface="Montserrat"/>
                        </a:rPr>
                        <a:t>High control</a:t>
                      </a:r>
                      <a:endParaRPr sz="1300" u="none" cap="none" strike="noStrike">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491175">
                <a:tc>
                  <a:txBody>
                    <a:bodyPr/>
                    <a:lstStyle/>
                    <a:p>
                      <a:pPr indent="0" lvl="0" marL="114300" marR="114300" rtl="0" algn="l">
                        <a:lnSpc>
                          <a:spcPct val="100000"/>
                        </a:lnSpc>
                        <a:spcBef>
                          <a:spcPts val="0"/>
                        </a:spcBef>
                        <a:spcAft>
                          <a:spcPts val="0"/>
                        </a:spcAft>
                        <a:buNone/>
                      </a:pPr>
                      <a:r>
                        <a:rPr b="1" lang="en-US" sz="1300">
                          <a:solidFill>
                            <a:schemeClr val="dk1"/>
                          </a:solidFill>
                          <a:latin typeface="Montserrat"/>
                          <a:ea typeface="Montserrat"/>
                          <a:cs typeface="Montserrat"/>
                          <a:sym typeface="Montserrat"/>
                        </a:rPr>
                        <a:t>Costs</a:t>
                      </a:r>
                      <a:endParaRPr b="1"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00000"/>
                        </a:lnSpc>
                        <a:spcBef>
                          <a:spcPts val="0"/>
                        </a:spcBef>
                        <a:spcAft>
                          <a:spcPts val="0"/>
                        </a:spcAft>
                        <a:buNone/>
                      </a:pPr>
                      <a:r>
                        <a:rPr lang="en-US" sz="1300">
                          <a:solidFill>
                            <a:schemeClr val="dk1"/>
                          </a:solidFill>
                          <a:latin typeface="Montserrat"/>
                          <a:ea typeface="Montserrat"/>
                          <a:cs typeface="Montserrat"/>
                          <a:sym typeface="Montserrat"/>
                        </a:rPr>
                        <a:t>Managed -</a:t>
                      </a:r>
                      <a:r>
                        <a:rPr lang="en-US" sz="1300">
                          <a:solidFill>
                            <a:schemeClr val="dk1"/>
                          </a:solidFill>
                          <a:latin typeface="Montserrat"/>
                          <a:ea typeface="Montserrat"/>
                          <a:cs typeface="Montserrat"/>
                          <a:sym typeface="Montserrat"/>
                          <a:extLst>
                            <a:ext uri="http://customooxmlschemas.google.com/">
                              <go:slidesCustomData xmlns:go="http://customooxmlschemas.google.com/" textRoundtripDataId="12"/>
                            </a:ext>
                          </a:extLst>
                        </a:rPr>
                        <a:t> not as much flexibility around cost</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15000"/>
                        </a:lnSpc>
                        <a:spcBef>
                          <a:spcPts val="0"/>
                        </a:spcBef>
                        <a:spcAft>
                          <a:spcPts val="0"/>
                        </a:spcAft>
                        <a:buNone/>
                      </a:pPr>
                      <a:r>
                        <a:rPr lang="en-US" sz="1300">
                          <a:solidFill>
                            <a:schemeClr val="dk1"/>
                          </a:solidFill>
                          <a:latin typeface="Montserrat"/>
                          <a:ea typeface="Montserrat"/>
                          <a:cs typeface="Montserrat"/>
                          <a:sym typeface="Montserrat"/>
                        </a:rPr>
                        <a:t>High</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491175">
                <a:tc>
                  <a:txBody>
                    <a:bodyPr/>
                    <a:lstStyle/>
                    <a:p>
                      <a:pPr indent="0" lvl="0" marL="114300" marR="114300" rtl="0" algn="l">
                        <a:lnSpc>
                          <a:spcPct val="100000"/>
                        </a:lnSpc>
                        <a:spcBef>
                          <a:spcPts val="0"/>
                        </a:spcBef>
                        <a:spcAft>
                          <a:spcPts val="0"/>
                        </a:spcAft>
                        <a:buNone/>
                      </a:pPr>
                      <a:r>
                        <a:rPr b="1" lang="en-US" sz="1300">
                          <a:solidFill>
                            <a:schemeClr val="dk1"/>
                          </a:solidFill>
                          <a:latin typeface="Montserrat"/>
                          <a:ea typeface="Montserrat"/>
                          <a:cs typeface="Montserrat"/>
                          <a:sym typeface="Montserrat"/>
                        </a:rPr>
                        <a:t>Skills</a:t>
                      </a:r>
                      <a:endParaRPr b="1"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00000"/>
                        </a:lnSpc>
                        <a:spcBef>
                          <a:spcPts val="0"/>
                        </a:spcBef>
                        <a:spcAft>
                          <a:spcPts val="0"/>
                        </a:spcAft>
                        <a:buNone/>
                      </a:pPr>
                      <a:r>
                        <a:rPr lang="en-US" sz="1300">
                          <a:solidFill>
                            <a:schemeClr val="dk1"/>
                          </a:solidFill>
                          <a:latin typeface="Montserrat"/>
                          <a:ea typeface="Montserrat"/>
                          <a:cs typeface="Montserrat"/>
                          <a:sym typeface="Montserrat"/>
                        </a:rPr>
                        <a:t>Wide range available based on service agreement and training for cybersecurity awareness</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15000"/>
                        </a:lnSpc>
                        <a:spcBef>
                          <a:spcPts val="0"/>
                        </a:spcBef>
                        <a:spcAft>
                          <a:spcPts val="0"/>
                        </a:spcAft>
                        <a:buNone/>
                      </a:pPr>
                      <a:r>
                        <a:rPr lang="en-US" sz="1300">
                          <a:solidFill>
                            <a:schemeClr val="dk1"/>
                          </a:solidFill>
                          <a:latin typeface="Montserrat"/>
                          <a:ea typeface="Montserrat"/>
                          <a:cs typeface="Montserrat"/>
                          <a:sym typeface="Montserrat"/>
                        </a:rPr>
                        <a:t>Generally limited based on budget and availability</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491175">
                <a:tc>
                  <a:txBody>
                    <a:bodyPr/>
                    <a:lstStyle/>
                    <a:p>
                      <a:pPr indent="0" lvl="0" marL="114300" marR="114300" rtl="0" algn="l">
                        <a:lnSpc>
                          <a:spcPct val="100000"/>
                        </a:lnSpc>
                        <a:spcBef>
                          <a:spcPts val="0"/>
                        </a:spcBef>
                        <a:spcAft>
                          <a:spcPts val="0"/>
                        </a:spcAft>
                        <a:buNone/>
                      </a:pPr>
                      <a:r>
                        <a:rPr b="1" lang="en-US" sz="1300">
                          <a:solidFill>
                            <a:schemeClr val="dk1"/>
                          </a:solidFill>
                          <a:latin typeface="Montserrat"/>
                          <a:ea typeface="Montserrat"/>
                          <a:cs typeface="Montserrat"/>
                          <a:sym typeface="Montserrat"/>
                        </a:rPr>
                        <a:t>Setup time</a:t>
                      </a:r>
                      <a:endParaRPr b="1"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00000"/>
                        </a:lnSpc>
                        <a:spcBef>
                          <a:spcPts val="0"/>
                        </a:spcBef>
                        <a:spcAft>
                          <a:spcPts val="0"/>
                        </a:spcAft>
                        <a:buNone/>
                      </a:pPr>
                      <a:r>
                        <a:rPr lang="en-US" sz="1300">
                          <a:solidFill>
                            <a:schemeClr val="dk1"/>
                          </a:solidFill>
                          <a:latin typeface="Montserrat"/>
                          <a:ea typeface="Montserrat"/>
                          <a:cs typeface="Montserrat"/>
                          <a:sym typeface="Montserrat"/>
                        </a:rPr>
                        <a:t>Short</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15000"/>
                        </a:lnSpc>
                        <a:spcBef>
                          <a:spcPts val="0"/>
                        </a:spcBef>
                        <a:spcAft>
                          <a:spcPts val="0"/>
                        </a:spcAft>
                        <a:buNone/>
                      </a:pPr>
                      <a:r>
                        <a:rPr lang="en-US" sz="1300">
                          <a:solidFill>
                            <a:schemeClr val="dk1"/>
                          </a:solidFill>
                          <a:latin typeface="Montserrat"/>
                          <a:ea typeface="Montserrat"/>
                          <a:cs typeface="Montserrat"/>
                          <a:sym typeface="Montserrat"/>
                        </a:rPr>
                        <a:t>Long</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491175">
                <a:tc>
                  <a:txBody>
                    <a:bodyPr/>
                    <a:lstStyle/>
                    <a:p>
                      <a:pPr indent="0" lvl="0" marL="114300" marR="114300" rtl="0" algn="l">
                        <a:lnSpc>
                          <a:spcPct val="100000"/>
                        </a:lnSpc>
                        <a:spcBef>
                          <a:spcPts val="0"/>
                        </a:spcBef>
                        <a:spcAft>
                          <a:spcPts val="0"/>
                        </a:spcAft>
                        <a:buNone/>
                      </a:pPr>
                      <a:r>
                        <a:rPr b="1" lang="en-US" sz="1300">
                          <a:solidFill>
                            <a:schemeClr val="dk1"/>
                          </a:solidFill>
                          <a:latin typeface="Montserrat"/>
                          <a:ea typeface="Montserrat"/>
                          <a:cs typeface="Montserrat"/>
                          <a:sym typeface="Montserrat"/>
                        </a:rPr>
                        <a:t>Scalability</a:t>
                      </a:r>
                      <a:endParaRPr b="1"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00000"/>
                        </a:lnSpc>
                        <a:spcBef>
                          <a:spcPts val="0"/>
                        </a:spcBef>
                        <a:spcAft>
                          <a:spcPts val="0"/>
                        </a:spcAft>
                        <a:buNone/>
                      </a:pPr>
                      <a:r>
                        <a:rPr lang="en-US" sz="1300">
                          <a:solidFill>
                            <a:schemeClr val="dk1"/>
                          </a:solidFill>
                          <a:latin typeface="Montserrat"/>
                          <a:ea typeface="Montserrat"/>
                          <a:cs typeface="Montserrat"/>
                          <a:sym typeface="Montserrat"/>
                        </a:rPr>
                        <a:t>High</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15000"/>
                        </a:lnSpc>
                        <a:spcBef>
                          <a:spcPts val="0"/>
                        </a:spcBef>
                        <a:spcAft>
                          <a:spcPts val="0"/>
                        </a:spcAft>
                        <a:buNone/>
                      </a:pPr>
                      <a:r>
                        <a:rPr lang="en-US" sz="1300">
                          <a:solidFill>
                            <a:schemeClr val="dk1"/>
                          </a:solidFill>
                          <a:latin typeface="Montserrat"/>
                          <a:ea typeface="Montserrat"/>
                          <a:cs typeface="Montserrat"/>
                          <a:sym typeface="Montserrat"/>
                        </a:rPr>
                        <a:t>Fair</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491175">
                <a:tc>
                  <a:txBody>
                    <a:bodyPr/>
                    <a:lstStyle/>
                    <a:p>
                      <a:pPr indent="0" lvl="0" marL="114300" marR="114300" rtl="0" algn="l">
                        <a:lnSpc>
                          <a:spcPct val="100000"/>
                        </a:lnSpc>
                        <a:spcBef>
                          <a:spcPts val="0"/>
                        </a:spcBef>
                        <a:spcAft>
                          <a:spcPts val="0"/>
                        </a:spcAft>
                        <a:buNone/>
                      </a:pPr>
                      <a:r>
                        <a:rPr b="1" lang="en-US" sz="1300">
                          <a:solidFill>
                            <a:schemeClr val="dk1"/>
                          </a:solidFill>
                          <a:latin typeface="Montserrat"/>
                          <a:ea typeface="Montserrat"/>
                          <a:cs typeface="Montserrat"/>
                          <a:sym typeface="Montserrat"/>
                        </a:rPr>
                        <a:t>Decision making</a:t>
                      </a:r>
                      <a:endParaRPr b="1"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00000"/>
                        </a:lnSpc>
                        <a:spcBef>
                          <a:spcPts val="0"/>
                        </a:spcBef>
                        <a:spcAft>
                          <a:spcPts val="0"/>
                        </a:spcAft>
                        <a:buNone/>
                      </a:pPr>
                      <a:r>
                        <a:rPr lang="en-US" sz="1300">
                          <a:solidFill>
                            <a:schemeClr val="dk1"/>
                          </a:solidFill>
                          <a:latin typeface="Montserrat"/>
                          <a:ea typeface="Montserrat"/>
                          <a:cs typeface="Montserrat"/>
                          <a:sym typeface="Montserrat"/>
                          <a:extLst>
                            <a:ext uri="http://customooxmlschemas.google.com/">
                              <go:slidesCustomData xmlns:go="http://customooxmlschemas.google.com/" textRoundtripDataId="13"/>
                            </a:ext>
                          </a:extLst>
                        </a:rPr>
                        <a:t>Somewhat </a:t>
                      </a:r>
                      <a:r>
                        <a:rPr lang="en-US" sz="1300">
                          <a:solidFill>
                            <a:schemeClr val="dk1"/>
                          </a:solidFill>
                          <a:latin typeface="Montserrat"/>
                          <a:ea typeface="Montserrat"/>
                          <a:cs typeface="Montserrat"/>
                          <a:sym typeface="Montserrat"/>
                          <a:extLst>
                            <a:ext uri="http://customooxmlschemas.google.com/">
                              <go:slidesCustomData xmlns:go="http://customooxmlschemas.google.com/" textRoundtripDataId="14"/>
                            </a:ext>
                          </a:extLst>
                        </a:rPr>
                        <a:t>biased</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15000"/>
                        </a:lnSpc>
                        <a:spcBef>
                          <a:spcPts val="0"/>
                        </a:spcBef>
                        <a:spcAft>
                          <a:spcPts val="0"/>
                        </a:spcAft>
                        <a:buNone/>
                      </a:pPr>
                      <a:r>
                        <a:rPr lang="en-US" sz="1300">
                          <a:solidFill>
                            <a:schemeClr val="dk1"/>
                          </a:solidFill>
                          <a:latin typeface="Montserrat"/>
                          <a:ea typeface="Montserrat"/>
                          <a:cs typeface="Montserrat"/>
                          <a:sym typeface="Montserrat"/>
                        </a:rPr>
                        <a:t>Controlled</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491175">
                <a:tc>
                  <a:txBody>
                    <a:bodyPr/>
                    <a:lstStyle/>
                    <a:p>
                      <a:pPr indent="0" lvl="0" marL="114300" marR="114300" rtl="0" algn="l">
                        <a:lnSpc>
                          <a:spcPct val="100000"/>
                        </a:lnSpc>
                        <a:spcBef>
                          <a:spcPts val="0"/>
                        </a:spcBef>
                        <a:spcAft>
                          <a:spcPts val="0"/>
                        </a:spcAft>
                        <a:buNone/>
                      </a:pPr>
                      <a:r>
                        <a:rPr b="1" lang="en-US" sz="1300">
                          <a:solidFill>
                            <a:schemeClr val="dk1"/>
                          </a:solidFill>
                          <a:latin typeface="Montserrat"/>
                          <a:ea typeface="Montserrat"/>
                          <a:cs typeface="Montserrat"/>
                          <a:sym typeface="Montserrat"/>
                        </a:rPr>
                        <a:t>Key-person dependency risk</a:t>
                      </a:r>
                      <a:endParaRPr b="1"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00000"/>
                        </a:lnSpc>
                        <a:spcBef>
                          <a:spcPts val="0"/>
                        </a:spcBef>
                        <a:spcAft>
                          <a:spcPts val="0"/>
                        </a:spcAft>
                        <a:buNone/>
                      </a:pPr>
                      <a:r>
                        <a:rPr lang="en-US" sz="1300">
                          <a:solidFill>
                            <a:schemeClr val="dk1"/>
                          </a:solidFill>
                          <a:latin typeface="Montserrat"/>
                          <a:ea typeface="Montserrat"/>
                          <a:cs typeface="Montserrat"/>
                          <a:sym typeface="Montserrat"/>
                        </a:rPr>
                        <a:t>Internal organisational dependency is low</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114300" marR="114300" rtl="0" algn="ctr">
                        <a:lnSpc>
                          <a:spcPct val="115000"/>
                        </a:lnSpc>
                        <a:spcBef>
                          <a:spcPts val="0"/>
                        </a:spcBef>
                        <a:spcAft>
                          <a:spcPts val="0"/>
                        </a:spcAft>
                        <a:buNone/>
                      </a:pPr>
                      <a:r>
                        <a:rPr lang="en-US" sz="1300">
                          <a:solidFill>
                            <a:schemeClr val="dk1"/>
                          </a:solidFill>
                          <a:latin typeface="Montserrat"/>
                          <a:ea typeface="Montserrat"/>
                          <a:cs typeface="Montserrat"/>
                          <a:sym typeface="Montserrat"/>
                        </a:rPr>
                        <a:t>High</a:t>
                      </a:r>
                      <a:endParaRPr sz="1300">
                        <a:solidFill>
                          <a:schemeClr val="dk1"/>
                        </a:solidFill>
                        <a:latin typeface="Montserrat"/>
                        <a:ea typeface="Montserrat"/>
                        <a:cs typeface="Montserrat"/>
                        <a:sym typeface="Montserrat"/>
                      </a:endParaRPr>
                    </a:p>
                  </a:txBody>
                  <a:tcPr marT="76200" marB="76200" marR="38100" marL="3810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bl>
          </a:graphicData>
        </a:graphic>
      </p:graphicFrame>
      <p:sp>
        <p:nvSpPr>
          <p:cNvPr id="918" name="Google Shape;918;g2decb9e0a25_0_1375"/>
          <p:cNvSpPr/>
          <p:nvPr/>
        </p:nvSpPr>
        <p:spPr>
          <a:xfrm>
            <a:off x="570600" y="855398"/>
            <a:ext cx="11050800" cy="1047300"/>
          </a:xfrm>
          <a:prstGeom prst="roundRect">
            <a:avLst>
              <a:gd fmla="val 15886" name="adj"/>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1000"/>
              </a:spcBef>
              <a:spcAft>
                <a:spcPts val="1000"/>
              </a:spcAft>
              <a:buClr>
                <a:srgbClr val="000000"/>
              </a:buClr>
              <a:buSzPts val="1800"/>
              <a:buFont typeface="Arial"/>
              <a:buNone/>
            </a:pPr>
            <a:r>
              <a:rPr lang="en-US">
                <a:solidFill>
                  <a:schemeClr val="dk1"/>
                </a:solidFill>
                <a:latin typeface="Montserrat"/>
                <a:ea typeface="Montserrat"/>
                <a:cs typeface="Montserrat"/>
                <a:sym typeface="Montserrat"/>
              </a:rPr>
              <a:t>Cybersecurity teams in healthcare organisations play a critical role in </a:t>
            </a:r>
            <a:r>
              <a:rPr b="1" lang="en-US">
                <a:solidFill>
                  <a:schemeClr val="dk1"/>
                </a:solidFill>
                <a:latin typeface="Montserrat"/>
                <a:ea typeface="Montserrat"/>
                <a:cs typeface="Montserrat"/>
                <a:sym typeface="Montserrat"/>
              </a:rPr>
              <a:t>safeguarding patient data and maintaining operational continuity, thereby ensuring the delivery of high quality care</a:t>
            </a:r>
            <a:r>
              <a:rPr lang="en-US">
                <a:solidFill>
                  <a:schemeClr val="dk1"/>
                </a:solidFill>
                <a:latin typeface="Montserrat"/>
                <a:ea typeface="Montserrat"/>
                <a:cs typeface="Montserrat"/>
                <a:sym typeface="Montserrat"/>
              </a:rPr>
              <a:t>. Through collaboration with other areas of the business, the cyber security team ensures a holistic approach to security, addressing user education and technical solutions.</a:t>
            </a:r>
            <a:endParaRPr i="0" sz="1800" u="none" cap="none" strike="noStrike">
              <a:solidFill>
                <a:schemeClr val="dk1"/>
              </a:solidFill>
              <a:latin typeface="Montserrat"/>
              <a:ea typeface="Montserrat"/>
              <a:cs typeface="Montserrat"/>
              <a:sym typeface="Montserrat"/>
            </a:endParaRPr>
          </a:p>
        </p:txBody>
      </p:sp>
      <p:sp>
        <p:nvSpPr>
          <p:cNvPr id="919" name="Google Shape;919;g2decb9e0a25_0_1375"/>
          <p:cNvSpPr/>
          <p:nvPr/>
        </p:nvSpPr>
        <p:spPr>
          <a:xfrm>
            <a:off x="0" y="0"/>
            <a:ext cx="121920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Establishing your cyber security team - In-house vs outsourced considerations</a:t>
            </a:r>
            <a:endParaRPr b="1" i="0" sz="22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g2decb9e0a25_0_1382"/>
          <p:cNvSpPr/>
          <p:nvPr/>
        </p:nvSpPr>
        <p:spPr>
          <a:xfrm>
            <a:off x="0" y="0"/>
            <a:ext cx="119907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Establishing your cyber security team - Operating model considerations</a:t>
            </a:r>
            <a:endParaRPr b="1" i="0" sz="2200" u="none" cap="none" strike="noStrike">
              <a:solidFill>
                <a:schemeClr val="lt1"/>
              </a:solidFill>
              <a:latin typeface="Montserrat"/>
              <a:ea typeface="Montserrat"/>
              <a:cs typeface="Montserrat"/>
              <a:sym typeface="Montserrat"/>
            </a:endParaRPr>
          </a:p>
        </p:txBody>
      </p:sp>
      <p:grpSp>
        <p:nvGrpSpPr>
          <p:cNvPr id="926" name="Google Shape;926;g2decb9e0a25_0_1382"/>
          <p:cNvGrpSpPr/>
          <p:nvPr/>
        </p:nvGrpSpPr>
        <p:grpSpPr>
          <a:xfrm>
            <a:off x="144475" y="1126663"/>
            <a:ext cx="3699600" cy="5102488"/>
            <a:chOff x="492025" y="1268238"/>
            <a:chExt cx="3699600" cy="5102488"/>
          </a:xfrm>
        </p:grpSpPr>
        <p:sp>
          <p:nvSpPr>
            <p:cNvPr id="927" name="Google Shape;927;g2decb9e0a25_0_1382"/>
            <p:cNvSpPr/>
            <p:nvPr/>
          </p:nvSpPr>
          <p:spPr>
            <a:xfrm>
              <a:off x="492025" y="1676925"/>
              <a:ext cx="3699600" cy="3351600"/>
            </a:xfrm>
            <a:prstGeom prst="roundRect">
              <a:avLst>
                <a:gd fmla="val 16667" name="adj"/>
              </a:avLst>
            </a:prstGeom>
            <a:solidFill>
              <a:schemeClr val="lt1"/>
            </a:solidFill>
            <a:ln cap="flat" cmpd="sng" w="28575">
              <a:solidFill>
                <a:srgbClr val="5F2D6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28" name="Google Shape;928;g2decb9e0a25_0_1382"/>
            <p:cNvSpPr/>
            <p:nvPr/>
          </p:nvSpPr>
          <p:spPr>
            <a:xfrm>
              <a:off x="1600575" y="2276325"/>
              <a:ext cx="1482475" cy="2152800"/>
            </a:xfrm>
            <a:prstGeom prst="flowChartMagneticDisk">
              <a:avLst/>
            </a:prstGeom>
            <a:solidFill>
              <a:srgbClr val="5F2D6F"/>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29" name="Google Shape;929;g2decb9e0a25_0_1382"/>
            <p:cNvSpPr/>
            <p:nvPr/>
          </p:nvSpPr>
          <p:spPr>
            <a:xfrm>
              <a:off x="1284775" y="1268238"/>
              <a:ext cx="2114100" cy="561300"/>
            </a:xfrm>
            <a:prstGeom prst="rect">
              <a:avLst/>
            </a:prstGeom>
            <a:solidFill>
              <a:schemeClr val="lt2"/>
            </a:solidFill>
            <a:ln cap="flat" cmpd="sng" w="9525">
              <a:solidFill>
                <a:srgbClr val="5F2D6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latin typeface="Calibri"/>
                  <a:ea typeface="Calibri"/>
                  <a:cs typeface="Calibri"/>
                  <a:sym typeface="Calibri"/>
                </a:rPr>
                <a:t>Centralised</a:t>
              </a:r>
              <a:endParaRPr b="1" sz="1800">
                <a:latin typeface="Calibri"/>
                <a:ea typeface="Calibri"/>
                <a:cs typeface="Calibri"/>
                <a:sym typeface="Calibri"/>
              </a:endParaRPr>
            </a:p>
          </p:txBody>
        </p:sp>
        <p:sp>
          <p:nvSpPr>
            <p:cNvPr id="930" name="Google Shape;930;g2decb9e0a25_0_1382"/>
            <p:cNvSpPr txBox="1"/>
            <p:nvPr/>
          </p:nvSpPr>
          <p:spPr>
            <a:xfrm>
              <a:off x="492025" y="5282925"/>
              <a:ext cx="3699600" cy="1087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Most often used by large enterprises and organisations with multiple locations in one country and/or worldwide.</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Inherent risk of a single point of failure.</a:t>
              </a:r>
              <a:endParaRPr>
                <a:solidFill>
                  <a:schemeClr val="dk1"/>
                </a:solidFill>
                <a:latin typeface="Calibri"/>
                <a:ea typeface="Calibri"/>
                <a:cs typeface="Calibri"/>
                <a:sym typeface="Calibri"/>
              </a:endParaRPr>
            </a:p>
          </p:txBody>
        </p:sp>
      </p:grpSp>
      <p:grpSp>
        <p:nvGrpSpPr>
          <p:cNvPr id="931" name="Google Shape;931;g2decb9e0a25_0_1382"/>
          <p:cNvGrpSpPr/>
          <p:nvPr/>
        </p:nvGrpSpPr>
        <p:grpSpPr>
          <a:xfrm>
            <a:off x="7918413" y="1126663"/>
            <a:ext cx="3699600" cy="5102488"/>
            <a:chOff x="4391563" y="1268238"/>
            <a:chExt cx="3699600" cy="5102488"/>
          </a:xfrm>
        </p:grpSpPr>
        <p:sp>
          <p:nvSpPr>
            <p:cNvPr id="932" name="Google Shape;932;g2decb9e0a25_0_1382"/>
            <p:cNvSpPr/>
            <p:nvPr/>
          </p:nvSpPr>
          <p:spPr>
            <a:xfrm>
              <a:off x="4391563" y="1676925"/>
              <a:ext cx="3699600" cy="3351600"/>
            </a:xfrm>
            <a:prstGeom prst="roundRect">
              <a:avLst>
                <a:gd fmla="val 16667" name="adj"/>
              </a:avLst>
            </a:prstGeom>
            <a:solidFill>
              <a:schemeClr val="lt1"/>
            </a:solidFill>
            <a:ln cap="flat" cmpd="sng" w="28575">
              <a:solidFill>
                <a:srgbClr val="5F2D6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33" name="Google Shape;933;g2decb9e0a25_0_1382"/>
            <p:cNvSpPr/>
            <p:nvPr/>
          </p:nvSpPr>
          <p:spPr>
            <a:xfrm>
              <a:off x="4816000" y="3887125"/>
              <a:ext cx="571300" cy="829585"/>
            </a:xfrm>
            <a:prstGeom prst="flowChartMagneticDisk">
              <a:avLst/>
            </a:prstGeom>
            <a:solidFill>
              <a:srgbClr val="5F2D6F"/>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34" name="Google Shape;934;g2decb9e0a25_0_1382"/>
            <p:cNvSpPr/>
            <p:nvPr/>
          </p:nvSpPr>
          <p:spPr>
            <a:xfrm>
              <a:off x="7095425" y="2002724"/>
              <a:ext cx="571311" cy="829600"/>
            </a:xfrm>
            <a:prstGeom prst="flowChartMagneticDisk">
              <a:avLst/>
            </a:prstGeom>
            <a:solidFill>
              <a:srgbClr val="5F2D6F"/>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35" name="Google Shape;935;g2decb9e0a25_0_1382"/>
            <p:cNvSpPr/>
            <p:nvPr/>
          </p:nvSpPr>
          <p:spPr>
            <a:xfrm>
              <a:off x="5038950" y="1268238"/>
              <a:ext cx="2114100" cy="561300"/>
            </a:xfrm>
            <a:prstGeom prst="rect">
              <a:avLst/>
            </a:prstGeom>
            <a:solidFill>
              <a:schemeClr val="lt2"/>
            </a:solidFill>
            <a:ln cap="flat" cmpd="sng" w="9525">
              <a:solidFill>
                <a:srgbClr val="5F2D6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latin typeface="Calibri"/>
                  <a:ea typeface="Calibri"/>
                  <a:cs typeface="Calibri"/>
                  <a:sym typeface="Calibri"/>
                </a:rPr>
                <a:t>Hybrid/Distributed</a:t>
              </a:r>
              <a:endParaRPr b="1" sz="1800">
                <a:latin typeface="Calibri"/>
                <a:ea typeface="Calibri"/>
                <a:cs typeface="Calibri"/>
                <a:sym typeface="Calibri"/>
              </a:endParaRPr>
            </a:p>
          </p:txBody>
        </p:sp>
        <p:cxnSp>
          <p:nvCxnSpPr>
            <p:cNvPr id="936" name="Google Shape;936;g2decb9e0a25_0_1382"/>
            <p:cNvCxnSpPr>
              <a:stCxn id="933" idx="4"/>
            </p:cNvCxnSpPr>
            <p:nvPr/>
          </p:nvCxnSpPr>
          <p:spPr>
            <a:xfrm flipH="1" rot="10800000">
              <a:off x="5387300" y="2740417"/>
              <a:ext cx="1745700" cy="1561500"/>
            </a:xfrm>
            <a:prstGeom prst="straightConnector1">
              <a:avLst/>
            </a:prstGeom>
            <a:noFill/>
            <a:ln cap="flat" cmpd="sng" w="19050">
              <a:solidFill>
                <a:srgbClr val="AC548D"/>
              </a:solidFill>
              <a:prstDash val="solid"/>
              <a:round/>
              <a:headEnd len="med" w="med" type="none"/>
              <a:tailEnd len="med" w="med" type="none"/>
            </a:ln>
          </p:spPr>
        </p:cxnSp>
        <p:sp>
          <p:nvSpPr>
            <p:cNvPr id="937" name="Google Shape;937;g2decb9e0a25_0_1382"/>
            <p:cNvSpPr/>
            <p:nvPr/>
          </p:nvSpPr>
          <p:spPr>
            <a:xfrm>
              <a:off x="5786925" y="2832313"/>
              <a:ext cx="908875" cy="1319825"/>
            </a:xfrm>
            <a:prstGeom prst="flowChartMagneticDisk">
              <a:avLst/>
            </a:prstGeom>
            <a:solidFill>
              <a:srgbClr val="5F2D6F"/>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38" name="Google Shape;938;g2decb9e0a25_0_1382"/>
            <p:cNvSpPr txBox="1"/>
            <p:nvPr/>
          </p:nvSpPr>
          <p:spPr>
            <a:xfrm>
              <a:off x="4391563" y="5282925"/>
              <a:ext cx="3699600" cy="1087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The hybrid model combines elements of both approaches. </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Core security functions (like governance, risk management) are centralised, while operational security (such as network monitoring or endpoint security) is decentralised.</a:t>
              </a:r>
              <a:endParaRPr>
                <a:solidFill>
                  <a:schemeClr val="dk1"/>
                </a:solidFill>
                <a:latin typeface="Calibri"/>
                <a:ea typeface="Calibri"/>
                <a:cs typeface="Calibri"/>
                <a:sym typeface="Calibri"/>
              </a:endParaRPr>
            </a:p>
          </p:txBody>
        </p:sp>
      </p:grpSp>
      <p:grpSp>
        <p:nvGrpSpPr>
          <p:cNvPr id="939" name="Google Shape;939;g2decb9e0a25_0_1382"/>
          <p:cNvGrpSpPr/>
          <p:nvPr/>
        </p:nvGrpSpPr>
        <p:grpSpPr>
          <a:xfrm>
            <a:off x="4031444" y="1126663"/>
            <a:ext cx="3699600" cy="5102488"/>
            <a:chOff x="8291100" y="1268238"/>
            <a:chExt cx="3699600" cy="5102488"/>
          </a:xfrm>
        </p:grpSpPr>
        <p:sp>
          <p:nvSpPr>
            <p:cNvPr id="940" name="Google Shape;940;g2decb9e0a25_0_1382"/>
            <p:cNvSpPr/>
            <p:nvPr/>
          </p:nvSpPr>
          <p:spPr>
            <a:xfrm>
              <a:off x="8291100" y="1676925"/>
              <a:ext cx="3699600" cy="3351600"/>
            </a:xfrm>
            <a:prstGeom prst="roundRect">
              <a:avLst>
                <a:gd fmla="val 16667" name="adj"/>
              </a:avLst>
            </a:prstGeom>
            <a:solidFill>
              <a:schemeClr val="lt1"/>
            </a:solidFill>
            <a:ln cap="flat" cmpd="sng" w="28575">
              <a:solidFill>
                <a:srgbClr val="5F2D6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1" name="Google Shape;941;g2decb9e0a25_0_1382"/>
            <p:cNvSpPr/>
            <p:nvPr/>
          </p:nvSpPr>
          <p:spPr>
            <a:xfrm>
              <a:off x="9947619" y="1992174"/>
              <a:ext cx="386550" cy="561325"/>
            </a:xfrm>
            <a:prstGeom prst="flowChartMagneticDisk">
              <a:avLst/>
            </a:prstGeom>
            <a:solidFill>
              <a:srgbClr val="5F2D6F"/>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2" name="Google Shape;942;g2decb9e0a25_0_1382"/>
            <p:cNvSpPr/>
            <p:nvPr/>
          </p:nvSpPr>
          <p:spPr>
            <a:xfrm>
              <a:off x="9947619" y="3072061"/>
              <a:ext cx="386550" cy="561325"/>
            </a:xfrm>
            <a:prstGeom prst="flowChartMagneticDisk">
              <a:avLst/>
            </a:prstGeom>
            <a:solidFill>
              <a:srgbClr val="5F2D6F"/>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3" name="Google Shape;943;g2decb9e0a25_0_1382"/>
            <p:cNvSpPr/>
            <p:nvPr/>
          </p:nvSpPr>
          <p:spPr>
            <a:xfrm>
              <a:off x="9947619" y="4215886"/>
              <a:ext cx="386550" cy="561325"/>
            </a:xfrm>
            <a:prstGeom prst="flowChartMagneticDisk">
              <a:avLst/>
            </a:prstGeom>
            <a:solidFill>
              <a:srgbClr val="5F2D6F"/>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4" name="Google Shape;944;g2decb9e0a25_0_1382"/>
            <p:cNvSpPr/>
            <p:nvPr/>
          </p:nvSpPr>
          <p:spPr>
            <a:xfrm>
              <a:off x="8826119" y="3072074"/>
              <a:ext cx="386550" cy="561325"/>
            </a:xfrm>
            <a:prstGeom prst="flowChartMagneticDisk">
              <a:avLst/>
            </a:prstGeom>
            <a:solidFill>
              <a:srgbClr val="5F2D6F"/>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5" name="Google Shape;945;g2decb9e0a25_0_1382"/>
            <p:cNvSpPr/>
            <p:nvPr/>
          </p:nvSpPr>
          <p:spPr>
            <a:xfrm>
              <a:off x="11069119" y="3072049"/>
              <a:ext cx="386550" cy="561325"/>
            </a:xfrm>
            <a:prstGeom prst="flowChartMagneticDisk">
              <a:avLst/>
            </a:prstGeom>
            <a:solidFill>
              <a:srgbClr val="5F2D6F"/>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46" name="Google Shape;946;g2decb9e0a25_0_1382"/>
            <p:cNvSpPr/>
            <p:nvPr/>
          </p:nvSpPr>
          <p:spPr>
            <a:xfrm>
              <a:off x="9083875" y="1268238"/>
              <a:ext cx="2114100" cy="561300"/>
            </a:xfrm>
            <a:prstGeom prst="rect">
              <a:avLst/>
            </a:prstGeom>
            <a:solidFill>
              <a:schemeClr val="lt2"/>
            </a:solidFill>
            <a:ln cap="flat" cmpd="sng" w="9525">
              <a:solidFill>
                <a:srgbClr val="5F2D6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latin typeface="Calibri"/>
                  <a:ea typeface="Calibri"/>
                  <a:cs typeface="Calibri"/>
                  <a:sym typeface="Calibri"/>
                </a:rPr>
                <a:t>De-centralised</a:t>
              </a:r>
              <a:endParaRPr b="1" sz="1800">
                <a:latin typeface="Calibri"/>
                <a:ea typeface="Calibri"/>
                <a:cs typeface="Calibri"/>
                <a:sym typeface="Calibri"/>
              </a:endParaRPr>
            </a:p>
          </p:txBody>
        </p:sp>
        <p:cxnSp>
          <p:nvCxnSpPr>
            <p:cNvPr id="947" name="Google Shape;947;g2decb9e0a25_0_1382"/>
            <p:cNvCxnSpPr>
              <a:stCxn id="941" idx="3"/>
              <a:endCxn id="942" idx="1"/>
            </p:cNvCxnSpPr>
            <p:nvPr/>
          </p:nvCxnSpPr>
          <p:spPr>
            <a:xfrm>
              <a:off x="10140894" y="2553499"/>
              <a:ext cx="0" cy="518700"/>
            </a:xfrm>
            <a:prstGeom prst="straightConnector1">
              <a:avLst/>
            </a:prstGeom>
            <a:noFill/>
            <a:ln cap="flat" cmpd="sng" w="19050">
              <a:solidFill>
                <a:srgbClr val="AC548D"/>
              </a:solidFill>
              <a:prstDash val="solid"/>
              <a:round/>
              <a:headEnd len="med" w="med" type="none"/>
              <a:tailEnd len="med" w="med" type="none"/>
            </a:ln>
          </p:spPr>
        </p:cxnSp>
        <p:cxnSp>
          <p:nvCxnSpPr>
            <p:cNvPr id="948" name="Google Shape;948;g2decb9e0a25_0_1382"/>
            <p:cNvCxnSpPr>
              <a:stCxn id="941" idx="2"/>
              <a:endCxn id="944" idx="1"/>
            </p:cNvCxnSpPr>
            <p:nvPr/>
          </p:nvCxnSpPr>
          <p:spPr>
            <a:xfrm flipH="1">
              <a:off x="9019419" y="2272836"/>
              <a:ext cx="928200" cy="799200"/>
            </a:xfrm>
            <a:prstGeom prst="straightConnector1">
              <a:avLst/>
            </a:prstGeom>
            <a:noFill/>
            <a:ln cap="flat" cmpd="sng" w="19050">
              <a:solidFill>
                <a:srgbClr val="AC548D"/>
              </a:solidFill>
              <a:prstDash val="solid"/>
              <a:round/>
              <a:headEnd len="med" w="med" type="none"/>
              <a:tailEnd len="med" w="med" type="none"/>
            </a:ln>
          </p:spPr>
        </p:cxnSp>
        <p:cxnSp>
          <p:nvCxnSpPr>
            <p:cNvPr id="949" name="Google Shape;949;g2decb9e0a25_0_1382"/>
            <p:cNvCxnSpPr>
              <a:stCxn id="941" idx="4"/>
              <a:endCxn id="945" idx="1"/>
            </p:cNvCxnSpPr>
            <p:nvPr/>
          </p:nvCxnSpPr>
          <p:spPr>
            <a:xfrm>
              <a:off x="10334169" y="2272836"/>
              <a:ext cx="928200" cy="799200"/>
            </a:xfrm>
            <a:prstGeom prst="straightConnector1">
              <a:avLst/>
            </a:prstGeom>
            <a:noFill/>
            <a:ln cap="flat" cmpd="sng" w="19050">
              <a:solidFill>
                <a:srgbClr val="AC548D"/>
              </a:solidFill>
              <a:prstDash val="solid"/>
              <a:round/>
              <a:headEnd len="med" w="med" type="none"/>
              <a:tailEnd len="med" w="med" type="none"/>
            </a:ln>
          </p:spPr>
        </p:cxnSp>
        <p:cxnSp>
          <p:nvCxnSpPr>
            <p:cNvPr id="950" name="Google Shape;950;g2decb9e0a25_0_1382"/>
            <p:cNvCxnSpPr>
              <a:stCxn id="944" idx="3"/>
              <a:endCxn id="943" idx="2"/>
            </p:cNvCxnSpPr>
            <p:nvPr/>
          </p:nvCxnSpPr>
          <p:spPr>
            <a:xfrm>
              <a:off x="9019394" y="3633399"/>
              <a:ext cx="928200" cy="863100"/>
            </a:xfrm>
            <a:prstGeom prst="straightConnector1">
              <a:avLst/>
            </a:prstGeom>
            <a:noFill/>
            <a:ln cap="flat" cmpd="sng" w="19050">
              <a:solidFill>
                <a:srgbClr val="AC548D"/>
              </a:solidFill>
              <a:prstDash val="solid"/>
              <a:round/>
              <a:headEnd len="med" w="med" type="none"/>
              <a:tailEnd len="med" w="med" type="none"/>
            </a:ln>
          </p:spPr>
        </p:cxnSp>
        <p:cxnSp>
          <p:nvCxnSpPr>
            <p:cNvPr id="951" name="Google Shape;951;g2decb9e0a25_0_1382"/>
            <p:cNvCxnSpPr>
              <a:stCxn id="942" idx="3"/>
              <a:endCxn id="943" idx="1"/>
            </p:cNvCxnSpPr>
            <p:nvPr/>
          </p:nvCxnSpPr>
          <p:spPr>
            <a:xfrm>
              <a:off x="10140894" y="3633386"/>
              <a:ext cx="0" cy="582600"/>
            </a:xfrm>
            <a:prstGeom prst="straightConnector1">
              <a:avLst/>
            </a:prstGeom>
            <a:noFill/>
            <a:ln cap="flat" cmpd="sng" w="19050">
              <a:solidFill>
                <a:srgbClr val="AC548D"/>
              </a:solidFill>
              <a:prstDash val="solid"/>
              <a:round/>
              <a:headEnd len="med" w="med" type="none"/>
              <a:tailEnd len="med" w="med" type="none"/>
            </a:ln>
          </p:spPr>
        </p:cxnSp>
        <p:cxnSp>
          <p:nvCxnSpPr>
            <p:cNvPr id="952" name="Google Shape;952;g2decb9e0a25_0_1382"/>
            <p:cNvCxnSpPr>
              <a:stCxn id="945" idx="3"/>
              <a:endCxn id="943" idx="4"/>
            </p:cNvCxnSpPr>
            <p:nvPr/>
          </p:nvCxnSpPr>
          <p:spPr>
            <a:xfrm flipH="1">
              <a:off x="10334194" y="3633374"/>
              <a:ext cx="928200" cy="863100"/>
            </a:xfrm>
            <a:prstGeom prst="straightConnector1">
              <a:avLst/>
            </a:prstGeom>
            <a:noFill/>
            <a:ln cap="flat" cmpd="sng" w="19050">
              <a:solidFill>
                <a:srgbClr val="AC548D"/>
              </a:solidFill>
              <a:prstDash val="solid"/>
              <a:round/>
              <a:headEnd len="med" w="med" type="none"/>
              <a:tailEnd len="med" w="med" type="none"/>
            </a:ln>
          </p:spPr>
        </p:cxnSp>
        <p:cxnSp>
          <p:nvCxnSpPr>
            <p:cNvPr id="953" name="Google Shape;953;g2decb9e0a25_0_1382"/>
            <p:cNvCxnSpPr>
              <a:stCxn id="944" idx="4"/>
              <a:endCxn id="942" idx="2"/>
            </p:cNvCxnSpPr>
            <p:nvPr/>
          </p:nvCxnSpPr>
          <p:spPr>
            <a:xfrm>
              <a:off x="9212669" y="3352736"/>
              <a:ext cx="735000" cy="0"/>
            </a:xfrm>
            <a:prstGeom prst="straightConnector1">
              <a:avLst/>
            </a:prstGeom>
            <a:noFill/>
            <a:ln cap="flat" cmpd="sng" w="19050">
              <a:solidFill>
                <a:srgbClr val="AC548D"/>
              </a:solidFill>
              <a:prstDash val="solid"/>
              <a:round/>
              <a:headEnd len="med" w="med" type="none"/>
              <a:tailEnd len="med" w="med" type="none"/>
            </a:ln>
          </p:spPr>
        </p:cxnSp>
        <p:cxnSp>
          <p:nvCxnSpPr>
            <p:cNvPr id="954" name="Google Shape;954;g2decb9e0a25_0_1382"/>
            <p:cNvCxnSpPr>
              <a:stCxn id="942" idx="4"/>
              <a:endCxn id="945" idx="2"/>
            </p:cNvCxnSpPr>
            <p:nvPr/>
          </p:nvCxnSpPr>
          <p:spPr>
            <a:xfrm>
              <a:off x="10334169" y="3352724"/>
              <a:ext cx="735000" cy="0"/>
            </a:xfrm>
            <a:prstGeom prst="straightConnector1">
              <a:avLst/>
            </a:prstGeom>
            <a:noFill/>
            <a:ln cap="flat" cmpd="sng" w="19050">
              <a:solidFill>
                <a:srgbClr val="AC548D"/>
              </a:solidFill>
              <a:prstDash val="solid"/>
              <a:round/>
              <a:headEnd len="med" w="med" type="none"/>
              <a:tailEnd len="med" w="med" type="none"/>
            </a:ln>
          </p:spPr>
        </p:cxnSp>
        <p:sp>
          <p:nvSpPr>
            <p:cNvPr id="955" name="Google Shape;955;g2decb9e0a25_0_1382"/>
            <p:cNvSpPr txBox="1"/>
            <p:nvPr/>
          </p:nvSpPr>
          <p:spPr>
            <a:xfrm>
              <a:off x="8291100" y="5282925"/>
              <a:ext cx="3540000" cy="1087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In this model, the organisation has dispersed security teams that manage risks often at the local or regional levels.</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Often adopted by smaller organizations with a narrow physical footprint and less sophisticated risk operations.</a:t>
              </a:r>
              <a:endParaRPr>
                <a:solidFill>
                  <a:schemeClr val="dk1"/>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g2decb9e0a25_0_775"/>
          <p:cNvSpPr/>
          <p:nvPr/>
        </p:nvSpPr>
        <p:spPr>
          <a:xfrm>
            <a:off x="9698125" y="0"/>
            <a:ext cx="24942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grpSp>
        <p:nvGrpSpPr>
          <p:cNvPr id="962" name="Google Shape;962;g2decb9e0a25_0_775"/>
          <p:cNvGrpSpPr/>
          <p:nvPr/>
        </p:nvGrpSpPr>
        <p:grpSpPr>
          <a:xfrm>
            <a:off x="3539265" y="1635755"/>
            <a:ext cx="5113471" cy="5053186"/>
            <a:chOff x="3445323" y="1559555"/>
            <a:chExt cx="5113471" cy="5053186"/>
          </a:xfrm>
        </p:grpSpPr>
        <p:grpSp>
          <p:nvGrpSpPr>
            <p:cNvPr id="963" name="Google Shape;963;g2decb9e0a25_0_775"/>
            <p:cNvGrpSpPr/>
            <p:nvPr/>
          </p:nvGrpSpPr>
          <p:grpSpPr>
            <a:xfrm>
              <a:off x="3445323" y="1559555"/>
              <a:ext cx="5113471" cy="5053186"/>
              <a:chOff x="2425650" y="1126200"/>
              <a:chExt cx="2984400" cy="2984400"/>
            </a:xfrm>
          </p:grpSpPr>
          <p:sp>
            <p:nvSpPr>
              <p:cNvPr id="964" name="Google Shape;964;g2decb9e0a25_0_775"/>
              <p:cNvSpPr/>
              <p:nvPr/>
            </p:nvSpPr>
            <p:spPr>
              <a:xfrm>
                <a:off x="2425650" y="1126200"/>
                <a:ext cx="2984400" cy="2984400"/>
              </a:xfrm>
              <a:prstGeom prst="ellipse">
                <a:avLst/>
              </a:prstGeom>
              <a:solidFill>
                <a:srgbClr val="62296D"/>
              </a:solidFill>
              <a:ln cap="flat" cmpd="sng" w="9525">
                <a:solidFill>
                  <a:srgbClr val="62296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5" name="Google Shape;965;g2decb9e0a25_0_775"/>
              <p:cNvSpPr/>
              <p:nvPr/>
            </p:nvSpPr>
            <p:spPr>
              <a:xfrm>
                <a:off x="2807538" y="1508100"/>
                <a:ext cx="2220600" cy="22206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66" name="Google Shape;966;g2decb9e0a25_0_775"/>
              <p:cNvSpPr/>
              <p:nvPr/>
            </p:nvSpPr>
            <p:spPr>
              <a:xfrm>
                <a:off x="3110850" y="1802700"/>
                <a:ext cx="1614000" cy="1614000"/>
              </a:xfrm>
              <a:prstGeom prst="ellipse">
                <a:avLst/>
              </a:prstGeom>
              <a:solidFill>
                <a:srgbClr val="6C3E7B"/>
              </a:solidFill>
              <a:ln cap="flat" cmpd="sng" w="9525">
                <a:solidFill>
                  <a:srgbClr val="6C3E7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967" name="Google Shape;967;g2decb9e0a25_0_775"/>
            <p:cNvSpPr txBox="1"/>
            <p:nvPr/>
          </p:nvSpPr>
          <p:spPr>
            <a:xfrm>
              <a:off x="4880788" y="3840563"/>
              <a:ext cx="2242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lt1"/>
                  </a:solidFill>
                  <a:latin typeface="Montserrat"/>
                  <a:ea typeface="Montserrat"/>
                  <a:cs typeface="Montserrat"/>
                  <a:sym typeface="Montserrat"/>
                </a:rPr>
                <a:t>People-centered </a:t>
              </a:r>
              <a:endParaRPr b="1" sz="1800">
                <a:solidFill>
                  <a:schemeClr val="lt1"/>
                </a:solidFill>
                <a:latin typeface="Montserrat"/>
                <a:ea typeface="Montserrat"/>
                <a:cs typeface="Montserrat"/>
                <a:sym typeface="Montserrat"/>
              </a:endParaRPr>
            </a:p>
          </p:txBody>
        </p:sp>
      </p:grpSp>
      <p:sp>
        <p:nvSpPr>
          <p:cNvPr id="968" name="Google Shape;968;g2decb9e0a25_0_775"/>
          <p:cNvSpPr/>
          <p:nvPr/>
        </p:nvSpPr>
        <p:spPr>
          <a:xfrm>
            <a:off x="1343988" y="1961025"/>
            <a:ext cx="3420600" cy="692400"/>
          </a:xfrm>
          <a:prstGeom prst="roundRect">
            <a:avLst>
              <a:gd fmla="val 16667" name="adj"/>
            </a:avLst>
          </a:prstGeom>
          <a:solidFill>
            <a:srgbClr val="D9D2E9"/>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Montserrat"/>
                <a:ea typeface="Montserrat"/>
                <a:cs typeface="Montserrat"/>
                <a:sym typeface="Montserrat"/>
              </a:rPr>
              <a:t>Global and regional partnerships</a:t>
            </a:r>
            <a:endParaRPr b="1">
              <a:latin typeface="Montserrat"/>
              <a:ea typeface="Montserrat"/>
              <a:cs typeface="Montserrat"/>
              <a:sym typeface="Montserrat"/>
            </a:endParaRPr>
          </a:p>
        </p:txBody>
      </p:sp>
      <p:sp>
        <p:nvSpPr>
          <p:cNvPr id="969" name="Google Shape;969;g2decb9e0a25_0_775"/>
          <p:cNvSpPr/>
          <p:nvPr/>
        </p:nvSpPr>
        <p:spPr>
          <a:xfrm>
            <a:off x="545488" y="3733950"/>
            <a:ext cx="3332100" cy="692400"/>
          </a:xfrm>
          <a:prstGeom prst="roundRect">
            <a:avLst>
              <a:gd fmla="val 16667" name="adj"/>
            </a:avLst>
          </a:prstGeom>
          <a:solidFill>
            <a:srgbClr val="D9D2E9"/>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Montserrat"/>
                <a:ea typeface="Montserrat"/>
                <a:cs typeface="Montserrat"/>
                <a:sym typeface="Montserrat"/>
              </a:rPr>
              <a:t>Finance incrementally </a:t>
            </a:r>
            <a:endParaRPr b="1">
              <a:latin typeface="Montserrat"/>
              <a:ea typeface="Montserrat"/>
              <a:cs typeface="Montserrat"/>
              <a:sym typeface="Montserrat"/>
            </a:endParaRPr>
          </a:p>
        </p:txBody>
      </p:sp>
      <p:sp>
        <p:nvSpPr>
          <p:cNvPr id="970" name="Google Shape;970;g2decb9e0a25_0_775"/>
          <p:cNvSpPr/>
          <p:nvPr/>
        </p:nvSpPr>
        <p:spPr>
          <a:xfrm>
            <a:off x="1343988" y="5678325"/>
            <a:ext cx="3420600" cy="692400"/>
          </a:xfrm>
          <a:prstGeom prst="roundRect">
            <a:avLst>
              <a:gd fmla="val 16667" name="adj"/>
            </a:avLst>
          </a:prstGeom>
          <a:solidFill>
            <a:srgbClr val="D9D2E9"/>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latin typeface="Montserrat"/>
                <a:ea typeface="Montserrat"/>
                <a:cs typeface="Montserrat"/>
                <a:sym typeface="Montserrat"/>
              </a:rPr>
              <a:t>Data governance</a:t>
            </a:r>
            <a:endParaRPr b="1">
              <a:latin typeface="Montserrat"/>
              <a:ea typeface="Montserrat"/>
              <a:cs typeface="Montserrat"/>
              <a:sym typeface="Montserrat"/>
            </a:endParaRPr>
          </a:p>
        </p:txBody>
      </p:sp>
      <p:sp>
        <p:nvSpPr>
          <p:cNvPr id="971" name="Google Shape;971;g2decb9e0a25_0_775"/>
          <p:cNvSpPr/>
          <p:nvPr/>
        </p:nvSpPr>
        <p:spPr>
          <a:xfrm>
            <a:off x="7429862" y="1961025"/>
            <a:ext cx="3593400" cy="692400"/>
          </a:xfrm>
          <a:prstGeom prst="roundRect">
            <a:avLst>
              <a:gd fmla="val 16667" name="adj"/>
            </a:avLst>
          </a:prstGeom>
          <a:solidFill>
            <a:srgbClr val="D9D2E9"/>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latin typeface="Montserrat"/>
                <a:ea typeface="Montserrat"/>
                <a:cs typeface="Montserrat"/>
                <a:sym typeface="Montserrat"/>
              </a:rPr>
              <a:t>Digital skills and literacy</a:t>
            </a:r>
            <a:endParaRPr b="1">
              <a:latin typeface="Montserrat"/>
              <a:ea typeface="Montserrat"/>
              <a:cs typeface="Montserrat"/>
              <a:sym typeface="Montserrat"/>
            </a:endParaRPr>
          </a:p>
        </p:txBody>
      </p:sp>
      <p:sp>
        <p:nvSpPr>
          <p:cNvPr id="972" name="Google Shape;972;g2decb9e0a25_0_775"/>
          <p:cNvSpPr/>
          <p:nvPr/>
        </p:nvSpPr>
        <p:spPr>
          <a:xfrm>
            <a:off x="8314412" y="3691250"/>
            <a:ext cx="3332100" cy="692400"/>
          </a:xfrm>
          <a:prstGeom prst="roundRect">
            <a:avLst>
              <a:gd fmla="val 16667" name="adj"/>
            </a:avLst>
          </a:prstGeom>
          <a:solidFill>
            <a:srgbClr val="D9D2E9"/>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latin typeface="Montserrat"/>
                <a:ea typeface="Montserrat"/>
                <a:cs typeface="Montserrat"/>
                <a:sym typeface="Montserrat"/>
              </a:rPr>
              <a:t>Focus first on interoperability</a:t>
            </a:r>
            <a:endParaRPr b="1">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US">
                <a:latin typeface="Montserrat"/>
                <a:ea typeface="Montserrat"/>
                <a:cs typeface="Montserrat"/>
                <a:sym typeface="Montserrat"/>
              </a:rPr>
              <a:t>standards and certification</a:t>
            </a:r>
            <a:endParaRPr b="1">
              <a:latin typeface="Montserrat"/>
              <a:ea typeface="Montserrat"/>
              <a:cs typeface="Montserrat"/>
              <a:sym typeface="Montserrat"/>
            </a:endParaRPr>
          </a:p>
        </p:txBody>
      </p:sp>
      <p:sp>
        <p:nvSpPr>
          <p:cNvPr id="973" name="Google Shape;973;g2decb9e0a25_0_775"/>
          <p:cNvSpPr/>
          <p:nvPr/>
        </p:nvSpPr>
        <p:spPr>
          <a:xfrm>
            <a:off x="7429862" y="5678325"/>
            <a:ext cx="3593400" cy="692400"/>
          </a:xfrm>
          <a:prstGeom prst="roundRect">
            <a:avLst>
              <a:gd fmla="val 16667" name="adj"/>
            </a:avLst>
          </a:prstGeom>
          <a:solidFill>
            <a:srgbClr val="D9D2E9"/>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latin typeface="Montserrat"/>
                <a:ea typeface="Montserrat"/>
                <a:cs typeface="Montserrat"/>
                <a:sym typeface="Montserrat"/>
              </a:rPr>
              <a:t>Solutions that prioritise </a:t>
            </a:r>
            <a:endParaRPr b="1">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US">
                <a:latin typeface="Montserrat"/>
                <a:ea typeface="Montserrat"/>
                <a:cs typeface="Montserrat"/>
                <a:sym typeface="Montserrat"/>
              </a:rPr>
              <a:t>marginalised groups</a:t>
            </a:r>
            <a:endParaRPr b="1">
              <a:latin typeface="Montserrat"/>
              <a:ea typeface="Montserrat"/>
              <a:cs typeface="Montserrat"/>
              <a:sym typeface="Montserrat"/>
            </a:endParaRPr>
          </a:p>
        </p:txBody>
      </p:sp>
      <p:sp>
        <p:nvSpPr>
          <p:cNvPr id="974" name="Google Shape;974;g2decb9e0a25_0_775"/>
          <p:cNvSpPr/>
          <p:nvPr/>
        </p:nvSpPr>
        <p:spPr>
          <a:xfrm>
            <a:off x="0" y="0"/>
            <a:ext cx="119019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Engagement session </a:t>
            </a:r>
            <a:endParaRPr b="1" sz="2200">
              <a:solidFill>
                <a:schemeClr val="lt1"/>
              </a:solidFill>
              <a:latin typeface="Montserrat"/>
              <a:ea typeface="Montserrat"/>
              <a:cs typeface="Montserrat"/>
              <a:sym typeface="Montserrat"/>
            </a:endParaRPr>
          </a:p>
        </p:txBody>
      </p:sp>
      <p:sp>
        <p:nvSpPr>
          <p:cNvPr id="975" name="Google Shape;975;g2decb9e0a25_0_775"/>
          <p:cNvSpPr txBox="1"/>
          <p:nvPr/>
        </p:nvSpPr>
        <p:spPr>
          <a:xfrm>
            <a:off x="475499" y="803625"/>
            <a:ext cx="11133600" cy="80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Montserrat"/>
                <a:ea typeface="Montserrat"/>
                <a:cs typeface="Montserrat"/>
                <a:sym typeface="Montserrat"/>
              </a:rPr>
              <a:t>How does your </a:t>
            </a:r>
            <a:r>
              <a:rPr b="1" lang="en-US" sz="2000">
                <a:solidFill>
                  <a:schemeClr val="dk1"/>
                </a:solidFill>
                <a:latin typeface="Montserrat"/>
                <a:ea typeface="Montserrat"/>
                <a:cs typeface="Montserrat"/>
                <a:sym typeface="Montserrat"/>
              </a:rPr>
              <a:t>organisation compare in establishing a digital </a:t>
            </a:r>
            <a:r>
              <a:rPr b="1" lang="en-US" sz="2000">
                <a:solidFill>
                  <a:schemeClr val="dk1"/>
                </a:solidFill>
                <a:latin typeface="Montserrat"/>
                <a:ea typeface="Montserrat"/>
                <a:cs typeface="Montserrat"/>
                <a:sym typeface="Montserrat"/>
                <a:extLst>
                  <a:ext uri="http://customooxmlschemas.google.com/">
                    <go:slidesCustomData xmlns:go="http://customooxmlschemas.google.com/" textRoundtripDataId="15"/>
                  </a:ext>
                </a:extLst>
              </a:rPr>
              <a:t>ecosystem</a:t>
            </a:r>
            <a:r>
              <a:rPr b="1" lang="en-US" sz="2000">
                <a:solidFill>
                  <a:schemeClr val="dk1"/>
                </a:solidFill>
                <a:latin typeface="Montserrat"/>
                <a:ea typeface="Montserrat"/>
                <a:cs typeface="Montserrat"/>
                <a:sym typeface="Montserrat"/>
              </a:rPr>
              <a:t>?</a:t>
            </a:r>
            <a:endParaRPr b="1" sz="20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sz="2000">
              <a:solidFill>
                <a:schemeClr val="dk1"/>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g2decb9e0a25_0_1876"/>
          <p:cNvSpPr/>
          <p:nvPr/>
        </p:nvSpPr>
        <p:spPr>
          <a:xfrm>
            <a:off x="990600" y="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82" name="Google Shape;982;g2decb9e0a25_0_1876"/>
          <p:cNvSpPr/>
          <p:nvPr/>
        </p:nvSpPr>
        <p:spPr>
          <a:xfrm>
            <a:off x="990600" y="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1</a:t>
            </a:r>
            <a:endParaRPr sz="3000">
              <a:solidFill>
                <a:schemeClr val="lt1"/>
              </a:solidFill>
              <a:latin typeface="Montserrat ExtraBold"/>
              <a:ea typeface="Montserrat ExtraBold"/>
              <a:cs typeface="Montserrat ExtraBold"/>
              <a:sym typeface="Montserrat ExtraBold"/>
            </a:endParaRPr>
          </a:p>
        </p:txBody>
      </p:sp>
      <p:sp>
        <p:nvSpPr>
          <p:cNvPr id="983" name="Google Shape;983;g2decb9e0a25_0_1876"/>
          <p:cNvSpPr/>
          <p:nvPr/>
        </p:nvSpPr>
        <p:spPr>
          <a:xfrm>
            <a:off x="990600" y="116514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Calibri"/>
              <a:ea typeface="Calibri"/>
              <a:cs typeface="Calibri"/>
              <a:sym typeface="Calibri"/>
            </a:endParaRPr>
          </a:p>
        </p:txBody>
      </p:sp>
      <p:sp>
        <p:nvSpPr>
          <p:cNvPr id="984" name="Google Shape;984;g2decb9e0a25_0_1876"/>
          <p:cNvSpPr/>
          <p:nvPr/>
        </p:nvSpPr>
        <p:spPr>
          <a:xfrm>
            <a:off x="990600" y="116514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2</a:t>
            </a:r>
            <a:endParaRPr sz="3000">
              <a:solidFill>
                <a:schemeClr val="lt1"/>
              </a:solidFill>
              <a:latin typeface="Montserrat ExtraBold"/>
              <a:ea typeface="Montserrat ExtraBold"/>
              <a:cs typeface="Montserrat ExtraBold"/>
              <a:sym typeface="Montserrat ExtraBold"/>
            </a:endParaRPr>
          </a:p>
        </p:txBody>
      </p:sp>
      <p:sp>
        <p:nvSpPr>
          <p:cNvPr id="985" name="Google Shape;985;g2decb9e0a25_0_1876"/>
          <p:cNvSpPr/>
          <p:nvPr/>
        </p:nvSpPr>
        <p:spPr>
          <a:xfrm>
            <a:off x="990600" y="233028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86" name="Google Shape;986;g2decb9e0a25_0_1876"/>
          <p:cNvSpPr/>
          <p:nvPr/>
        </p:nvSpPr>
        <p:spPr>
          <a:xfrm>
            <a:off x="990600" y="233028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3</a:t>
            </a:r>
            <a:endParaRPr sz="3000">
              <a:solidFill>
                <a:schemeClr val="lt1"/>
              </a:solidFill>
              <a:latin typeface="Montserrat ExtraBold"/>
              <a:ea typeface="Montserrat ExtraBold"/>
              <a:cs typeface="Montserrat ExtraBold"/>
              <a:sym typeface="Montserrat ExtraBold"/>
            </a:endParaRPr>
          </a:p>
        </p:txBody>
      </p:sp>
      <p:sp>
        <p:nvSpPr>
          <p:cNvPr id="987" name="Google Shape;987;g2decb9e0a25_0_1876"/>
          <p:cNvSpPr/>
          <p:nvPr/>
        </p:nvSpPr>
        <p:spPr>
          <a:xfrm>
            <a:off x="990600" y="349542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88" name="Google Shape;988;g2decb9e0a25_0_1876"/>
          <p:cNvSpPr/>
          <p:nvPr/>
        </p:nvSpPr>
        <p:spPr>
          <a:xfrm>
            <a:off x="990600" y="349542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4</a:t>
            </a:r>
            <a:endParaRPr sz="3000">
              <a:solidFill>
                <a:schemeClr val="lt1"/>
              </a:solidFill>
              <a:latin typeface="Montserrat ExtraBold"/>
              <a:ea typeface="Montserrat ExtraBold"/>
              <a:cs typeface="Montserrat ExtraBold"/>
              <a:sym typeface="Montserrat ExtraBold"/>
            </a:endParaRPr>
          </a:p>
        </p:txBody>
      </p:sp>
      <p:sp>
        <p:nvSpPr>
          <p:cNvPr id="989" name="Google Shape;989;g2decb9e0a25_0_1876"/>
          <p:cNvSpPr/>
          <p:nvPr/>
        </p:nvSpPr>
        <p:spPr>
          <a:xfrm>
            <a:off x="990600" y="4660560"/>
            <a:ext cx="3866400" cy="1032300"/>
          </a:xfrm>
          <a:prstGeom prst="rect">
            <a:avLst/>
          </a:prstGeom>
          <a:solidFill>
            <a:srgbClr val="62296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90" name="Google Shape;990;g2decb9e0a25_0_1876"/>
          <p:cNvSpPr/>
          <p:nvPr/>
        </p:nvSpPr>
        <p:spPr>
          <a:xfrm>
            <a:off x="990600" y="4660560"/>
            <a:ext cx="729600" cy="1032300"/>
          </a:xfrm>
          <a:prstGeom prst="homePlate">
            <a:avLst>
              <a:gd fmla="val 50000" name="adj"/>
            </a:avLst>
          </a:prstGeom>
          <a:solidFill>
            <a:srgbClr val="62296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5</a:t>
            </a:r>
            <a:endParaRPr sz="3000">
              <a:solidFill>
                <a:schemeClr val="lt1"/>
              </a:solidFill>
              <a:latin typeface="Montserrat ExtraBold"/>
              <a:ea typeface="Montserrat ExtraBold"/>
              <a:cs typeface="Montserrat ExtraBold"/>
              <a:sym typeface="Montserrat ExtraBold"/>
            </a:endParaRPr>
          </a:p>
        </p:txBody>
      </p:sp>
      <p:sp>
        <p:nvSpPr>
          <p:cNvPr id="991" name="Google Shape;991;g2decb9e0a25_0_1876"/>
          <p:cNvSpPr/>
          <p:nvPr/>
        </p:nvSpPr>
        <p:spPr>
          <a:xfrm>
            <a:off x="990600" y="582570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92" name="Google Shape;992;g2decb9e0a25_0_1876"/>
          <p:cNvSpPr/>
          <p:nvPr/>
        </p:nvSpPr>
        <p:spPr>
          <a:xfrm>
            <a:off x="990600" y="582570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6</a:t>
            </a:r>
            <a:endParaRPr sz="3000">
              <a:solidFill>
                <a:schemeClr val="lt1"/>
              </a:solidFill>
              <a:latin typeface="Montserrat ExtraBold"/>
              <a:ea typeface="Montserrat ExtraBold"/>
              <a:cs typeface="Montserrat ExtraBold"/>
              <a:sym typeface="Montserrat ExtraBold"/>
            </a:endParaRPr>
          </a:p>
        </p:txBody>
      </p:sp>
      <p:sp>
        <p:nvSpPr>
          <p:cNvPr id="993" name="Google Shape;993;g2decb9e0a25_0_1876"/>
          <p:cNvSpPr txBox="1"/>
          <p:nvPr/>
        </p:nvSpPr>
        <p:spPr>
          <a:xfrm>
            <a:off x="1829200" y="8895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lt1"/>
                </a:solidFill>
                <a:latin typeface="Montserrat"/>
                <a:ea typeface="Montserrat"/>
                <a:cs typeface="Montserrat"/>
                <a:sym typeface="Montserrat"/>
              </a:rPr>
              <a:t>The Fundamentals of data security in healthcare</a:t>
            </a:r>
            <a:endParaRPr>
              <a:solidFill>
                <a:schemeClr val="lt1"/>
              </a:solidFill>
              <a:latin typeface="Calibri"/>
              <a:ea typeface="Calibri"/>
              <a:cs typeface="Calibri"/>
              <a:sym typeface="Calibri"/>
            </a:endParaRPr>
          </a:p>
        </p:txBody>
      </p:sp>
      <p:sp>
        <p:nvSpPr>
          <p:cNvPr id="994" name="Google Shape;994;g2decb9e0a25_0_1876"/>
          <p:cNvSpPr txBox="1"/>
          <p:nvPr/>
        </p:nvSpPr>
        <p:spPr>
          <a:xfrm>
            <a:off x="1829200" y="591465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lt1"/>
                </a:solidFill>
                <a:latin typeface="Montserrat"/>
                <a:ea typeface="Montserrat"/>
                <a:cs typeface="Montserrat"/>
                <a:sym typeface="Montserrat"/>
              </a:rPr>
              <a:t>Practical applications and examples for health data security</a:t>
            </a:r>
            <a:endParaRPr>
              <a:solidFill>
                <a:schemeClr val="lt1"/>
              </a:solidFill>
              <a:latin typeface="Montserrat"/>
              <a:ea typeface="Montserrat"/>
              <a:cs typeface="Montserrat"/>
              <a:sym typeface="Montserrat"/>
            </a:endParaRPr>
          </a:p>
        </p:txBody>
      </p:sp>
      <p:sp>
        <p:nvSpPr>
          <p:cNvPr id="995" name="Google Shape;995;g2decb9e0a25_0_1876"/>
          <p:cNvSpPr txBox="1"/>
          <p:nvPr/>
        </p:nvSpPr>
        <p:spPr>
          <a:xfrm>
            <a:off x="1829200" y="4749510"/>
            <a:ext cx="2962800" cy="854400"/>
          </a:xfrm>
          <a:prstGeom prst="rect">
            <a:avLst/>
          </a:prstGeom>
          <a:solidFill>
            <a:srgbClr val="62296D"/>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b="1" lang="en-US">
                <a:solidFill>
                  <a:schemeClr val="lt1"/>
                </a:solidFill>
                <a:latin typeface="Montserrat"/>
                <a:ea typeface="Montserrat"/>
                <a:cs typeface="Montserrat"/>
                <a:sym typeface="Montserrat"/>
              </a:rPr>
              <a:t>Guidelines and principles for data compliance and protection in operations</a:t>
            </a:r>
            <a:endParaRPr b="1">
              <a:solidFill>
                <a:schemeClr val="lt1"/>
              </a:solidFill>
              <a:latin typeface="Montserrat"/>
              <a:ea typeface="Montserrat"/>
              <a:cs typeface="Montserrat"/>
              <a:sym typeface="Montserrat"/>
            </a:endParaRPr>
          </a:p>
        </p:txBody>
      </p:sp>
      <p:sp>
        <p:nvSpPr>
          <p:cNvPr id="996" name="Google Shape;996;g2decb9e0a25_0_1876"/>
          <p:cNvSpPr txBox="1"/>
          <p:nvPr/>
        </p:nvSpPr>
        <p:spPr>
          <a:xfrm>
            <a:off x="1829200" y="3515287"/>
            <a:ext cx="2962800" cy="998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450"/>
              <a:buFont typeface="Arial"/>
              <a:buNone/>
            </a:pPr>
            <a:r>
              <a:rPr lang="en-US">
                <a:solidFill>
                  <a:schemeClr val="lt1"/>
                </a:solidFill>
                <a:latin typeface="Montserrat"/>
                <a:ea typeface="Montserrat"/>
                <a:cs typeface="Montserrat"/>
                <a:sym typeface="Montserrat"/>
              </a:rPr>
              <a:t>Regulatory requirements for healthcare data </a:t>
            </a:r>
            <a:endParaRPr>
              <a:solidFill>
                <a:schemeClr val="lt1"/>
              </a:solidFill>
              <a:latin typeface="Montserrat"/>
              <a:ea typeface="Montserrat"/>
              <a:cs typeface="Montserrat"/>
              <a:sym typeface="Montserrat"/>
            </a:endParaRPr>
          </a:p>
        </p:txBody>
      </p:sp>
      <p:sp>
        <p:nvSpPr>
          <p:cNvPr id="997" name="Google Shape;997;g2decb9e0a25_0_1876"/>
          <p:cNvSpPr txBox="1"/>
          <p:nvPr/>
        </p:nvSpPr>
        <p:spPr>
          <a:xfrm>
            <a:off x="1829200" y="241923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The operating environment</a:t>
            </a:r>
            <a:endParaRPr>
              <a:solidFill>
                <a:schemeClr val="lt1"/>
              </a:solidFill>
              <a:latin typeface="Montserrat"/>
              <a:ea typeface="Montserrat"/>
              <a:cs typeface="Montserrat"/>
              <a:sym typeface="Montserrat"/>
            </a:endParaRPr>
          </a:p>
        </p:txBody>
      </p:sp>
      <p:sp>
        <p:nvSpPr>
          <p:cNvPr id="998" name="Google Shape;998;g2decb9e0a25_0_1876"/>
          <p:cNvSpPr txBox="1"/>
          <p:nvPr/>
        </p:nvSpPr>
        <p:spPr>
          <a:xfrm>
            <a:off x="1829200" y="125409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Regulations and guidelines in the Digital Health Ecosystem</a:t>
            </a:r>
            <a:endParaRPr>
              <a:solidFill>
                <a:schemeClr val="lt1"/>
              </a:solidFill>
              <a:latin typeface="Montserrat"/>
              <a:ea typeface="Montserrat"/>
              <a:cs typeface="Montserrat"/>
              <a:sym typeface="Montserrat"/>
            </a:endParaRPr>
          </a:p>
        </p:txBody>
      </p:sp>
      <p:pic>
        <p:nvPicPr>
          <p:cNvPr id="999" name="Google Shape;999;g2decb9e0a25_0_1876"/>
          <p:cNvPicPr preferRelativeResize="0"/>
          <p:nvPr/>
        </p:nvPicPr>
        <p:blipFill>
          <a:blip r:embed="rId3">
            <a:alphaModFix/>
          </a:blip>
          <a:stretch>
            <a:fillRect/>
          </a:stretch>
        </p:blipFill>
        <p:spPr>
          <a:xfrm>
            <a:off x="190027" y="6006440"/>
            <a:ext cx="721800" cy="721800"/>
          </a:xfrm>
          <a:prstGeom prst="rect">
            <a:avLst/>
          </a:prstGeom>
          <a:noFill/>
          <a:ln cap="flat" cmpd="sng" w="19050">
            <a:solidFill>
              <a:srgbClr val="9E9E9E"/>
            </a:solidFill>
            <a:prstDash val="solid"/>
            <a:round/>
            <a:headEnd len="sm" w="sm" type="none"/>
            <a:tailEnd len="sm" w="sm" type="none"/>
          </a:ln>
        </p:spPr>
      </p:pic>
      <p:pic>
        <p:nvPicPr>
          <p:cNvPr id="1000" name="Google Shape;1000;g2decb9e0a25_0_1876"/>
          <p:cNvPicPr preferRelativeResize="0"/>
          <p:nvPr/>
        </p:nvPicPr>
        <p:blipFill>
          <a:blip r:embed="rId4">
            <a:alphaModFix/>
          </a:blip>
          <a:stretch>
            <a:fillRect/>
          </a:stretch>
        </p:blipFill>
        <p:spPr>
          <a:xfrm>
            <a:off x="190027" y="155250"/>
            <a:ext cx="721800" cy="721800"/>
          </a:xfrm>
          <a:prstGeom prst="rect">
            <a:avLst/>
          </a:prstGeom>
          <a:noFill/>
          <a:ln cap="flat" cmpd="sng" w="19050">
            <a:solidFill>
              <a:srgbClr val="9E9E9E"/>
            </a:solidFill>
            <a:prstDash val="solid"/>
            <a:round/>
            <a:headEnd len="sm" w="sm" type="none"/>
            <a:tailEnd len="sm" w="sm" type="none"/>
          </a:ln>
        </p:spPr>
      </p:pic>
      <p:pic>
        <p:nvPicPr>
          <p:cNvPr id="1001" name="Google Shape;1001;g2decb9e0a25_0_1876"/>
          <p:cNvPicPr preferRelativeResize="0"/>
          <p:nvPr/>
        </p:nvPicPr>
        <p:blipFill>
          <a:blip r:embed="rId5">
            <a:alphaModFix/>
          </a:blip>
          <a:stretch>
            <a:fillRect/>
          </a:stretch>
        </p:blipFill>
        <p:spPr>
          <a:xfrm>
            <a:off x="190026" y="1325807"/>
            <a:ext cx="721800" cy="721800"/>
          </a:xfrm>
          <a:prstGeom prst="rect">
            <a:avLst/>
          </a:prstGeom>
          <a:noFill/>
          <a:ln cap="flat" cmpd="sng" w="19050">
            <a:solidFill>
              <a:srgbClr val="9E9E9E"/>
            </a:solidFill>
            <a:prstDash val="solid"/>
            <a:round/>
            <a:headEnd len="sm" w="sm" type="none"/>
            <a:tailEnd len="sm" w="sm" type="none"/>
          </a:ln>
        </p:spPr>
      </p:pic>
      <p:pic>
        <p:nvPicPr>
          <p:cNvPr id="1002" name="Google Shape;1002;g2decb9e0a25_0_1876"/>
          <p:cNvPicPr preferRelativeResize="0"/>
          <p:nvPr/>
        </p:nvPicPr>
        <p:blipFill>
          <a:blip r:embed="rId6">
            <a:alphaModFix/>
          </a:blip>
          <a:stretch>
            <a:fillRect/>
          </a:stretch>
        </p:blipFill>
        <p:spPr>
          <a:xfrm>
            <a:off x="190026" y="2496365"/>
            <a:ext cx="721800" cy="721800"/>
          </a:xfrm>
          <a:prstGeom prst="rect">
            <a:avLst/>
          </a:prstGeom>
          <a:noFill/>
          <a:ln cap="flat" cmpd="sng" w="19050">
            <a:solidFill>
              <a:srgbClr val="9E9E9E"/>
            </a:solidFill>
            <a:prstDash val="solid"/>
            <a:round/>
            <a:headEnd len="sm" w="sm" type="none"/>
            <a:tailEnd len="sm" w="sm" type="none"/>
          </a:ln>
        </p:spPr>
      </p:pic>
      <p:pic>
        <p:nvPicPr>
          <p:cNvPr id="1003" name="Google Shape;1003;g2decb9e0a25_0_1876"/>
          <p:cNvPicPr preferRelativeResize="0"/>
          <p:nvPr/>
        </p:nvPicPr>
        <p:blipFill>
          <a:blip r:embed="rId7">
            <a:alphaModFix/>
          </a:blip>
          <a:stretch>
            <a:fillRect/>
          </a:stretch>
        </p:blipFill>
        <p:spPr>
          <a:xfrm>
            <a:off x="190027" y="3666922"/>
            <a:ext cx="721800" cy="721800"/>
          </a:xfrm>
          <a:prstGeom prst="rect">
            <a:avLst/>
          </a:prstGeom>
          <a:noFill/>
          <a:ln cap="flat" cmpd="sng" w="19050">
            <a:solidFill>
              <a:srgbClr val="9E9E9E"/>
            </a:solidFill>
            <a:prstDash val="solid"/>
            <a:round/>
            <a:headEnd len="sm" w="sm" type="none"/>
            <a:tailEnd len="sm" w="sm" type="none"/>
          </a:ln>
        </p:spPr>
      </p:pic>
      <p:pic>
        <p:nvPicPr>
          <p:cNvPr id="1004" name="Google Shape;1004;g2decb9e0a25_0_1876"/>
          <p:cNvPicPr preferRelativeResize="0"/>
          <p:nvPr/>
        </p:nvPicPr>
        <p:blipFill>
          <a:blip r:embed="rId8">
            <a:alphaModFix/>
          </a:blip>
          <a:stretch>
            <a:fillRect/>
          </a:stretch>
        </p:blipFill>
        <p:spPr>
          <a:xfrm>
            <a:off x="190023" y="4836686"/>
            <a:ext cx="721800" cy="721800"/>
          </a:xfrm>
          <a:prstGeom prst="rect">
            <a:avLst/>
          </a:prstGeom>
          <a:noFill/>
          <a:ln cap="flat" cmpd="sng" w="19050">
            <a:solidFill>
              <a:schemeClr val="dk1"/>
            </a:solidFill>
            <a:prstDash val="solid"/>
            <a:round/>
            <a:headEnd len="sm" w="sm" type="none"/>
            <a:tailEnd len="sm" w="sm" type="none"/>
          </a:ln>
        </p:spPr>
      </p:pic>
      <p:graphicFrame>
        <p:nvGraphicFramePr>
          <p:cNvPr id="1005" name="Google Shape;1005;g2decb9e0a25_0_1876"/>
          <p:cNvGraphicFramePr/>
          <p:nvPr/>
        </p:nvGraphicFramePr>
        <p:xfrm>
          <a:off x="5034813" y="2202638"/>
          <a:ext cx="3000000" cy="3000000"/>
        </p:xfrm>
        <a:graphic>
          <a:graphicData uri="http://schemas.openxmlformats.org/drawingml/2006/table">
            <a:tbl>
              <a:tblPr>
                <a:noFill/>
                <a:tableStyleId>{72964579-B46D-4B31-B2B8-2C0E9C92702C}</a:tableStyleId>
              </a:tblPr>
              <a:tblGrid>
                <a:gridCol w="7032600"/>
              </a:tblGrid>
              <a:tr h="1690725">
                <a:tc>
                  <a:txBody>
                    <a:bodyPr/>
                    <a:lstStyle/>
                    <a:p>
                      <a:pPr indent="-330200" lvl="0" marL="457200" rtl="0" algn="l">
                        <a:lnSpc>
                          <a:spcPct val="115000"/>
                        </a:lnSpc>
                        <a:spcBef>
                          <a:spcPts val="0"/>
                        </a:spcBef>
                        <a:spcAft>
                          <a:spcPts val="0"/>
                        </a:spcAft>
                        <a:buClr>
                          <a:srgbClr val="111111"/>
                        </a:buClr>
                        <a:buSzPts val="1600"/>
                        <a:buFont typeface="Montserrat"/>
                        <a:buChar char="●"/>
                      </a:pPr>
                      <a:r>
                        <a:rPr b="1" lang="en-US" sz="1600">
                          <a:solidFill>
                            <a:srgbClr val="111111"/>
                          </a:solidFill>
                          <a:latin typeface="Montserrat"/>
                          <a:ea typeface="Montserrat"/>
                          <a:cs typeface="Montserrat"/>
                          <a:sym typeface="Montserrat"/>
                        </a:rPr>
                        <a:t>Data Compliance</a:t>
                      </a:r>
                      <a:endParaRPr b="1" sz="1600">
                        <a:solidFill>
                          <a:srgbClr val="111111"/>
                        </a:solidFill>
                        <a:latin typeface="Montserrat"/>
                        <a:ea typeface="Montserrat"/>
                        <a:cs typeface="Montserrat"/>
                        <a:sym typeface="Montserrat"/>
                      </a:endParaRPr>
                    </a:p>
                    <a:p>
                      <a:pPr indent="-193040" lvl="1" marL="457200" rtl="0" algn="l">
                        <a:lnSpc>
                          <a:spcPct val="115000"/>
                        </a:lnSpc>
                        <a:spcBef>
                          <a:spcPts val="0"/>
                        </a:spcBef>
                        <a:spcAft>
                          <a:spcPts val="0"/>
                        </a:spcAft>
                        <a:buClr>
                          <a:srgbClr val="111111"/>
                        </a:buClr>
                        <a:buSzPts val="1600"/>
                        <a:buFont typeface="Montserrat"/>
                        <a:buChar char="○"/>
                      </a:pPr>
                      <a:r>
                        <a:rPr lang="en-US" sz="1600">
                          <a:solidFill>
                            <a:srgbClr val="111111"/>
                          </a:solidFill>
                          <a:latin typeface="Montserrat"/>
                          <a:ea typeface="Montserrat"/>
                          <a:cs typeface="Montserrat"/>
                          <a:sym typeface="Montserrat"/>
                        </a:rPr>
                        <a:t>Covering principles relating to</a:t>
                      </a:r>
                      <a:r>
                        <a:rPr b="1" lang="en-US" sz="1600">
                          <a:solidFill>
                            <a:srgbClr val="111111"/>
                          </a:solidFill>
                          <a:latin typeface="Montserrat"/>
                          <a:ea typeface="Montserrat"/>
                          <a:cs typeface="Montserrat"/>
                          <a:sym typeface="Montserrat"/>
                        </a:rPr>
                        <a:t> </a:t>
                      </a:r>
                      <a:r>
                        <a:rPr lang="en-US" sz="1600">
                          <a:solidFill>
                            <a:srgbClr val="111111"/>
                          </a:solidFill>
                          <a:latin typeface="Montserrat"/>
                          <a:ea typeface="Montserrat"/>
                          <a:cs typeface="Montserrat"/>
                          <a:sym typeface="Montserrat"/>
                        </a:rPr>
                        <a:t>protection, security and exchange of healthcare data</a:t>
                      </a:r>
                      <a:endParaRPr sz="1600">
                        <a:solidFill>
                          <a:srgbClr val="111111"/>
                        </a:solidFill>
                        <a:latin typeface="Montserrat"/>
                        <a:ea typeface="Montserrat"/>
                        <a:cs typeface="Montserrat"/>
                        <a:sym typeface="Montserrat"/>
                      </a:endParaRPr>
                    </a:p>
                    <a:p>
                      <a:pPr indent="-193040" lvl="1" marL="457200" rtl="0" algn="l">
                        <a:lnSpc>
                          <a:spcPct val="115000"/>
                        </a:lnSpc>
                        <a:spcBef>
                          <a:spcPts val="0"/>
                        </a:spcBef>
                        <a:spcAft>
                          <a:spcPts val="0"/>
                        </a:spcAft>
                        <a:buClr>
                          <a:srgbClr val="111111"/>
                        </a:buClr>
                        <a:buSzPts val="1600"/>
                        <a:buFont typeface="Montserrat"/>
                        <a:buChar char="○"/>
                      </a:pPr>
                      <a:r>
                        <a:rPr lang="en-US" sz="1600">
                          <a:solidFill>
                            <a:srgbClr val="111111"/>
                          </a:solidFill>
                          <a:latin typeface="Montserrat"/>
                          <a:ea typeface="Montserrat"/>
                          <a:cs typeface="Montserrat"/>
                          <a:sym typeface="Montserrat"/>
                        </a:rPr>
                        <a:t>Health Data Security - Data Breach Notification procedure</a:t>
                      </a:r>
                      <a:endParaRPr sz="1600">
                        <a:solidFill>
                          <a:srgbClr val="111111"/>
                        </a:solidFill>
                        <a:latin typeface="Montserrat"/>
                        <a:ea typeface="Montserrat"/>
                        <a:cs typeface="Montserrat"/>
                        <a:sym typeface="Montserrat"/>
                      </a:endParaRPr>
                    </a:p>
                    <a:p>
                      <a:pPr indent="-193040" lvl="1" marL="457200" rtl="0" algn="l">
                        <a:lnSpc>
                          <a:spcPct val="115000"/>
                        </a:lnSpc>
                        <a:spcBef>
                          <a:spcPts val="0"/>
                        </a:spcBef>
                        <a:spcAft>
                          <a:spcPts val="0"/>
                        </a:spcAft>
                        <a:buClr>
                          <a:srgbClr val="111111"/>
                        </a:buClr>
                        <a:buSzPts val="1600"/>
                        <a:buFont typeface="Montserrat"/>
                        <a:buChar char="○"/>
                      </a:pPr>
                      <a:r>
                        <a:rPr lang="en-US" sz="1600">
                          <a:solidFill>
                            <a:srgbClr val="111111"/>
                          </a:solidFill>
                          <a:latin typeface="Montserrat"/>
                          <a:ea typeface="Montserrat"/>
                          <a:cs typeface="Montserrat"/>
                          <a:sym typeface="Montserrat"/>
                        </a:rPr>
                        <a:t>APAC Policy Maker </a:t>
                      </a:r>
                      <a:r>
                        <a:rPr lang="en-US" sz="1600">
                          <a:solidFill>
                            <a:srgbClr val="111111"/>
                          </a:solidFill>
                          <a:latin typeface="Montserrat"/>
                          <a:ea typeface="Montserrat"/>
                          <a:cs typeface="Montserrat"/>
                          <a:sym typeface="Montserrat"/>
                          <a:extLst>
                            <a:ext uri="http://customooxmlschemas.google.com/">
                              <go:slidesCustomData xmlns:go="http://customooxmlschemas.google.com/" textRoundtripDataId="16"/>
                            </a:ext>
                          </a:extLst>
                        </a:rPr>
                        <a:t>recommendations</a:t>
                      </a:r>
                      <a:endParaRPr sz="1600">
                        <a:solidFill>
                          <a:srgbClr val="11111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rgbClr val="111111"/>
                        </a:solidFill>
                        <a:latin typeface="Montserrat"/>
                        <a:ea typeface="Montserrat"/>
                        <a:cs typeface="Montserrat"/>
                        <a:sym typeface="Montserrat"/>
                      </a:endParaRPr>
                    </a:p>
                    <a:p>
                      <a:pPr indent="0" lvl="0" marL="960120" rtl="0" algn="l">
                        <a:lnSpc>
                          <a:spcPct val="115000"/>
                        </a:lnSpc>
                        <a:spcBef>
                          <a:spcPts val="0"/>
                        </a:spcBef>
                        <a:spcAft>
                          <a:spcPts val="0"/>
                        </a:spcAft>
                        <a:buNone/>
                      </a:pPr>
                      <a:r>
                        <a:t/>
                      </a:r>
                      <a:endParaRPr sz="1600" u="sng">
                        <a:solidFill>
                          <a:srgbClr val="11111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grpSp>
        <p:nvGrpSpPr>
          <p:cNvPr id="1011" name="Google Shape;1011;g2dcae107fb3_0_1875"/>
          <p:cNvGrpSpPr/>
          <p:nvPr/>
        </p:nvGrpSpPr>
        <p:grpSpPr>
          <a:xfrm>
            <a:off x="1190850" y="2522350"/>
            <a:ext cx="10172700" cy="3934350"/>
            <a:chOff x="1190850" y="2979550"/>
            <a:chExt cx="10172700" cy="3934350"/>
          </a:xfrm>
        </p:grpSpPr>
        <p:sp>
          <p:nvSpPr>
            <p:cNvPr id="1012" name="Google Shape;1012;g2dcae107fb3_0_1875"/>
            <p:cNvSpPr/>
            <p:nvPr/>
          </p:nvSpPr>
          <p:spPr>
            <a:xfrm>
              <a:off x="5193301" y="5667775"/>
              <a:ext cx="200100" cy="209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1013" name="Google Shape;1013;g2dcae107fb3_0_1875"/>
            <p:cNvCxnSpPr>
              <a:stCxn id="1014" idx="2"/>
              <a:endCxn id="1012" idx="1"/>
            </p:cNvCxnSpPr>
            <p:nvPr/>
          </p:nvCxnSpPr>
          <p:spPr>
            <a:xfrm flipH="1" rot="-5400000">
              <a:off x="4002175" y="4477988"/>
              <a:ext cx="720900" cy="1719900"/>
            </a:xfrm>
            <a:prstGeom prst="bentConnector3">
              <a:avLst>
                <a:gd fmla="val 64699" name="adj1"/>
              </a:avLst>
            </a:prstGeom>
            <a:noFill/>
            <a:ln cap="flat" cmpd="sng" w="19050">
              <a:solidFill>
                <a:schemeClr val="dk1"/>
              </a:solidFill>
              <a:prstDash val="solid"/>
              <a:round/>
              <a:headEnd len="med" w="med" type="none"/>
              <a:tailEnd len="med" w="med" type="none"/>
            </a:ln>
          </p:spPr>
        </p:cxnSp>
        <p:cxnSp>
          <p:nvCxnSpPr>
            <p:cNvPr id="1015" name="Google Shape;1015;g2dcae107fb3_0_1875"/>
            <p:cNvCxnSpPr>
              <a:stCxn id="1016" idx="3"/>
              <a:endCxn id="1017" idx="6"/>
            </p:cNvCxnSpPr>
            <p:nvPr/>
          </p:nvCxnSpPr>
          <p:spPr>
            <a:xfrm flipH="1" rot="10800000">
              <a:off x="7419450" y="2979550"/>
              <a:ext cx="3944100" cy="3619200"/>
            </a:xfrm>
            <a:prstGeom prst="bentConnector3">
              <a:avLst>
                <a:gd fmla="val 106037" name="adj1"/>
              </a:avLst>
            </a:prstGeom>
            <a:noFill/>
            <a:ln cap="flat" cmpd="sng" w="19050">
              <a:solidFill>
                <a:schemeClr val="dk1"/>
              </a:solidFill>
              <a:prstDash val="solid"/>
              <a:round/>
              <a:headEnd len="med" w="med" type="none"/>
              <a:tailEnd len="med" w="med" type="none"/>
            </a:ln>
          </p:spPr>
        </p:cxnSp>
        <p:cxnSp>
          <p:nvCxnSpPr>
            <p:cNvPr id="1018" name="Google Shape;1018;g2dcae107fb3_0_1875"/>
            <p:cNvCxnSpPr>
              <a:stCxn id="1016" idx="1"/>
              <a:endCxn id="1019" idx="2"/>
            </p:cNvCxnSpPr>
            <p:nvPr/>
          </p:nvCxnSpPr>
          <p:spPr>
            <a:xfrm rot="10800000">
              <a:off x="1190850" y="3084250"/>
              <a:ext cx="3581700" cy="3514500"/>
            </a:xfrm>
            <a:prstGeom prst="bentConnector3">
              <a:avLst>
                <a:gd fmla="val 106650" name="adj1"/>
              </a:avLst>
            </a:prstGeom>
            <a:noFill/>
            <a:ln cap="flat" cmpd="sng" w="19050">
              <a:solidFill>
                <a:schemeClr val="dk1"/>
              </a:solidFill>
              <a:prstDash val="solid"/>
              <a:round/>
              <a:headEnd len="med" w="med" type="none"/>
              <a:tailEnd len="med" w="med" type="none"/>
            </a:ln>
          </p:spPr>
        </p:cxnSp>
        <p:cxnSp>
          <p:nvCxnSpPr>
            <p:cNvPr id="1020" name="Google Shape;1020;g2dcae107fb3_0_1875"/>
            <p:cNvCxnSpPr>
              <a:stCxn id="1021" idx="2"/>
              <a:endCxn id="1022" idx="7"/>
            </p:cNvCxnSpPr>
            <p:nvPr/>
          </p:nvCxnSpPr>
          <p:spPr>
            <a:xfrm rot="5400000">
              <a:off x="7451075" y="4460150"/>
              <a:ext cx="759000" cy="1717500"/>
            </a:xfrm>
            <a:prstGeom prst="bentConnector3">
              <a:avLst>
                <a:gd fmla="val 66469" name="adj1"/>
              </a:avLst>
            </a:prstGeom>
            <a:noFill/>
            <a:ln cap="flat" cmpd="sng" w="19050">
              <a:solidFill>
                <a:schemeClr val="dk1"/>
              </a:solidFill>
              <a:prstDash val="solid"/>
              <a:round/>
              <a:headEnd len="med" w="med" type="none"/>
              <a:tailEnd len="med" w="med" type="none"/>
            </a:ln>
          </p:spPr>
        </p:cxnSp>
        <p:sp>
          <p:nvSpPr>
            <p:cNvPr id="1022" name="Google Shape;1022;g2dcae107fb3_0_1875"/>
            <p:cNvSpPr/>
            <p:nvPr/>
          </p:nvSpPr>
          <p:spPr>
            <a:xfrm>
              <a:off x="6801176" y="5667775"/>
              <a:ext cx="200100" cy="2097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23" name="Google Shape;1023;g2dcae107fb3_0_1875"/>
            <p:cNvSpPr/>
            <p:nvPr/>
          </p:nvSpPr>
          <p:spPr>
            <a:xfrm>
              <a:off x="4772550" y="5215300"/>
              <a:ext cx="1277874" cy="946404"/>
            </a:xfrm>
            <a:custGeom>
              <a:rect b="b" l="l" r="r" t="t"/>
              <a:pathLst>
                <a:path extrusionOk="0" h="1371600" w="1638300">
                  <a:moveTo>
                    <a:pt x="698945" y="1379506"/>
                  </a:moveTo>
                  <a:cubicBezTo>
                    <a:pt x="955238" y="1137900"/>
                    <a:pt x="1291279" y="998739"/>
                    <a:pt x="1643348" y="988409"/>
                  </a:cubicBezTo>
                  <a:lnTo>
                    <a:pt x="1643348" y="0"/>
                  </a:lnTo>
                  <a:cubicBezTo>
                    <a:pt x="1029104" y="10263"/>
                    <a:pt x="441696" y="253492"/>
                    <a:pt x="0" y="680466"/>
                  </a:cubicBezTo>
                  <a:close/>
                </a:path>
              </a:pathLst>
            </a:custGeom>
            <a:solidFill>
              <a:srgbClr val="5F2D6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4" name="Google Shape;1024;g2dcae107fb3_0_1875"/>
            <p:cNvSpPr/>
            <p:nvPr/>
          </p:nvSpPr>
          <p:spPr>
            <a:xfrm>
              <a:off x="4187725" y="5727075"/>
              <a:ext cx="1097280" cy="1130427"/>
            </a:xfrm>
            <a:custGeom>
              <a:rect b="b" l="l" r="r" t="t"/>
              <a:pathLst>
                <a:path extrusionOk="0" h="1638300" w="1371600">
                  <a:moveTo>
                    <a:pt x="0" y="1643348"/>
                  </a:moveTo>
                  <a:lnTo>
                    <a:pt x="988409" y="1643348"/>
                  </a:lnTo>
                  <a:cubicBezTo>
                    <a:pt x="998941" y="1291269"/>
                    <a:pt x="1138306" y="955294"/>
                    <a:pt x="1380077" y="699135"/>
                  </a:cubicBezTo>
                  <a:lnTo>
                    <a:pt x="680657" y="0"/>
                  </a:lnTo>
                  <a:cubicBezTo>
                    <a:pt x="253589" y="441650"/>
                    <a:pt x="10286" y="1029072"/>
                    <a:pt x="0" y="1643348"/>
                  </a:cubicBezTo>
                  <a:close/>
                </a:path>
              </a:pathLst>
            </a:custGeom>
            <a:solidFill>
              <a:srgbClr val="5F2D6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5" name="Google Shape;1025;g2dcae107fb3_0_1875"/>
            <p:cNvSpPr/>
            <p:nvPr/>
          </p:nvSpPr>
          <p:spPr>
            <a:xfrm>
              <a:off x="6141475" y="5215300"/>
              <a:ext cx="1232821" cy="946404"/>
            </a:xfrm>
            <a:custGeom>
              <a:rect b="b" l="l" r="r" t="t"/>
              <a:pathLst>
                <a:path extrusionOk="0" h="1371600" w="1638300">
                  <a:moveTo>
                    <a:pt x="0" y="988409"/>
                  </a:moveTo>
                  <a:cubicBezTo>
                    <a:pt x="352054" y="998682"/>
                    <a:pt x="688083" y="1137853"/>
                    <a:pt x="944309" y="1379506"/>
                  </a:cubicBezTo>
                  <a:lnTo>
                    <a:pt x="1643348" y="680466"/>
                  </a:lnTo>
                  <a:cubicBezTo>
                    <a:pt x="1201642" y="253509"/>
                    <a:pt x="614240" y="10282"/>
                    <a:pt x="0" y="0"/>
                  </a:cubicBezTo>
                  <a:close/>
                </a:path>
              </a:pathLst>
            </a:custGeom>
            <a:solidFill>
              <a:srgbClr val="5F2D6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6" name="Google Shape;1026;g2dcae107fb3_0_1875"/>
            <p:cNvSpPr/>
            <p:nvPr/>
          </p:nvSpPr>
          <p:spPr>
            <a:xfrm>
              <a:off x="6886650" y="5727850"/>
              <a:ext cx="1056132" cy="1130427"/>
            </a:xfrm>
            <a:custGeom>
              <a:rect b="b" l="l" r="r" t="t"/>
              <a:pathLst>
                <a:path extrusionOk="0" h="1638300" w="1371600">
                  <a:moveTo>
                    <a:pt x="0" y="699135"/>
                  </a:moveTo>
                  <a:cubicBezTo>
                    <a:pt x="241848" y="955313"/>
                    <a:pt x="381193" y="1291389"/>
                    <a:pt x="391573" y="1643539"/>
                  </a:cubicBezTo>
                  <a:lnTo>
                    <a:pt x="1379791" y="1643539"/>
                  </a:lnTo>
                  <a:cubicBezTo>
                    <a:pt x="1369416" y="1029132"/>
                    <a:pt x="1125937" y="441629"/>
                    <a:pt x="698659" y="0"/>
                  </a:cubicBezTo>
                  <a:close/>
                </a:path>
              </a:pathLst>
            </a:custGeom>
            <a:solidFill>
              <a:srgbClr val="5F2D6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6" name="Google Shape;1016;g2dcae107fb3_0_1875"/>
            <p:cNvSpPr/>
            <p:nvPr/>
          </p:nvSpPr>
          <p:spPr>
            <a:xfrm>
              <a:off x="4772550" y="6283600"/>
              <a:ext cx="2646900" cy="63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500">
                  <a:latin typeface="Montserrat"/>
                  <a:ea typeface="Montserrat"/>
                  <a:cs typeface="Montserrat"/>
                  <a:sym typeface="Montserrat"/>
                </a:rPr>
                <a:t>Transfer/ Exchange</a:t>
              </a:r>
              <a:r>
                <a:rPr lang="en-US" sz="1500">
                  <a:latin typeface="Montserrat"/>
                  <a:ea typeface="Montserrat"/>
                  <a:cs typeface="Montserrat"/>
                  <a:sym typeface="Montserrat"/>
                </a:rPr>
                <a:t> </a:t>
              </a:r>
              <a:endParaRPr sz="1500">
                <a:latin typeface="Montserrat"/>
                <a:ea typeface="Montserrat"/>
                <a:cs typeface="Montserrat"/>
                <a:sym typeface="Montserrat"/>
              </a:endParaRPr>
            </a:p>
          </p:txBody>
        </p:sp>
      </p:grpSp>
      <p:sp>
        <p:nvSpPr>
          <p:cNvPr id="1017" name="Google Shape;1017;g2dcae107fb3_0_1875"/>
          <p:cNvSpPr/>
          <p:nvPr/>
        </p:nvSpPr>
        <p:spPr>
          <a:xfrm>
            <a:off x="11125350" y="2417350"/>
            <a:ext cx="238200" cy="209700"/>
          </a:xfrm>
          <a:prstGeom prst="flowChartConnector">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19" name="Google Shape;1019;g2dcae107fb3_0_1875"/>
          <p:cNvSpPr/>
          <p:nvPr/>
        </p:nvSpPr>
        <p:spPr>
          <a:xfrm>
            <a:off x="1190775" y="2522063"/>
            <a:ext cx="238200" cy="2097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27" name="Google Shape;1027;g2dcae107fb3_0_1875"/>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Healthcare data transfer </a:t>
            </a:r>
            <a:endParaRPr b="1" sz="2200">
              <a:solidFill>
                <a:schemeClr val="lt1"/>
              </a:solidFill>
              <a:latin typeface="Montserrat"/>
              <a:ea typeface="Montserrat"/>
              <a:cs typeface="Montserrat"/>
              <a:sym typeface="Montserrat"/>
            </a:endParaRPr>
          </a:p>
        </p:txBody>
      </p:sp>
      <p:sp>
        <p:nvSpPr>
          <p:cNvPr id="1028" name="Google Shape;1028;g2dcae107fb3_0_1875"/>
          <p:cNvSpPr/>
          <p:nvPr/>
        </p:nvSpPr>
        <p:spPr>
          <a:xfrm>
            <a:off x="9590250" y="0"/>
            <a:ext cx="26019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grpSp>
        <p:nvGrpSpPr>
          <p:cNvPr id="1029" name="Google Shape;1029;g2dcae107fb3_0_1875"/>
          <p:cNvGrpSpPr/>
          <p:nvPr/>
        </p:nvGrpSpPr>
        <p:grpSpPr>
          <a:xfrm>
            <a:off x="163798" y="1313618"/>
            <a:ext cx="4369800" cy="1457144"/>
            <a:chOff x="122813" y="1863918"/>
            <a:chExt cx="4369800" cy="1457144"/>
          </a:xfrm>
        </p:grpSpPr>
        <p:sp>
          <p:nvSpPr>
            <p:cNvPr id="1030" name="Google Shape;1030;g2dcae107fb3_0_1875"/>
            <p:cNvSpPr/>
            <p:nvPr/>
          </p:nvSpPr>
          <p:spPr>
            <a:xfrm>
              <a:off x="122813" y="2232363"/>
              <a:ext cx="4369800" cy="1088700"/>
            </a:xfrm>
            <a:prstGeom prst="rect">
              <a:avLst/>
            </a:prstGeom>
            <a:solidFill>
              <a:schemeClr val="lt1"/>
            </a:solidFill>
            <a:ln cap="flat" cmpd="sng" w="9525">
              <a:solidFill>
                <a:srgbClr val="5F2D6F"/>
              </a:solidFill>
              <a:prstDash val="dash"/>
              <a:round/>
              <a:headEnd len="sm" w="sm" type="none"/>
              <a:tailEnd len="sm" w="sm" type="none"/>
            </a:ln>
          </p:spPr>
          <p:txBody>
            <a:bodyPr anchorCtr="0" anchor="ctr" bIns="91425" lIns="91425" spcFirstLastPara="1" rIns="91425" wrap="square" tIns="91425">
              <a:noAutofit/>
            </a:bodyPr>
            <a:lstStyle/>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There should be </a:t>
              </a:r>
              <a:r>
                <a:rPr b="1" lang="en-US">
                  <a:solidFill>
                    <a:schemeClr val="dk1"/>
                  </a:solidFill>
                  <a:latin typeface="Montserrat"/>
                  <a:ea typeface="Montserrat"/>
                  <a:cs typeface="Montserrat"/>
                  <a:sym typeface="Montserrat"/>
                </a:rPr>
                <a:t>legally binding agreements </a:t>
              </a:r>
              <a:r>
                <a:rPr lang="en-US">
                  <a:solidFill>
                    <a:schemeClr val="dk1"/>
                  </a:solidFill>
                  <a:latin typeface="Montserrat"/>
                  <a:ea typeface="Montserrat"/>
                  <a:cs typeface="Montserrat"/>
                  <a:sym typeface="Montserrat"/>
                </a:rPr>
                <a:t>with third parties for transfers that specify </a:t>
              </a:r>
              <a:r>
                <a:rPr b="1" lang="en-US">
                  <a:solidFill>
                    <a:schemeClr val="dk1"/>
                  </a:solidFill>
                  <a:latin typeface="Montserrat"/>
                  <a:ea typeface="Montserrat"/>
                  <a:cs typeface="Montserrat"/>
                  <a:sym typeface="Montserrat"/>
                </a:rPr>
                <a:t>purpose</a:t>
              </a:r>
              <a:r>
                <a:rPr lang="en-US">
                  <a:solidFill>
                    <a:schemeClr val="dk1"/>
                  </a:solidFill>
                  <a:latin typeface="Montserrat"/>
                  <a:ea typeface="Montserrat"/>
                  <a:cs typeface="Montserrat"/>
                  <a:sym typeface="Montserrat"/>
                </a:rPr>
                <a:t>, </a:t>
              </a:r>
              <a:r>
                <a:rPr b="1" lang="en-US">
                  <a:solidFill>
                    <a:schemeClr val="dk1"/>
                  </a:solidFill>
                  <a:latin typeface="Montserrat"/>
                  <a:ea typeface="Montserrat"/>
                  <a:cs typeface="Montserrat"/>
                  <a:sym typeface="Montserrat"/>
                </a:rPr>
                <a:t>scope</a:t>
              </a:r>
              <a:r>
                <a:rPr lang="en-US">
                  <a:solidFill>
                    <a:schemeClr val="dk1"/>
                  </a:solidFill>
                  <a:latin typeface="Montserrat"/>
                  <a:ea typeface="Montserrat"/>
                  <a:cs typeface="Montserrat"/>
                  <a:sym typeface="Montserrat"/>
                </a:rPr>
                <a:t>, and </a:t>
              </a:r>
              <a:r>
                <a:rPr b="1" lang="en-US">
                  <a:solidFill>
                    <a:schemeClr val="dk1"/>
                  </a:solidFill>
                  <a:latin typeface="Montserrat"/>
                  <a:ea typeface="Montserrat"/>
                  <a:cs typeface="Montserrat"/>
                  <a:sym typeface="Montserrat"/>
                </a:rPr>
                <a:t>obligations</a:t>
              </a:r>
              <a:r>
                <a:rPr lang="en-US">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p:txBody>
        </p:sp>
        <p:sp>
          <p:nvSpPr>
            <p:cNvPr id="1031" name="Google Shape;1031;g2dcae107fb3_0_1875"/>
            <p:cNvSpPr txBox="1"/>
            <p:nvPr/>
          </p:nvSpPr>
          <p:spPr>
            <a:xfrm>
              <a:off x="122813" y="1863918"/>
              <a:ext cx="4369800" cy="4155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1500">
                  <a:solidFill>
                    <a:schemeClr val="lt1"/>
                  </a:solidFill>
                  <a:latin typeface="Montserrat"/>
                  <a:ea typeface="Montserrat"/>
                  <a:cs typeface="Montserrat"/>
                  <a:sym typeface="Montserrat"/>
                </a:rPr>
                <a:t>Data processing agreements</a:t>
              </a:r>
              <a:endParaRPr b="1">
                <a:solidFill>
                  <a:schemeClr val="lt1"/>
                </a:solidFill>
                <a:latin typeface="Montserrat"/>
                <a:ea typeface="Montserrat"/>
                <a:cs typeface="Montserrat"/>
                <a:sym typeface="Montserrat"/>
              </a:endParaRPr>
            </a:p>
          </p:txBody>
        </p:sp>
      </p:grpSp>
      <p:sp>
        <p:nvSpPr>
          <p:cNvPr id="1014" name="Google Shape;1014;g2dcae107fb3_0_1875"/>
          <p:cNvSpPr/>
          <p:nvPr/>
        </p:nvSpPr>
        <p:spPr>
          <a:xfrm>
            <a:off x="1317775" y="3431588"/>
            <a:ext cx="4369800" cy="1088700"/>
          </a:xfrm>
          <a:prstGeom prst="rect">
            <a:avLst/>
          </a:prstGeom>
          <a:solidFill>
            <a:schemeClr val="lt1"/>
          </a:solidFill>
          <a:ln cap="flat" cmpd="sng" w="9525">
            <a:solidFill>
              <a:srgbClr val="5F2D6F"/>
            </a:solidFill>
            <a:prstDash val="dash"/>
            <a:round/>
            <a:headEnd len="sm" w="sm" type="none"/>
            <a:tailEnd len="sm" w="sm" type="none"/>
          </a:ln>
        </p:spPr>
        <p:txBody>
          <a:bodyPr anchorCtr="0" anchor="ctr" bIns="91425" lIns="91425" spcFirstLastPara="1" rIns="91425" wrap="square" tIns="91425">
            <a:noAutofit/>
          </a:bodyPr>
          <a:lstStyle/>
          <a:p>
            <a:pPr indent="-134620" lvl="0" marL="274320" rtl="0" algn="l">
              <a:lnSpc>
                <a:spcPct val="105000"/>
              </a:lnSpc>
              <a:spcBef>
                <a:spcPts val="0"/>
              </a:spcBef>
              <a:spcAft>
                <a:spcPts val="0"/>
              </a:spcAft>
              <a:buClr>
                <a:schemeClr val="dk1"/>
              </a:buClr>
              <a:buSzPts val="1400"/>
              <a:buFont typeface="Montserrat"/>
              <a:buChar char="●"/>
            </a:pPr>
            <a:r>
              <a:rPr b="1" lang="en-US">
                <a:solidFill>
                  <a:schemeClr val="dk1"/>
                </a:solidFill>
                <a:latin typeface="Montserrat"/>
                <a:ea typeface="Montserrat"/>
                <a:cs typeface="Montserrat"/>
                <a:sym typeface="Montserrat"/>
              </a:rPr>
              <a:t>International transfers</a:t>
            </a:r>
            <a:r>
              <a:rPr lang="en-US">
                <a:solidFill>
                  <a:schemeClr val="dk1"/>
                </a:solidFill>
                <a:latin typeface="Montserrat"/>
                <a:ea typeface="Montserrat"/>
                <a:cs typeface="Montserrat"/>
                <a:sym typeface="Montserrat"/>
              </a:rPr>
              <a:t> (outside EEA) need to ensure that </a:t>
            </a:r>
            <a:r>
              <a:rPr b="1" lang="en-US">
                <a:solidFill>
                  <a:schemeClr val="dk1"/>
                </a:solidFill>
                <a:latin typeface="Montserrat"/>
                <a:ea typeface="Montserrat"/>
                <a:cs typeface="Montserrat"/>
                <a:sym typeface="Montserrat"/>
              </a:rPr>
              <a:t>adequate safeguards</a:t>
            </a:r>
            <a:r>
              <a:rPr lang="en-US">
                <a:solidFill>
                  <a:schemeClr val="dk1"/>
                </a:solidFill>
                <a:latin typeface="Montserrat"/>
                <a:ea typeface="Montserrat"/>
                <a:cs typeface="Montserrat"/>
                <a:sym typeface="Montserrat"/>
              </a:rPr>
              <a:t> to protect patient data (</a:t>
            </a:r>
            <a:r>
              <a:rPr b="1" lang="en-US">
                <a:solidFill>
                  <a:schemeClr val="dk1"/>
                </a:solidFill>
                <a:latin typeface="Montserrat"/>
                <a:ea typeface="Montserrat"/>
                <a:cs typeface="Montserrat"/>
                <a:sym typeface="Montserrat"/>
              </a:rPr>
              <a:t>Implementing Act with Concessions</a:t>
            </a:r>
            <a:r>
              <a:rPr lang="en-US">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p:txBody>
      </p:sp>
      <p:sp>
        <p:nvSpPr>
          <p:cNvPr id="1032" name="Google Shape;1032;g2dcae107fb3_0_1875"/>
          <p:cNvSpPr txBox="1"/>
          <p:nvPr/>
        </p:nvSpPr>
        <p:spPr>
          <a:xfrm>
            <a:off x="1317775" y="3063143"/>
            <a:ext cx="4369800" cy="4155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1500">
                <a:solidFill>
                  <a:schemeClr val="lt1"/>
                </a:solidFill>
                <a:latin typeface="Montserrat"/>
                <a:ea typeface="Montserrat"/>
                <a:cs typeface="Montserrat"/>
                <a:sym typeface="Montserrat"/>
              </a:rPr>
              <a:t>International data transfers</a:t>
            </a:r>
            <a:endParaRPr b="1">
              <a:solidFill>
                <a:schemeClr val="lt1"/>
              </a:solidFill>
              <a:latin typeface="Montserrat"/>
              <a:ea typeface="Montserrat"/>
              <a:cs typeface="Montserrat"/>
              <a:sym typeface="Montserrat"/>
            </a:endParaRPr>
          </a:p>
        </p:txBody>
      </p:sp>
      <p:grpSp>
        <p:nvGrpSpPr>
          <p:cNvPr id="1033" name="Google Shape;1033;g2dcae107fb3_0_1875"/>
          <p:cNvGrpSpPr/>
          <p:nvPr/>
        </p:nvGrpSpPr>
        <p:grpSpPr>
          <a:xfrm>
            <a:off x="7753863" y="1313631"/>
            <a:ext cx="4369800" cy="1457144"/>
            <a:chOff x="7753863" y="1770831"/>
            <a:chExt cx="4369800" cy="1457144"/>
          </a:xfrm>
        </p:grpSpPr>
        <p:sp>
          <p:nvSpPr>
            <p:cNvPr id="1034" name="Google Shape;1034;g2dcae107fb3_0_1875"/>
            <p:cNvSpPr/>
            <p:nvPr/>
          </p:nvSpPr>
          <p:spPr>
            <a:xfrm>
              <a:off x="7753863" y="2139275"/>
              <a:ext cx="4369800" cy="1088700"/>
            </a:xfrm>
            <a:prstGeom prst="rect">
              <a:avLst/>
            </a:prstGeom>
            <a:solidFill>
              <a:schemeClr val="lt1"/>
            </a:solidFill>
            <a:ln cap="flat" cmpd="sng" w="9525">
              <a:solidFill>
                <a:srgbClr val="5F2D6F"/>
              </a:solidFill>
              <a:prstDash val="dash"/>
              <a:round/>
              <a:headEnd len="sm" w="sm" type="none"/>
              <a:tailEnd len="sm" w="sm" type="none"/>
            </a:ln>
          </p:spPr>
          <p:txBody>
            <a:bodyPr anchorCtr="0" anchor="ctr" bIns="91425" lIns="91425" spcFirstLastPara="1" rIns="91425" wrap="square" tIns="91425">
              <a:noAutofit/>
            </a:bodyPr>
            <a:lstStyle/>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Third parties should have</a:t>
              </a:r>
              <a:r>
                <a:rPr b="1" lang="en-US">
                  <a:solidFill>
                    <a:schemeClr val="dk1"/>
                  </a:solidFill>
                  <a:latin typeface="Montserrat"/>
                  <a:ea typeface="Montserrat"/>
                  <a:cs typeface="Montserrat"/>
                  <a:sym typeface="Montserrat"/>
                </a:rPr>
                <a:t> adequate</a:t>
              </a:r>
              <a:r>
                <a:rPr lang="en-US">
                  <a:solidFill>
                    <a:schemeClr val="dk1"/>
                  </a:solidFill>
                  <a:latin typeface="Montserrat"/>
                  <a:ea typeface="Montserrat"/>
                  <a:cs typeface="Montserrat"/>
                  <a:sym typeface="Montserrat"/>
                </a:rPr>
                <a:t> technical and organisational </a:t>
              </a:r>
              <a:r>
                <a:rPr b="1" lang="en-US">
                  <a:solidFill>
                    <a:schemeClr val="dk1"/>
                  </a:solidFill>
                  <a:latin typeface="Montserrat"/>
                  <a:ea typeface="Montserrat"/>
                  <a:cs typeface="Montserrat"/>
                  <a:sym typeface="Montserrat"/>
                </a:rPr>
                <a:t>capacity</a:t>
              </a:r>
              <a:r>
                <a:rPr lang="en-US">
                  <a:solidFill>
                    <a:schemeClr val="dk1"/>
                  </a:solidFill>
                  <a:latin typeface="Montserrat"/>
                  <a:ea typeface="Montserrat"/>
                  <a:cs typeface="Montserrat"/>
                  <a:sym typeface="Montserrat"/>
                </a:rPr>
                <a:t> to to </a:t>
              </a:r>
              <a:r>
                <a:rPr b="1" lang="en-US">
                  <a:solidFill>
                    <a:schemeClr val="dk1"/>
                  </a:solidFill>
                  <a:latin typeface="Montserrat"/>
                  <a:ea typeface="Montserrat"/>
                  <a:cs typeface="Montserrat"/>
                  <a:sym typeface="Montserrat"/>
                </a:rPr>
                <a:t>protect</a:t>
              </a:r>
              <a:r>
                <a:rPr lang="en-US">
                  <a:solidFill>
                    <a:schemeClr val="dk1"/>
                  </a:solidFill>
                  <a:latin typeface="Montserrat"/>
                  <a:ea typeface="Montserrat"/>
                  <a:cs typeface="Montserrat"/>
                  <a:sym typeface="Montserrat"/>
                </a:rPr>
                <a:t> the patient data (</a:t>
              </a:r>
              <a:r>
                <a:rPr b="1" lang="en-US">
                  <a:solidFill>
                    <a:schemeClr val="dk1"/>
                  </a:solidFill>
                  <a:latin typeface="Montserrat"/>
                  <a:ea typeface="Montserrat"/>
                  <a:cs typeface="Montserrat"/>
                  <a:sym typeface="Montserrat"/>
                </a:rPr>
                <a:t>DPIA</a:t>
              </a:r>
              <a:r>
                <a:rPr lang="en-US">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p:txBody>
        </p:sp>
        <p:sp>
          <p:nvSpPr>
            <p:cNvPr id="1035" name="Google Shape;1035;g2dcae107fb3_0_1875"/>
            <p:cNvSpPr txBox="1"/>
            <p:nvPr/>
          </p:nvSpPr>
          <p:spPr>
            <a:xfrm>
              <a:off x="7753863" y="1770831"/>
              <a:ext cx="4369800" cy="4155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1500">
                  <a:solidFill>
                    <a:schemeClr val="lt1"/>
                  </a:solidFill>
                  <a:latin typeface="Montserrat"/>
                  <a:ea typeface="Montserrat"/>
                  <a:cs typeface="Montserrat"/>
                  <a:sym typeface="Montserrat"/>
                </a:rPr>
                <a:t>Data protection safeguards</a:t>
              </a:r>
              <a:endParaRPr b="1">
                <a:solidFill>
                  <a:schemeClr val="lt1"/>
                </a:solidFill>
                <a:latin typeface="Montserrat"/>
                <a:ea typeface="Montserrat"/>
                <a:cs typeface="Montserrat"/>
                <a:sym typeface="Montserrat"/>
              </a:endParaRPr>
            </a:p>
          </p:txBody>
        </p:sp>
      </p:grpSp>
      <p:sp>
        <p:nvSpPr>
          <p:cNvPr id="1021" name="Google Shape;1021;g2dcae107fb3_0_1875"/>
          <p:cNvSpPr/>
          <p:nvPr/>
        </p:nvSpPr>
        <p:spPr>
          <a:xfrm>
            <a:off x="6504425" y="3393500"/>
            <a:ext cx="4369800" cy="1088700"/>
          </a:xfrm>
          <a:prstGeom prst="rect">
            <a:avLst/>
          </a:prstGeom>
          <a:solidFill>
            <a:schemeClr val="lt1"/>
          </a:solidFill>
          <a:ln cap="flat" cmpd="sng" w="9525">
            <a:solidFill>
              <a:srgbClr val="5F2D6F"/>
            </a:solidFill>
            <a:prstDash val="dash"/>
            <a:round/>
            <a:headEnd len="sm" w="sm" type="none"/>
            <a:tailEnd len="sm" w="sm" type="none"/>
          </a:ln>
        </p:spPr>
        <p:txBody>
          <a:bodyPr anchorCtr="0" anchor="ctr" bIns="91425" lIns="91425" spcFirstLastPara="1" rIns="91425" wrap="square" tIns="91425">
            <a:noAutofit/>
          </a:bodyPr>
          <a:lstStyle/>
          <a:p>
            <a:pPr indent="-134620" lvl="0" marL="274320" rtl="0" algn="l">
              <a:lnSpc>
                <a:spcPct val="105000"/>
              </a:lnSpc>
              <a:spcBef>
                <a:spcPts val="0"/>
              </a:spcBef>
              <a:spcAft>
                <a:spcPts val="0"/>
              </a:spcAft>
              <a:buClr>
                <a:schemeClr val="dk1"/>
              </a:buClr>
              <a:buSzPts val="1400"/>
              <a:buFont typeface="Montserrat"/>
              <a:buChar char="●"/>
            </a:pPr>
            <a:r>
              <a:rPr lang="en-US">
                <a:solidFill>
                  <a:schemeClr val="dk1"/>
                </a:solidFill>
                <a:latin typeface="Montserrat"/>
                <a:ea typeface="Montserrat"/>
                <a:cs typeface="Montserrat"/>
                <a:sym typeface="Montserrat"/>
              </a:rPr>
              <a:t>Patients should be </a:t>
            </a:r>
            <a:r>
              <a:rPr b="1" lang="en-US">
                <a:solidFill>
                  <a:schemeClr val="dk1"/>
                </a:solidFill>
                <a:latin typeface="Montserrat"/>
                <a:ea typeface="Montserrat"/>
                <a:cs typeface="Montserrat"/>
                <a:sym typeface="Montserrat"/>
              </a:rPr>
              <a:t>informed</a:t>
            </a:r>
            <a:r>
              <a:rPr lang="en-US">
                <a:solidFill>
                  <a:schemeClr val="dk1"/>
                </a:solidFill>
                <a:latin typeface="Montserrat"/>
                <a:ea typeface="Montserrat"/>
                <a:cs typeface="Montserrat"/>
                <a:sym typeface="Montserrat"/>
              </a:rPr>
              <a:t> and </a:t>
            </a:r>
            <a:r>
              <a:rPr b="1" lang="en-US">
                <a:solidFill>
                  <a:schemeClr val="dk1"/>
                </a:solidFill>
                <a:latin typeface="Montserrat"/>
                <a:ea typeface="Montserrat"/>
                <a:cs typeface="Montserrat"/>
                <a:sym typeface="Montserrat"/>
              </a:rPr>
              <a:t>explicit consent</a:t>
            </a:r>
            <a:r>
              <a:rPr lang="en-US">
                <a:solidFill>
                  <a:schemeClr val="dk1"/>
                </a:solidFill>
                <a:latin typeface="Montserrat"/>
                <a:ea typeface="Montserrat"/>
                <a:cs typeface="Montserrat"/>
                <a:sym typeface="Montserrat"/>
              </a:rPr>
              <a:t> should be obtained clearly explaining </a:t>
            </a:r>
            <a:r>
              <a:rPr b="1" lang="en-US">
                <a:solidFill>
                  <a:schemeClr val="dk1"/>
                </a:solidFill>
                <a:latin typeface="Montserrat"/>
                <a:ea typeface="Montserrat"/>
                <a:cs typeface="Montserrat"/>
                <a:sym typeface="Montserrat"/>
              </a:rPr>
              <a:t>nature and purpose</a:t>
            </a:r>
            <a:r>
              <a:rPr lang="en-US">
                <a:solidFill>
                  <a:schemeClr val="dk1"/>
                </a:solidFill>
                <a:latin typeface="Montserrat"/>
                <a:ea typeface="Montserrat"/>
                <a:cs typeface="Montserrat"/>
                <a:sym typeface="Montserrat"/>
              </a:rPr>
              <a:t> of the transfer.</a:t>
            </a:r>
            <a:endParaRPr>
              <a:solidFill>
                <a:schemeClr val="dk1"/>
              </a:solidFill>
              <a:latin typeface="Montserrat"/>
              <a:ea typeface="Montserrat"/>
              <a:cs typeface="Montserrat"/>
              <a:sym typeface="Montserrat"/>
            </a:endParaRPr>
          </a:p>
        </p:txBody>
      </p:sp>
      <p:sp>
        <p:nvSpPr>
          <p:cNvPr id="1036" name="Google Shape;1036;g2dcae107fb3_0_1875"/>
          <p:cNvSpPr txBox="1"/>
          <p:nvPr/>
        </p:nvSpPr>
        <p:spPr>
          <a:xfrm>
            <a:off x="6504425" y="3025056"/>
            <a:ext cx="4369800" cy="415500"/>
          </a:xfrm>
          <a:prstGeom prst="rect">
            <a:avLst/>
          </a:prstGeom>
          <a:solidFill>
            <a:srgbClr val="AC548D"/>
          </a:solidFill>
          <a:ln cap="flat" cmpd="sng" w="19050">
            <a:solidFill>
              <a:srgbClr val="5F2D6F"/>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1500">
                <a:solidFill>
                  <a:schemeClr val="lt1"/>
                </a:solidFill>
                <a:latin typeface="Montserrat"/>
                <a:ea typeface="Montserrat"/>
                <a:cs typeface="Montserrat"/>
                <a:sym typeface="Montserrat"/>
              </a:rPr>
              <a:t>Patient notification and consent</a:t>
            </a:r>
            <a:endParaRPr b="1">
              <a:solidFill>
                <a:schemeClr val="lt1"/>
              </a:solidFill>
              <a:latin typeface="Montserrat"/>
              <a:ea typeface="Montserrat"/>
              <a:cs typeface="Montserrat"/>
              <a:sym typeface="Montserrat"/>
            </a:endParaRPr>
          </a:p>
        </p:txBody>
      </p:sp>
      <p:grpSp>
        <p:nvGrpSpPr>
          <p:cNvPr id="1037" name="Google Shape;1037;g2dcae107fb3_0_1875"/>
          <p:cNvGrpSpPr/>
          <p:nvPr/>
        </p:nvGrpSpPr>
        <p:grpSpPr>
          <a:xfrm>
            <a:off x="5383186" y="1313713"/>
            <a:ext cx="1526144" cy="1457144"/>
            <a:chOff x="2753539" y="2736287"/>
            <a:chExt cx="422275" cy="422275"/>
          </a:xfrm>
        </p:grpSpPr>
        <p:sp>
          <p:nvSpPr>
            <p:cNvPr id="1038" name="Google Shape;1038;g2dcae107fb3_0_1875"/>
            <p:cNvSpPr/>
            <p:nvPr/>
          </p:nvSpPr>
          <p:spPr>
            <a:xfrm>
              <a:off x="2753539" y="2736287"/>
              <a:ext cx="422275" cy="422275"/>
            </a:xfrm>
            <a:custGeom>
              <a:rect b="b" l="l" r="r" t="t"/>
              <a:pathLst>
                <a:path extrusionOk="0" h="266" w="266">
                  <a:moveTo>
                    <a:pt x="0" y="0"/>
                  </a:moveTo>
                  <a:lnTo>
                    <a:pt x="0" y="266"/>
                  </a:lnTo>
                  <a:lnTo>
                    <a:pt x="266" y="266"/>
                  </a:lnTo>
                  <a:lnTo>
                    <a:pt x="266" y="0"/>
                  </a:lnTo>
                  <a:lnTo>
                    <a:pt x="0" y="0"/>
                  </a:lnTo>
                  <a:close/>
                  <a:moveTo>
                    <a:pt x="255" y="254"/>
                  </a:moveTo>
                  <a:lnTo>
                    <a:pt x="11" y="254"/>
                  </a:lnTo>
                  <a:lnTo>
                    <a:pt x="11" y="11"/>
                  </a:lnTo>
                  <a:lnTo>
                    <a:pt x="255" y="11"/>
                  </a:lnTo>
                  <a:lnTo>
                    <a:pt x="255" y="254"/>
                  </a:lnTo>
                  <a:close/>
                </a:path>
              </a:pathLst>
            </a:custGeom>
            <a:solidFill>
              <a:srgbClr val="5F2D6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39" name="Google Shape;1039;g2dcae107fb3_0_1875"/>
            <p:cNvSpPr/>
            <p:nvPr/>
          </p:nvSpPr>
          <p:spPr>
            <a:xfrm>
              <a:off x="2812277" y="2769624"/>
              <a:ext cx="182563" cy="314325"/>
            </a:xfrm>
            <a:custGeom>
              <a:rect b="b" l="l" r="r" t="t"/>
              <a:pathLst>
                <a:path extrusionOk="0" h="143" w="83">
                  <a:moveTo>
                    <a:pt x="9" y="81"/>
                  </a:moveTo>
                  <a:cubicBezTo>
                    <a:pt x="9" y="48"/>
                    <a:pt x="34" y="21"/>
                    <a:pt x="67" y="20"/>
                  </a:cubicBezTo>
                  <a:cubicBezTo>
                    <a:pt x="61" y="26"/>
                    <a:pt x="61" y="26"/>
                    <a:pt x="61" y="26"/>
                  </a:cubicBezTo>
                  <a:cubicBezTo>
                    <a:pt x="67" y="32"/>
                    <a:pt x="67" y="32"/>
                    <a:pt x="67" y="32"/>
                  </a:cubicBezTo>
                  <a:cubicBezTo>
                    <a:pt x="83" y="16"/>
                    <a:pt x="83" y="16"/>
                    <a:pt x="83" y="16"/>
                  </a:cubicBezTo>
                  <a:cubicBezTo>
                    <a:pt x="67" y="0"/>
                    <a:pt x="67" y="0"/>
                    <a:pt x="67" y="0"/>
                  </a:cubicBezTo>
                  <a:cubicBezTo>
                    <a:pt x="61" y="6"/>
                    <a:pt x="61" y="6"/>
                    <a:pt x="61" y="6"/>
                  </a:cubicBezTo>
                  <a:cubicBezTo>
                    <a:pt x="66" y="11"/>
                    <a:pt x="66" y="11"/>
                    <a:pt x="66" y="11"/>
                  </a:cubicBezTo>
                  <a:cubicBezTo>
                    <a:pt x="29" y="13"/>
                    <a:pt x="0" y="43"/>
                    <a:pt x="0" y="81"/>
                  </a:cubicBezTo>
                  <a:cubicBezTo>
                    <a:pt x="0" y="108"/>
                    <a:pt x="16" y="132"/>
                    <a:pt x="39" y="143"/>
                  </a:cubicBezTo>
                  <a:cubicBezTo>
                    <a:pt x="41" y="134"/>
                    <a:pt x="41" y="134"/>
                    <a:pt x="41" y="134"/>
                  </a:cubicBezTo>
                  <a:cubicBezTo>
                    <a:pt x="22" y="124"/>
                    <a:pt x="9" y="104"/>
                    <a:pt x="9" y="81"/>
                  </a:cubicBezTo>
                  <a:close/>
                </a:path>
              </a:pathLst>
            </a:custGeom>
            <a:solidFill>
              <a:srgbClr val="5F2D6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40" name="Google Shape;1040;g2dcae107fb3_0_1875"/>
            <p:cNvSpPr/>
            <p:nvPr/>
          </p:nvSpPr>
          <p:spPr>
            <a:xfrm>
              <a:off x="2931339" y="2807724"/>
              <a:ext cx="187325" cy="315913"/>
            </a:xfrm>
            <a:custGeom>
              <a:rect b="b" l="l" r="r" t="t"/>
              <a:pathLst>
                <a:path extrusionOk="0" h="144" w="85">
                  <a:moveTo>
                    <a:pt x="85" y="64"/>
                  </a:moveTo>
                  <a:cubicBezTo>
                    <a:pt x="85" y="35"/>
                    <a:pt x="67" y="10"/>
                    <a:pt x="43" y="0"/>
                  </a:cubicBezTo>
                  <a:cubicBezTo>
                    <a:pt x="40" y="8"/>
                    <a:pt x="40" y="8"/>
                    <a:pt x="40" y="8"/>
                  </a:cubicBezTo>
                  <a:cubicBezTo>
                    <a:pt x="61" y="18"/>
                    <a:pt x="76" y="39"/>
                    <a:pt x="76" y="64"/>
                  </a:cubicBezTo>
                  <a:cubicBezTo>
                    <a:pt x="76" y="97"/>
                    <a:pt x="49" y="123"/>
                    <a:pt x="16" y="124"/>
                  </a:cubicBezTo>
                  <a:cubicBezTo>
                    <a:pt x="22" y="118"/>
                    <a:pt x="22" y="118"/>
                    <a:pt x="22" y="118"/>
                  </a:cubicBezTo>
                  <a:cubicBezTo>
                    <a:pt x="16" y="112"/>
                    <a:pt x="16" y="112"/>
                    <a:pt x="16" y="112"/>
                  </a:cubicBezTo>
                  <a:cubicBezTo>
                    <a:pt x="0" y="128"/>
                    <a:pt x="0" y="128"/>
                    <a:pt x="0" y="128"/>
                  </a:cubicBezTo>
                  <a:cubicBezTo>
                    <a:pt x="16" y="144"/>
                    <a:pt x="16" y="144"/>
                    <a:pt x="16" y="144"/>
                  </a:cubicBezTo>
                  <a:cubicBezTo>
                    <a:pt x="22" y="138"/>
                    <a:pt x="22" y="138"/>
                    <a:pt x="22" y="138"/>
                  </a:cubicBezTo>
                  <a:cubicBezTo>
                    <a:pt x="17" y="133"/>
                    <a:pt x="17" y="133"/>
                    <a:pt x="17" y="133"/>
                  </a:cubicBezTo>
                  <a:cubicBezTo>
                    <a:pt x="55" y="132"/>
                    <a:pt x="85" y="101"/>
                    <a:pt x="85" y="64"/>
                  </a:cubicBezTo>
                  <a:close/>
                </a:path>
              </a:pathLst>
            </a:custGeom>
            <a:solidFill>
              <a:srgbClr val="5F2D6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41" name="Google Shape;1041;g2dcae107fb3_0_1875"/>
            <p:cNvSpPr/>
            <p:nvPr/>
          </p:nvSpPr>
          <p:spPr>
            <a:xfrm>
              <a:off x="2869427" y="2850587"/>
              <a:ext cx="192088" cy="192088"/>
            </a:xfrm>
            <a:custGeom>
              <a:rect b="b" l="l" r="r" t="t"/>
              <a:pathLst>
                <a:path extrusionOk="0" h="87" w="87">
                  <a:moveTo>
                    <a:pt x="43" y="0"/>
                  </a:moveTo>
                  <a:cubicBezTo>
                    <a:pt x="19" y="0"/>
                    <a:pt x="0" y="20"/>
                    <a:pt x="0" y="44"/>
                  </a:cubicBezTo>
                  <a:cubicBezTo>
                    <a:pt x="0" y="68"/>
                    <a:pt x="19" y="87"/>
                    <a:pt x="43" y="87"/>
                  </a:cubicBezTo>
                  <a:cubicBezTo>
                    <a:pt x="67" y="87"/>
                    <a:pt x="87" y="68"/>
                    <a:pt x="87" y="44"/>
                  </a:cubicBezTo>
                  <a:cubicBezTo>
                    <a:pt x="87" y="20"/>
                    <a:pt x="67" y="0"/>
                    <a:pt x="43" y="0"/>
                  </a:cubicBezTo>
                  <a:close/>
                  <a:moveTo>
                    <a:pt x="8" y="48"/>
                  </a:moveTo>
                  <a:cubicBezTo>
                    <a:pt x="17" y="48"/>
                    <a:pt x="17" y="48"/>
                    <a:pt x="17" y="48"/>
                  </a:cubicBezTo>
                  <a:cubicBezTo>
                    <a:pt x="18" y="51"/>
                    <a:pt x="18" y="54"/>
                    <a:pt x="19" y="58"/>
                  </a:cubicBezTo>
                  <a:cubicBezTo>
                    <a:pt x="11" y="58"/>
                    <a:pt x="11" y="58"/>
                    <a:pt x="11" y="58"/>
                  </a:cubicBezTo>
                  <a:cubicBezTo>
                    <a:pt x="9" y="54"/>
                    <a:pt x="8" y="51"/>
                    <a:pt x="8" y="48"/>
                  </a:cubicBezTo>
                  <a:close/>
                  <a:moveTo>
                    <a:pt x="47" y="21"/>
                  </a:moveTo>
                  <a:cubicBezTo>
                    <a:pt x="47" y="12"/>
                    <a:pt x="47" y="12"/>
                    <a:pt x="47" y="12"/>
                  </a:cubicBezTo>
                  <a:cubicBezTo>
                    <a:pt x="50" y="14"/>
                    <a:pt x="53" y="17"/>
                    <a:pt x="55" y="21"/>
                  </a:cubicBezTo>
                  <a:lnTo>
                    <a:pt x="47" y="21"/>
                  </a:lnTo>
                  <a:close/>
                  <a:moveTo>
                    <a:pt x="60" y="30"/>
                  </a:moveTo>
                  <a:cubicBezTo>
                    <a:pt x="61" y="33"/>
                    <a:pt x="62" y="36"/>
                    <a:pt x="62" y="39"/>
                  </a:cubicBezTo>
                  <a:cubicBezTo>
                    <a:pt x="47" y="39"/>
                    <a:pt x="47" y="39"/>
                    <a:pt x="47" y="39"/>
                  </a:cubicBezTo>
                  <a:cubicBezTo>
                    <a:pt x="47" y="30"/>
                    <a:pt x="47" y="30"/>
                    <a:pt x="47" y="30"/>
                  </a:cubicBezTo>
                  <a:lnTo>
                    <a:pt x="60" y="30"/>
                  </a:lnTo>
                  <a:close/>
                  <a:moveTo>
                    <a:pt x="39" y="12"/>
                  </a:moveTo>
                  <a:cubicBezTo>
                    <a:pt x="39" y="21"/>
                    <a:pt x="39" y="21"/>
                    <a:pt x="39" y="21"/>
                  </a:cubicBezTo>
                  <a:cubicBezTo>
                    <a:pt x="32" y="21"/>
                    <a:pt x="32" y="21"/>
                    <a:pt x="32" y="21"/>
                  </a:cubicBezTo>
                  <a:cubicBezTo>
                    <a:pt x="34" y="17"/>
                    <a:pt x="37" y="14"/>
                    <a:pt x="39" y="12"/>
                  </a:cubicBezTo>
                  <a:close/>
                  <a:moveTo>
                    <a:pt x="39" y="30"/>
                  </a:moveTo>
                  <a:cubicBezTo>
                    <a:pt x="39" y="39"/>
                    <a:pt x="39" y="39"/>
                    <a:pt x="39" y="39"/>
                  </a:cubicBezTo>
                  <a:cubicBezTo>
                    <a:pt x="26" y="39"/>
                    <a:pt x="26" y="39"/>
                    <a:pt x="26" y="39"/>
                  </a:cubicBezTo>
                  <a:cubicBezTo>
                    <a:pt x="26" y="36"/>
                    <a:pt x="27" y="33"/>
                    <a:pt x="28" y="30"/>
                  </a:cubicBezTo>
                  <a:lnTo>
                    <a:pt x="39" y="30"/>
                  </a:lnTo>
                  <a:close/>
                  <a:moveTo>
                    <a:pt x="17" y="39"/>
                  </a:moveTo>
                  <a:cubicBezTo>
                    <a:pt x="8" y="39"/>
                    <a:pt x="8" y="39"/>
                    <a:pt x="8" y="39"/>
                  </a:cubicBezTo>
                  <a:cubicBezTo>
                    <a:pt x="8" y="36"/>
                    <a:pt x="9" y="33"/>
                    <a:pt x="11" y="30"/>
                  </a:cubicBezTo>
                  <a:cubicBezTo>
                    <a:pt x="19" y="30"/>
                    <a:pt x="19" y="30"/>
                    <a:pt x="19" y="30"/>
                  </a:cubicBezTo>
                  <a:cubicBezTo>
                    <a:pt x="18" y="33"/>
                    <a:pt x="18" y="36"/>
                    <a:pt x="17" y="39"/>
                  </a:cubicBezTo>
                  <a:close/>
                  <a:moveTo>
                    <a:pt x="26" y="48"/>
                  </a:moveTo>
                  <a:cubicBezTo>
                    <a:pt x="39" y="48"/>
                    <a:pt x="39" y="48"/>
                    <a:pt x="39" y="48"/>
                  </a:cubicBezTo>
                  <a:cubicBezTo>
                    <a:pt x="39" y="58"/>
                    <a:pt x="39" y="58"/>
                    <a:pt x="39" y="58"/>
                  </a:cubicBezTo>
                  <a:cubicBezTo>
                    <a:pt x="28" y="58"/>
                    <a:pt x="28" y="58"/>
                    <a:pt x="28" y="58"/>
                  </a:cubicBezTo>
                  <a:cubicBezTo>
                    <a:pt x="27" y="55"/>
                    <a:pt x="26" y="51"/>
                    <a:pt x="26" y="48"/>
                  </a:cubicBezTo>
                  <a:close/>
                  <a:moveTo>
                    <a:pt x="39" y="66"/>
                  </a:moveTo>
                  <a:cubicBezTo>
                    <a:pt x="39" y="75"/>
                    <a:pt x="39" y="75"/>
                    <a:pt x="39" y="75"/>
                  </a:cubicBezTo>
                  <a:cubicBezTo>
                    <a:pt x="37" y="73"/>
                    <a:pt x="34" y="70"/>
                    <a:pt x="32" y="66"/>
                  </a:cubicBezTo>
                  <a:lnTo>
                    <a:pt x="39" y="66"/>
                  </a:lnTo>
                  <a:close/>
                  <a:moveTo>
                    <a:pt x="47" y="75"/>
                  </a:moveTo>
                  <a:cubicBezTo>
                    <a:pt x="47" y="66"/>
                    <a:pt x="47" y="66"/>
                    <a:pt x="47" y="66"/>
                  </a:cubicBezTo>
                  <a:cubicBezTo>
                    <a:pt x="55" y="66"/>
                    <a:pt x="55" y="66"/>
                    <a:pt x="55" y="66"/>
                  </a:cubicBezTo>
                  <a:cubicBezTo>
                    <a:pt x="53" y="70"/>
                    <a:pt x="50" y="73"/>
                    <a:pt x="47" y="75"/>
                  </a:cubicBezTo>
                  <a:close/>
                  <a:moveTo>
                    <a:pt x="47" y="58"/>
                  </a:moveTo>
                  <a:cubicBezTo>
                    <a:pt x="47" y="48"/>
                    <a:pt x="47" y="48"/>
                    <a:pt x="47" y="48"/>
                  </a:cubicBezTo>
                  <a:cubicBezTo>
                    <a:pt x="62" y="48"/>
                    <a:pt x="62" y="48"/>
                    <a:pt x="62" y="48"/>
                  </a:cubicBezTo>
                  <a:cubicBezTo>
                    <a:pt x="62" y="51"/>
                    <a:pt x="61" y="55"/>
                    <a:pt x="60" y="58"/>
                  </a:cubicBezTo>
                  <a:lnTo>
                    <a:pt x="47" y="58"/>
                  </a:lnTo>
                  <a:close/>
                  <a:moveTo>
                    <a:pt x="70" y="48"/>
                  </a:moveTo>
                  <a:cubicBezTo>
                    <a:pt x="78" y="48"/>
                    <a:pt x="78" y="48"/>
                    <a:pt x="78" y="48"/>
                  </a:cubicBezTo>
                  <a:cubicBezTo>
                    <a:pt x="78" y="51"/>
                    <a:pt x="77" y="54"/>
                    <a:pt x="76" y="58"/>
                  </a:cubicBezTo>
                  <a:cubicBezTo>
                    <a:pt x="68" y="58"/>
                    <a:pt x="68" y="58"/>
                    <a:pt x="68" y="58"/>
                  </a:cubicBezTo>
                  <a:cubicBezTo>
                    <a:pt x="69" y="54"/>
                    <a:pt x="70" y="51"/>
                    <a:pt x="70" y="48"/>
                  </a:cubicBezTo>
                  <a:close/>
                  <a:moveTo>
                    <a:pt x="70" y="39"/>
                  </a:moveTo>
                  <a:cubicBezTo>
                    <a:pt x="70" y="36"/>
                    <a:pt x="69" y="33"/>
                    <a:pt x="68" y="30"/>
                  </a:cubicBezTo>
                  <a:cubicBezTo>
                    <a:pt x="76" y="30"/>
                    <a:pt x="76" y="30"/>
                    <a:pt x="76" y="30"/>
                  </a:cubicBezTo>
                  <a:cubicBezTo>
                    <a:pt x="77" y="33"/>
                    <a:pt x="78" y="36"/>
                    <a:pt x="78" y="39"/>
                  </a:cubicBezTo>
                  <a:lnTo>
                    <a:pt x="70" y="39"/>
                  </a:lnTo>
                  <a:close/>
                  <a:moveTo>
                    <a:pt x="71" y="21"/>
                  </a:moveTo>
                  <a:cubicBezTo>
                    <a:pt x="65" y="21"/>
                    <a:pt x="65" y="21"/>
                    <a:pt x="65" y="21"/>
                  </a:cubicBezTo>
                  <a:cubicBezTo>
                    <a:pt x="63" y="18"/>
                    <a:pt x="61" y="14"/>
                    <a:pt x="59" y="12"/>
                  </a:cubicBezTo>
                  <a:cubicBezTo>
                    <a:pt x="63" y="14"/>
                    <a:pt x="67" y="17"/>
                    <a:pt x="71" y="21"/>
                  </a:cubicBezTo>
                  <a:close/>
                  <a:moveTo>
                    <a:pt x="29" y="11"/>
                  </a:moveTo>
                  <a:cubicBezTo>
                    <a:pt x="27" y="14"/>
                    <a:pt x="24" y="17"/>
                    <a:pt x="22" y="21"/>
                  </a:cubicBezTo>
                  <a:cubicBezTo>
                    <a:pt x="16" y="21"/>
                    <a:pt x="16" y="21"/>
                    <a:pt x="16" y="21"/>
                  </a:cubicBezTo>
                  <a:cubicBezTo>
                    <a:pt x="19" y="17"/>
                    <a:pt x="24" y="14"/>
                    <a:pt x="29" y="11"/>
                  </a:cubicBezTo>
                  <a:close/>
                  <a:moveTo>
                    <a:pt x="16" y="66"/>
                  </a:moveTo>
                  <a:cubicBezTo>
                    <a:pt x="22" y="66"/>
                    <a:pt x="22" y="66"/>
                    <a:pt x="22" y="66"/>
                  </a:cubicBezTo>
                  <a:cubicBezTo>
                    <a:pt x="24" y="70"/>
                    <a:pt x="27" y="73"/>
                    <a:pt x="29" y="76"/>
                  </a:cubicBezTo>
                  <a:cubicBezTo>
                    <a:pt x="24" y="74"/>
                    <a:pt x="19" y="70"/>
                    <a:pt x="16" y="66"/>
                  </a:cubicBezTo>
                  <a:close/>
                  <a:moveTo>
                    <a:pt x="59" y="75"/>
                  </a:moveTo>
                  <a:cubicBezTo>
                    <a:pt x="61" y="73"/>
                    <a:pt x="63" y="69"/>
                    <a:pt x="65" y="66"/>
                  </a:cubicBezTo>
                  <a:cubicBezTo>
                    <a:pt x="71" y="66"/>
                    <a:pt x="71" y="66"/>
                    <a:pt x="71" y="66"/>
                  </a:cubicBezTo>
                  <a:cubicBezTo>
                    <a:pt x="67" y="70"/>
                    <a:pt x="63" y="73"/>
                    <a:pt x="59" y="75"/>
                  </a:cubicBezTo>
                  <a:close/>
                </a:path>
              </a:pathLst>
            </a:custGeom>
            <a:solidFill>
              <a:srgbClr val="5F2D6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pic>
        <p:nvPicPr>
          <p:cNvPr id="1047" name="Google Shape;1047;g2dcae107fb3_0_966"/>
          <p:cNvPicPr preferRelativeResize="0"/>
          <p:nvPr/>
        </p:nvPicPr>
        <p:blipFill rotWithShape="1">
          <a:blip r:embed="rId3">
            <a:alphaModFix/>
          </a:blip>
          <a:srcRect b="4429" l="11541" r="8311" t="4990"/>
          <a:stretch/>
        </p:blipFill>
        <p:spPr>
          <a:xfrm>
            <a:off x="10013175" y="-4500"/>
            <a:ext cx="721800" cy="730800"/>
          </a:xfrm>
          <a:prstGeom prst="ellipse">
            <a:avLst/>
          </a:prstGeom>
          <a:noFill/>
          <a:ln cap="flat" cmpd="sng" w="19050">
            <a:solidFill>
              <a:schemeClr val="dk1"/>
            </a:solidFill>
            <a:prstDash val="solid"/>
            <a:round/>
            <a:headEnd len="sm" w="sm" type="none"/>
            <a:tailEnd len="sm" w="sm" type="none"/>
          </a:ln>
        </p:spPr>
      </p:pic>
      <p:sp>
        <p:nvSpPr>
          <p:cNvPr id="1048" name="Google Shape;1048;g2dcae107fb3_0_966"/>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Health data security - </a:t>
            </a:r>
            <a:r>
              <a:rPr lang="en-US" sz="2200">
                <a:solidFill>
                  <a:schemeClr val="lt1"/>
                </a:solidFill>
                <a:latin typeface="Montserrat"/>
                <a:ea typeface="Montserrat"/>
                <a:cs typeface="Montserrat"/>
                <a:sym typeface="Montserrat"/>
              </a:rPr>
              <a:t>Data breach notification procedure </a:t>
            </a:r>
            <a:endParaRPr sz="2200">
              <a:solidFill>
                <a:schemeClr val="lt1"/>
              </a:solidFill>
              <a:latin typeface="Montserrat"/>
              <a:ea typeface="Montserrat"/>
              <a:cs typeface="Montserrat"/>
              <a:sym typeface="Montserrat"/>
            </a:endParaRPr>
          </a:p>
        </p:txBody>
      </p:sp>
      <p:sp>
        <p:nvSpPr>
          <p:cNvPr id="1049" name="Google Shape;1049;g2dcae107fb3_0_966"/>
          <p:cNvSpPr/>
          <p:nvPr/>
        </p:nvSpPr>
        <p:spPr>
          <a:xfrm>
            <a:off x="10794775" y="0"/>
            <a:ext cx="1397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grpSp>
        <p:nvGrpSpPr>
          <p:cNvPr id="1050" name="Google Shape;1050;g2dcae107fb3_0_966"/>
          <p:cNvGrpSpPr/>
          <p:nvPr/>
        </p:nvGrpSpPr>
        <p:grpSpPr>
          <a:xfrm>
            <a:off x="0" y="870894"/>
            <a:ext cx="12063900" cy="5983398"/>
            <a:chOff x="0" y="870894"/>
            <a:chExt cx="12063900" cy="5983398"/>
          </a:xfrm>
        </p:grpSpPr>
        <p:cxnSp>
          <p:nvCxnSpPr>
            <p:cNvPr id="1051" name="Google Shape;1051;g2dcae107fb3_0_966"/>
            <p:cNvCxnSpPr>
              <a:stCxn id="1052" idx="3"/>
              <a:endCxn id="1053" idx="1"/>
            </p:cNvCxnSpPr>
            <p:nvPr/>
          </p:nvCxnSpPr>
          <p:spPr>
            <a:xfrm flipH="1" rot="-5400000">
              <a:off x="1750879" y="2663803"/>
              <a:ext cx="1294500" cy="933000"/>
            </a:xfrm>
            <a:prstGeom prst="bentConnector2">
              <a:avLst/>
            </a:prstGeom>
            <a:noFill/>
            <a:ln cap="flat" cmpd="sng" w="19050">
              <a:solidFill>
                <a:schemeClr val="dk1"/>
              </a:solidFill>
              <a:prstDash val="solid"/>
              <a:round/>
              <a:headEnd len="med" w="med" type="none"/>
              <a:tailEnd len="med" w="med" type="triangle"/>
            </a:ln>
          </p:spPr>
        </p:cxnSp>
        <p:sp>
          <p:nvSpPr>
            <p:cNvPr id="1052" name="Google Shape;1052;g2dcae107fb3_0_966"/>
            <p:cNvSpPr/>
            <p:nvPr/>
          </p:nvSpPr>
          <p:spPr>
            <a:xfrm>
              <a:off x="1902325" y="2296125"/>
              <a:ext cx="200100" cy="219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1054" name="Google Shape;1054;g2dcae107fb3_0_966"/>
            <p:cNvGrpSpPr/>
            <p:nvPr/>
          </p:nvGrpSpPr>
          <p:grpSpPr>
            <a:xfrm flipH="1">
              <a:off x="1818450" y="1659122"/>
              <a:ext cx="355270" cy="1313537"/>
              <a:chOff x="0" y="2220919"/>
              <a:chExt cx="830264" cy="2663834"/>
            </a:xfrm>
          </p:grpSpPr>
          <p:sp>
            <p:nvSpPr>
              <p:cNvPr id="1055" name="Google Shape;1055;g2dcae107fb3_0_966"/>
              <p:cNvSpPr/>
              <p:nvPr/>
            </p:nvSpPr>
            <p:spPr>
              <a:xfrm>
                <a:off x="84138" y="3482986"/>
                <a:ext cx="103188" cy="258763"/>
              </a:xfrm>
              <a:custGeom>
                <a:rect b="b" l="l" r="r" t="t"/>
                <a:pathLst>
                  <a:path extrusionOk="0" h="163" w="65">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56" name="Google Shape;1056;g2dcae107fb3_0_966"/>
              <p:cNvSpPr/>
              <p:nvPr/>
            </p:nvSpPr>
            <p:spPr>
              <a:xfrm>
                <a:off x="84138" y="3482986"/>
                <a:ext cx="103188" cy="258763"/>
              </a:xfrm>
              <a:custGeom>
                <a:rect b="b" l="l" r="r" t="t"/>
                <a:pathLst>
                  <a:path extrusionOk="0" h="163" w="65">
                    <a:moveTo>
                      <a:pt x="61" y="2"/>
                    </a:moveTo>
                    <a:lnTo>
                      <a:pt x="61" y="2"/>
                    </a:lnTo>
                    <a:lnTo>
                      <a:pt x="62" y="9"/>
                    </a:lnTo>
                    <a:lnTo>
                      <a:pt x="64" y="26"/>
                    </a:lnTo>
                    <a:lnTo>
                      <a:pt x="65" y="36"/>
                    </a:lnTo>
                    <a:lnTo>
                      <a:pt x="64" y="45"/>
                    </a:lnTo>
                    <a:lnTo>
                      <a:pt x="62" y="54"/>
                    </a:lnTo>
                    <a:lnTo>
                      <a:pt x="60" y="63"/>
                    </a:lnTo>
                    <a:lnTo>
                      <a:pt x="56" y="106"/>
                    </a:lnTo>
                    <a:lnTo>
                      <a:pt x="56" y="106"/>
                    </a:lnTo>
                    <a:lnTo>
                      <a:pt x="55" y="108"/>
                    </a:lnTo>
                    <a:lnTo>
                      <a:pt x="50" y="106"/>
                    </a:lnTo>
                    <a:lnTo>
                      <a:pt x="48" y="105"/>
                    </a:lnTo>
                    <a:lnTo>
                      <a:pt x="46" y="103"/>
                    </a:lnTo>
                    <a:lnTo>
                      <a:pt x="44" y="98"/>
                    </a:lnTo>
                    <a:lnTo>
                      <a:pt x="43" y="91"/>
                    </a:lnTo>
                    <a:lnTo>
                      <a:pt x="43" y="91"/>
                    </a:lnTo>
                    <a:lnTo>
                      <a:pt x="41" y="67"/>
                    </a:lnTo>
                    <a:lnTo>
                      <a:pt x="41" y="63"/>
                    </a:lnTo>
                    <a:lnTo>
                      <a:pt x="40" y="62"/>
                    </a:lnTo>
                    <a:lnTo>
                      <a:pt x="39" y="62"/>
                    </a:lnTo>
                    <a:lnTo>
                      <a:pt x="36" y="65"/>
                    </a:lnTo>
                    <a:lnTo>
                      <a:pt x="36" y="65"/>
                    </a:lnTo>
                    <a:lnTo>
                      <a:pt x="33" y="75"/>
                    </a:lnTo>
                    <a:lnTo>
                      <a:pt x="29" y="86"/>
                    </a:lnTo>
                    <a:lnTo>
                      <a:pt x="26" y="98"/>
                    </a:lnTo>
                    <a:lnTo>
                      <a:pt x="29" y="150"/>
                    </a:lnTo>
                    <a:lnTo>
                      <a:pt x="29" y="150"/>
                    </a:lnTo>
                    <a:lnTo>
                      <a:pt x="28" y="155"/>
                    </a:lnTo>
                    <a:lnTo>
                      <a:pt x="24" y="159"/>
                    </a:lnTo>
                    <a:lnTo>
                      <a:pt x="20" y="163"/>
                    </a:lnTo>
                    <a:lnTo>
                      <a:pt x="0" y="91"/>
                    </a:lnTo>
                    <a:lnTo>
                      <a:pt x="0" y="91"/>
                    </a:lnTo>
                    <a:lnTo>
                      <a:pt x="0" y="83"/>
                    </a:lnTo>
                    <a:lnTo>
                      <a:pt x="4" y="62"/>
                    </a:lnTo>
                    <a:lnTo>
                      <a:pt x="8" y="48"/>
                    </a:lnTo>
                    <a:lnTo>
                      <a:pt x="12" y="33"/>
                    </a:lnTo>
                    <a:lnTo>
                      <a:pt x="18" y="16"/>
                    </a:lnTo>
                    <a:lnTo>
                      <a:pt x="25" y="0"/>
                    </a:lnTo>
                    <a:lnTo>
                      <a:pt x="61" y="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57" name="Google Shape;1057;g2dcae107fb3_0_966"/>
              <p:cNvSpPr/>
              <p:nvPr/>
            </p:nvSpPr>
            <p:spPr>
              <a:xfrm>
                <a:off x="111126" y="2624146"/>
                <a:ext cx="319088" cy="879478"/>
              </a:xfrm>
              <a:custGeom>
                <a:rect b="b" l="l" r="r" t="t"/>
                <a:pathLst>
                  <a:path extrusionOk="0" h="554" w="201">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58" name="Google Shape;1058;g2dcae107fb3_0_966"/>
              <p:cNvSpPr/>
              <p:nvPr/>
            </p:nvSpPr>
            <p:spPr>
              <a:xfrm>
                <a:off x="111126" y="2624146"/>
                <a:ext cx="319088" cy="879478"/>
              </a:xfrm>
              <a:custGeom>
                <a:rect b="b" l="l" r="r" t="t"/>
                <a:pathLst>
                  <a:path extrusionOk="0" h="554" w="201">
                    <a:moveTo>
                      <a:pt x="126" y="25"/>
                    </a:moveTo>
                    <a:lnTo>
                      <a:pt x="126" y="25"/>
                    </a:lnTo>
                    <a:lnTo>
                      <a:pt x="130" y="19"/>
                    </a:lnTo>
                    <a:lnTo>
                      <a:pt x="135" y="13"/>
                    </a:lnTo>
                    <a:lnTo>
                      <a:pt x="140" y="9"/>
                    </a:lnTo>
                    <a:lnTo>
                      <a:pt x="146" y="5"/>
                    </a:lnTo>
                    <a:lnTo>
                      <a:pt x="152" y="3"/>
                    </a:lnTo>
                    <a:lnTo>
                      <a:pt x="157" y="0"/>
                    </a:lnTo>
                    <a:lnTo>
                      <a:pt x="163" y="0"/>
                    </a:lnTo>
                    <a:lnTo>
                      <a:pt x="170" y="0"/>
                    </a:lnTo>
                    <a:lnTo>
                      <a:pt x="176" y="0"/>
                    </a:lnTo>
                    <a:lnTo>
                      <a:pt x="181" y="3"/>
                    </a:lnTo>
                    <a:lnTo>
                      <a:pt x="186" y="5"/>
                    </a:lnTo>
                    <a:lnTo>
                      <a:pt x="191" y="9"/>
                    </a:lnTo>
                    <a:lnTo>
                      <a:pt x="195" y="14"/>
                    </a:lnTo>
                    <a:lnTo>
                      <a:pt x="197" y="20"/>
                    </a:lnTo>
                    <a:lnTo>
                      <a:pt x="199" y="26"/>
                    </a:lnTo>
                    <a:lnTo>
                      <a:pt x="201" y="34"/>
                    </a:lnTo>
                    <a:lnTo>
                      <a:pt x="201" y="34"/>
                    </a:lnTo>
                    <a:lnTo>
                      <a:pt x="201" y="50"/>
                    </a:lnTo>
                    <a:lnTo>
                      <a:pt x="199" y="69"/>
                    </a:lnTo>
                    <a:lnTo>
                      <a:pt x="195" y="111"/>
                    </a:lnTo>
                    <a:lnTo>
                      <a:pt x="187" y="158"/>
                    </a:lnTo>
                    <a:lnTo>
                      <a:pt x="178" y="206"/>
                    </a:lnTo>
                    <a:lnTo>
                      <a:pt x="161" y="287"/>
                    </a:lnTo>
                    <a:lnTo>
                      <a:pt x="154" y="321"/>
                    </a:lnTo>
                    <a:lnTo>
                      <a:pt x="52" y="554"/>
                    </a:lnTo>
                    <a:lnTo>
                      <a:pt x="0" y="541"/>
                    </a:lnTo>
                    <a:lnTo>
                      <a:pt x="83" y="303"/>
                    </a:lnTo>
                    <a:lnTo>
                      <a:pt x="83" y="303"/>
                    </a:lnTo>
                    <a:lnTo>
                      <a:pt x="85" y="239"/>
                    </a:lnTo>
                    <a:lnTo>
                      <a:pt x="89" y="200"/>
                    </a:lnTo>
                    <a:lnTo>
                      <a:pt x="94" y="161"/>
                    </a:lnTo>
                    <a:lnTo>
                      <a:pt x="99" y="121"/>
                    </a:lnTo>
                    <a:lnTo>
                      <a:pt x="106" y="84"/>
                    </a:lnTo>
                    <a:lnTo>
                      <a:pt x="111" y="66"/>
                    </a:lnTo>
                    <a:lnTo>
                      <a:pt x="115" y="50"/>
                    </a:lnTo>
                    <a:lnTo>
                      <a:pt x="120" y="36"/>
                    </a:lnTo>
                    <a:lnTo>
                      <a:pt x="126" y="25"/>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59" name="Google Shape;1059;g2dcae107fb3_0_966"/>
              <p:cNvSpPr/>
              <p:nvPr/>
            </p:nvSpPr>
            <p:spPr>
              <a:xfrm>
                <a:off x="111126" y="2624146"/>
                <a:ext cx="277813" cy="879478"/>
              </a:xfrm>
              <a:custGeom>
                <a:rect b="b" l="l" r="r" t="t"/>
                <a:pathLst>
                  <a:path extrusionOk="0" h="554" w="175">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60" name="Google Shape;1060;g2dcae107fb3_0_966"/>
              <p:cNvSpPr/>
              <p:nvPr/>
            </p:nvSpPr>
            <p:spPr>
              <a:xfrm>
                <a:off x="111126" y="2624146"/>
                <a:ext cx="277813" cy="879478"/>
              </a:xfrm>
              <a:custGeom>
                <a:rect b="b" l="l" r="r" t="t"/>
                <a:pathLst>
                  <a:path extrusionOk="0" h="554" w="175">
                    <a:moveTo>
                      <a:pt x="167" y="0"/>
                    </a:moveTo>
                    <a:lnTo>
                      <a:pt x="167" y="0"/>
                    </a:lnTo>
                    <a:lnTo>
                      <a:pt x="161" y="0"/>
                    </a:lnTo>
                    <a:lnTo>
                      <a:pt x="155" y="2"/>
                    </a:lnTo>
                    <a:lnTo>
                      <a:pt x="150" y="3"/>
                    </a:lnTo>
                    <a:lnTo>
                      <a:pt x="144" y="7"/>
                    </a:lnTo>
                    <a:lnTo>
                      <a:pt x="139" y="10"/>
                    </a:lnTo>
                    <a:lnTo>
                      <a:pt x="134" y="14"/>
                    </a:lnTo>
                    <a:lnTo>
                      <a:pt x="130" y="19"/>
                    </a:lnTo>
                    <a:lnTo>
                      <a:pt x="126" y="25"/>
                    </a:lnTo>
                    <a:lnTo>
                      <a:pt x="126" y="25"/>
                    </a:lnTo>
                    <a:lnTo>
                      <a:pt x="120" y="36"/>
                    </a:lnTo>
                    <a:lnTo>
                      <a:pt x="115" y="50"/>
                    </a:lnTo>
                    <a:lnTo>
                      <a:pt x="111" y="66"/>
                    </a:lnTo>
                    <a:lnTo>
                      <a:pt x="106" y="84"/>
                    </a:lnTo>
                    <a:lnTo>
                      <a:pt x="99" y="121"/>
                    </a:lnTo>
                    <a:lnTo>
                      <a:pt x="94" y="161"/>
                    </a:lnTo>
                    <a:lnTo>
                      <a:pt x="89" y="200"/>
                    </a:lnTo>
                    <a:lnTo>
                      <a:pt x="85" y="239"/>
                    </a:lnTo>
                    <a:lnTo>
                      <a:pt x="83" y="303"/>
                    </a:lnTo>
                    <a:lnTo>
                      <a:pt x="0" y="541"/>
                    </a:lnTo>
                    <a:lnTo>
                      <a:pt x="52" y="554"/>
                    </a:lnTo>
                    <a:lnTo>
                      <a:pt x="90" y="467"/>
                    </a:lnTo>
                    <a:lnTo>
                      <a:pt x="90" y="467"/>
                    </a:lnTo>
                    <a:lnTo>
                      <a:pt x="95" y="365"/>
                    </a:lnTo>
                    <a:lnTo>
                      <a:pt x="104" y="246"/>
                    </a:lnTo>
                    <a:lnTo>
                      <a:pt x="115" y="106"/>
                    </a:lnTo>
                    <a:lnTo>
                      <a:pt x="115" y="106"/>
                    </a:lnTo>
                    <a:lnTo>
                      <a:pt x="118" y="93"/>
                    </a:lnTo>
                    <a:lnTo>
                      <a:pt x="120" y="79"/>
                    </a:lnTo>
                    <a:lnTo>
                      <a:pt x="124" y="62"/>
                    </a:lnTo>
                    <a:lnTo>
                      <a:pt x="130" y="45"/>
                    </a:lnTo>
                    <a:lnTo>
                      <a:pt x="134" y="36"/>
                    </a:lnTo>
                    <a:lnTo>
                      <a:pt x="137" y="28"/>
                    </a:lnTo>
                    <a:lnTo>
                      <a:pt x="142" y="21"/>
                    </a:lnTo>
                    <a:lnTo>
                      <a:pt x="149" y="14"/>
                    </a:lnTo>
                    <a:lnTo>
                      <a:pt x="155" y="9"/>
                    </a:lnTo>
                    <a:lnTo>
                      <a:pt x="162" y="5"/>
                    </a:lnTo>
                    <a:lnTo>
                      <a:pt x="162" y="5"/>
                    </a:lnTo>
                    <a:lnTo>
                      <a:pt x="175" y="0"/>
                    </a:lnTo>
                    <a:lnTo>
                      <a:pt x="175" y="0"/>
                    </a:lnTo>
                    <a:lnTo>
                      <a:pt x="167"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61" name="Google Shape;1061;g2dcae107fb3_0_966"/>
              <p:cNvSpPr/>
              <p:nvPr/>
            </p:nvSpPr>
            <p:spPr>
              <a:xfrm>
                <a:off x="455614" y="3411548"/>
                <a:ext cx="279400" cy="1370017"/>
              </a:xfrm>
              <a:custGeom>
                <a:rect b="b" l="l" r="r" t="t"/>
                <a:pathLst>
                  <a:path extrusionOk="0" h="863" w="176">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62" name="Google Shape;1062;g2dcae107fb3_0_966"/>
              <p:cNvSpPr/>
              <p:nvPr/>
            </p:nvSpPr>
            <p:spPr>
              <a:xfrm>
                <a:off x="455614" y="3411548"/>
                <a:ext cx="279400" cy="1370017"/>
              </a:xfrm>
              <a:custGeom>
                <a:rect b="b" l="l" r="r" t="t"/>
                <a:pathLst>
                  <a:path extrusionOk="0" h="863" w="176">
                    <a:moveTo>
                      <a:pt x="0" y="196"/>
                    </a:moveTo>
                    <a:lnTo>
                      <a:pt x="14" y="22"/>
                    </a:lnTo>
                    <a:lnTo>
                      <a:pt x="145" y="0"/>
                    </a:lnTo>
                    <a:lnTo>
                      <a:pt x="145" y="0"/>
                    </a:lnTo>
                    <a:lnTo>
                      <a:pt x="151" y="20"/>
                    </a:lnTo>
                    <a:lnTo>
                      <a:pt x="156" y="41"/>
                    </a:lnTo>
                    <a:lnTo>
                      <a:pt x="164" y="67"/>
                    </a:lnTo>
                    <a:lnTo>
                      <a:pt x="170" y="98"/>
                    </a:lnTo>
                    <a:lnTo>
                      <a:pt x="174" y="131"/>
                    </a:lnTo>
                    <a:lnTo>
                      <a:pt x="175" y="148"/>
                    </a:lnTo>
                    <a:lnTo>
                      <a:pt x="176" y="165"/>
                    </a:lnTo>
                    <a:lnTo>
                      <a:pt x="175" y="181"/>
                    </a:lnTo>
                    <a:lnTo>
                      <a:pt x="174" y="197"/>
                    </a:lnTo>
                    <a:lnTo>
                      <a:pt x="174" y="197"/>
                    </a:lnTo>
                    <a:lnTo>
                      <a:pt x="165" y="251"/>
                    </a:lnTo>
                    <a:lnTo>
                      <a:pt x="154" y="328"/>
                    </a:lnTo>
                    <a:lnTo>
                      <a:pt x="149" y="369"/>
                    </a:lnTo>
                    <a:lnTo>
                      <a:pt x="145" y="410"/>
                    </a:lnTo>
                    <a:lnTo>
                      <a:pt x="143" y="449"/>
                    </a:lnTo>
                    <a:lnTo>
                      <a:pt x="143" y="467"/>
                    </a:lnTo>
                    <a:lnTo>
                      <a:pt x="144" y="483"/>
                    </a:lnTo>
                    <a:lnTo>
                      <a:pt x="144" y="483"/>
                    </a:lnTo>
                    <a:lnTo>
                      <a:pt x="144" y="512"/>
                    </a:lnTo>
                    <a:lnTo>
                      <a:pt x="141" y="552"/>
                    </a:lnTo>
                    <a:lnTo>
                      <a:pt x="136" y="603"/>
                    </a:lnTo>
                    <a:lnTo>
                      <a:pt x="127" y="663"/>
                    </a:lnTo>
                    <a:lnTo>
                      <a:pt x="127" y="663"/>
                    </a:lnTo>
                    <a:lnTo>
                      <a:pt x="119" y="704"/>
                    </a:lnTo>
                    <a:lnTo>
                      <a:pt x="110" y="740"/>
                    </a:lnTo>
                    <a:lnTo>
                      <a:pt x="102" y="771"/>
                    </a:lnTo>
                    <a:lnTo>
                      <a:pt x="93" y="798"/>
                    </a:lnTo>
                    <a:lnTo>
                      <a:pt x="79" y="839"/>
                    </a:lnTo>
                    <a:lnTo>
                      <a:pt x="74" y="853"/>
                    </a:lnTo>
                    <a:lnTo>
                      <a:pt x="73" y="863"/>
                    </a:lnTo>
                    <a:lnTo>
                      <a:pt x="22" y="856"/>
                    </a:lnTo>
                    <a:lnTo>
                      <a:pt x="22" y="856"/>
                    </a:lnTo>
                    <a:lnTo>
                      <a:pt x="33" y="682"/>
                    </a:lnTo>
                    <a:lnTo>
                      <a:pt x="40" y="559"/>
                    </a:lnTo>
                    <a:lnTo>
                      <a:pt x="42" y="515"/>
                    </a:lnTo>
                    <a:lnTo>
                      <a:pt x="42" y="495"/>
                    </a:lnTo>
                    <a:lnTo>
                      <a:pt x="42" y="495"/>
                    </a:lnTo>
                    <a:lnTo>
                      <a:pt x="20" y="339"/>
                    </a:lnTo>
                    <a:lnTo>
                      <a:pt x="0" y="196"/>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63" name="Google Shape;1063;g2dcae107fb3_0_966"/>
              <p:cNvSpPr/>
              <p:nvPr/>
            </p:nvSpPr>
            <p:spPr>
              <a:xfrm>
                <a:off x="490539" y="3568711"/>
                <a:ext cx="244475" cy="1212854"/>
              </a:xfrm>
              <a:custGeom>
                <a:rect b="b" l="l" r="r" t="t"/>
                <a:pathLst>
                  <a:path extrusionOk="0" h="764" w="154">
                    <a:moveTo>
                      <a:pt x="0" y="757"/>
                    </a:moveTo>
                    <a:lnTo>
                      <a:pt x="0" y="757"/>
                    </a:lnTo>
                    <a:lnTo>
                      <a:pt x="0" y="757"/>
                    </a:lnTo>
                    <a:lnTo>
                      <a:pt x="0" y="757"/>
                    </a:lnTo>
                    <a:lnTo>
                      <a:pt x="0" y="757"/>
                    </a:lnTo>
                    <a:lnTo>
                      <a:pt x="0" y="757"/>
                    </a:lnTo>
                    <a:close/>
                    <a:moveTo>
                      <a:pt x="0" y="757"/>
                    </a:moveTo>
                    <a:lnTo>
                      <a:pt x="0" y="757"/>
                    </a:lnTo>
                    <a:lnTo>
                      <a:pt x="0" y="757"/>
                    </a:lnTo>
                    <a:lnTo>
                      <a:pt x="0" y="757"/>
                    </a:lnTo>
                    <a:lnTo>
                      <a:pt x="0" y="757"/>
                    </a:lnTo>
                    <a:close/>
                    <a:moveTo>
                      <a:pt x="0" y="757"/>
                    </a:moveTo>
                    <a:lnTo>
                      <a:pt x="0" y="757"/>
                    </a:lnTo>
                    <a:lnTo>
                      <a:pt x="0" y="757"/>
                    </a:lnTo>
                    <a:lnTo>
                      <a:pt x="0" y="757"/>
                    </a:lnTo>
                    <a:lnTo>
                      <a:pt x="0" y="757"/>
                    </a:lnTo>
                    <a:close/>
                    <a:moveTo>
                      <a:pt x="59" y="735"/>
                    </a:moveTo>
                    <a:lnTo>
                      <a:pt x="59" y="735"/>
                    </a:lnTo>
                    <a:lnTo>
                      <a:pt x="59" y="735"/>
                    </a:lnTo>
                    <a:lnTo>
                      <a:pt x="54" y="753"/>
                    </a:lnTo>
                    <a:lnTo>
                      <a:pt x="51" y="764"/>
                    </a:lnTo>
                    <a:lnTo>
                      <a:pt x="0" y="757"/>
                    </a:lnTo>
                    <a:lnTo>
                      <a:pt x="51" y="764"/>
                    </a:lnTo>
                    <a:lnTo>
                      <a:pt x="51" y="764"/>
                    </a:lnTo>
                    <a:lnTo>
                      <a:pt x="54" y="753"/>
                    </a:lnTo>
                    <a:lnTo>
                      <a:pt x="59" y="735"/>
                    </a:lnTo>
                    <a:close/>
                    <a:moveTo>
                      <a:pt x="3" y="728"/>
                    </a:moveTo>
                    <a:lnTo>
                      <a:pt x="3" y="728"/>
                    </a:lnTo>
                    <a:lnTo>
                      <a:pt x="3" y="728"/>
                    </a:lnTo>
                    <a:lnTo>
                      <a:pt x="0" y="757"/>
                    </a:lnTo>
                    <a:lnTo>
                      <a:pt x="0" y="757"/>
                    </a:lnTo>
                    <a:lnTo>
                      <a:pt x="3" y="728"/>
                    </a:lnTo>
                    <a:close/>
                    <a:moveTo>
                      <a:pt x="105" y="564"/>
                    </a:moveTo>
                    <a:lnTo>
                      <a:pt x="105" y="564"/>
                    </a:lnTo>
                    <a:lnTo>
                      <a:pt x="98" y="601"/>
                    </a:lnTo>
                    <a:lnTo>
                      <a:pt x="90" y="635"/>
                    </a:lnTo>
                    <a:lnTo>
                      <a:pt x="82" y="663"/>
                    </a:lnTo>
                    <a:lnTo>
                      <a:pt x="75" y="689"/>
                    </a:lnTo>
                    <a:lnTo>
                      <a:pt x="75" y="689"/>
                    </a:lnTo>
                    <a:lnTo>
                      <a:pt x="75" y="689"/>
                    </a:lnTo>
                    <a:lnTo>
                      <a:pt x="82" y="663"/>
                    </a:lnTo>
                    <a:lnTo>
                      <a:pt x="90" y="635"/>
                    </a:lnTo>
                    <a:lnTo>
                      <a:pt x="98" y="601"/>
                    </a:lnTo>
                    <a:lnTo>
                      <a:pt x="105" y="564"/>
                    </a:lnTo>
                    <a:close/>
                    <a:moveTo>
                      <a:pt x="121" y="379"/>
                    </a:moveTo>
                    <a:lnTo>
                      <a:pt x="121" y="379"/>
                    </a:lnTo>
                    <a:lnTo>
                      <a:pt x="122" y="384"/>
                    </a:lnTo>
                    <a:lnTo>
                      <a:pt x="122" y="384"/>
                    </a:lnTo>
                    <a:lnTo>
                      <a:pt x="122" y="404"/>
                    </a:lnTo>
                    <a:lnTo>
                      <a:pt x="122" y="404"/>
                    </a:lnTo>
                    <a:lnTo>
                      <a:pt x="122" y="384"/>
                    </a:lnTo>
                    <a:lnTo>
                      <a:pt x="122" y="384"/>
                    </a:lnTo>
                    <a:lnTo>
                      <a:pt x="121" y="379"/>
                    </a:lnTo>
                    <a:close/>
                    <a:moveTo>
                      <a:pt x="148" y="0"/>
                    </a:moveTo>
                    <a:lnTo>
                      <a:pt x="148" y="0"/>
                    </a:lnTo>
                    <a:lnTo>
                      <a:pt x="148" y="0"/>
                    </a:lnTo>
                    <a:lnTo>
                      <a:pt x="152" y="34"/>
                    </a:lnTo>
                    <a:lnTo>
                      <a:pt x="153" y="50"/>
                    </a:lnTo>
                    <a:lnTo>
                      <a:pt x="154" y="67"/>
                    </a:lnTo>
                    <a:lnTo>
                      <a:pt x="154" y="67"/>
                    </a:lnTo>
                    <a:lnTo>
                      <a:pt x="153" y="50"/>
                    </a:lnTo>
                    <a:lnTo>
                      <a:pt x="152" y="34"/>
                    </a:lnTo>
                    <a:lnTo>
                      <a:pt x="148" y="0"/>
                    </a:lnTo>
                    <a:close/>
                  </a:path>
                </a:pathLst>
              </a:custGeom>
              <a:solidFill>
                <a:srgbClr val="D9D9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64" name="Google Shape;1064;g2dcae107fb3_0_966"/>
              <p:cNvSpPr/>
              <p:nvPr/>
            </p:nvSpPr>
            <p:spPr>
              <a:xfrm>
                <a:off x="490539" y="4770452"/>
                <a:ext cx="0" cy="0"/>
              </a:xfrm>
              <a:custGeom>
                <a:rect b="b" l="l" r="r" t="t"/>
                <a:pathLst>
                  <a:path extrusionOk="0" h="120000" w="120000">
                    <a:moveTo>
                      <a:pt x="0" y="0"/>
                    </a:moveTo>
                    <a:lnTo>
                      <a:pt x="0" y="0"/>
                    </a:lnTo>
                    <a:lnTo>
                      <a:pt x="0" y="0"/>
                    </a:lnTo>
                    <a:lnTo>
                      <a:pt x="0" y="0"/>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65" name="Google Shape;1065;g2dcae107fb3_0_966"/>
              <p:cNvSpPr/>
              <p:nvPr/>
            </p:nvSpPr>
            <p:spPr>
              <a:xfrm>
                <a:off x="490539" y="4770452"/>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66" name="Google Shape;1066;g2dcae107fb3_0_966"/>
              <p:cNvSpPr/>
              <p:nvPr/>
            </p:nvSpPr>
            <p:spPr>
              <a:xfrm>
                <a:off x="490539" y="4770452"/>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67" name="Google Shape;1067;g2dcae107fb3_0_966"/>
              <p:cNvSpPr/>
              <p:nvPr/>
            </p:nvSpPr>
            <p:spPr>
              <a:xfrm>
                <a:off x="490539" y="4735527"/>
                <a:ext cx="93663" cy="46038"/>
              </a:xfrm>
              <a:custGeom>
                <a:rect b="b" l="l" r="r" t="t"/>
                <a:pathLst>
                  <a:path extrusionOk="0" h="29" w="59">
                    <a:moveTo>
                      <a:pt x="59" y="0"/>
                    </a:moveTo>
                    <a:lnTo>
                      <a:pt x="59" y="0"/>
                    </a:lnTo>
                    <a:lnTo>
                      <a:pt x="59" y="0"/>
                    </a:lnTo>
                    <a:lnTo>
                      <a:pt x="54" y="18"/>
                    </a:lnTo>
                    <a:lnTo>
                      <a:pt x="51" y="29"/>
                    </a:lnTo>
                    <a:lnTo>
                      <a:pt x="0" y="22"/>
                    </a:lnTo>
                    <a:lnTo>
                      <a:pt x="51" y="29"/>
                    </a:lnTo>
                    <a:lnTo>
                      <a:pt x="51" y="29"/>
                    </a:lnTo>
                    <a:lnTo>
                      <a:pt x="54" y="18"/>
                    </a:lnTo>
                    <a:lnTo>
                      <a:pt x="59"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68" name="Google Shape;1068;g2dcae107fb3_0_966"/>
              <p:cNvSpPr/>
              <p:nvPr/>
            </p:nvSpPr>
            <p:spPr>
              <a:xfrm>
                <a:off x="490539" y="4724414"/>
                <a:ext cx="4763" cy="46038"/>
              </a:xfrm>
              <a:custGeom>
                <a:rect b="b" l="l" r="r" t="t"/>
                <a:pathLst>
                  <a:path extrusionOk="0" h="29" w="3">
                    <a:moveTo>
                      <a:pt x="3" y="0"/>
                    </a:moveTo>
                    <a:lnTo>
                      <a:pt x="3" y="0"/>
                    </a:lnTo>
                    <a:lnTo>
                      <a:pt x="3" y="0"/>
                    </a:lnTo>
                    <a:lnTo>
                      <a:pt x="0" y="29"/>
                    </a:lnTo>
                    <a:lnTo>
                      <a:pt x="0" y="29"/>
                    </a:lnTo>
                    <a:lnTo>
                      <a:pt x="3"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69" name="Google Shape;1069;g2dcae107fb3_0_966"/>
              <p:cNvSpPr/>
              <p:nvPr/>
            </p:nvSpPr>
            <p:spPr>
              <a:xfrm>
                <a:off x="609601" y="4464064"/>
                <a:ext cx="47625" cy="198438"/>
              </a:xfrm>
              <a:custGeom>
                <a:rect b="b" l="l" r="r" t="t"/>
                <a:pathLst>
                  <a:path extrusionOk="0" h="125" w="30">
                    <a:moveTo>
                      <a:pt x="30" y="0"/>
                    </a:moveTo>
                    <a:lnTo>
                      <a:pt x="30" y="0"/>
                    </a:lnTo>
                    <a:lnTo>
                      <a:pt x="23" y="37"/>
                    </a:lnTo>
                    <a:lnTo>
                      <a:pt x="15" y="71"/>
                    </a:lnTo>
                    <a:lnTo>
                      <a:pt x="7" y="99"/>
                    </a:lnTo>
                    <a:lnTo>
                      <a:pt x="0" y="125"/>
                    </a:lnTo>
                    <a:lnTo>
                      <a:pt x="0" y="125"/>
                    </a:lnTo>
                    <a:lnTo>
                      <a:pt x="0" y="125"/>
                    </a:lnTo>
                    <a:lnTo>
                      <a:pt x="7" y="99"/>
                    </a:lnTo>
                    <a:lnTo>
                      <a:pt x="15" y="71"/>
                    </a:lnTo>
                    <a:lnTo>
                      <a:pt x="23" y="37"/>
                    </a:lnTo>
                    <a:lnTo>
                      <a:pt x="3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70" name="Google Shape;1070;g2dcae107fb3_0_966"/>
              <p:cNvSpPr/>
              <p:nvPr/>
            </p:nvSpPr>
            <p:spPr>
              <a:xfrm>
                <a:off x="682627" y="4170375"/>
                <a:ext cx="1588" cy="39688"/>
              </a:xfrm>
              <a:custGeom>
                <a:rect b="b" l="l" r="r" t="t"/>
                <a:pathLst>
                  <a:path extrusionOk="0" h="25" w="1">
                    <a:moveTo>
                      <a:pt x="0" y="0"/>
                    </a:moveTo>
                    <a:lnTo>
                      <a:pt x="0" y="0"/>
                    </a:lnTo>
                    <a:lnTo>
                      <a:pt x="1" y="5"/>
                    </a:lnTo>
                    <a:lnTo>
                      <a:pt x="1" y="5"/>
                    </a:lnTo>
                    <a:lnTo>
                      <a:pt x="1" y="25"/>
                    </a:lnTo>
                    <a:lnTo>
                      <a:pt x="1" y="25"/>
                    </a:lnTo>
                    <a:lnTo>
                      <a:pt x="1" y="5"/>
                    </a:lnTo>
                    <a:lnTo>
                      <a:pt x="1" y="5"/>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71" name="Google Shape;1071;g2dcae107fb3_0_966"/>
              <p:cNvSpPr/>
              <p:nvPr/>
            </p:nvSpPr>
            <p:spPr>
              <a:xfrm>
                <a:off x="725489" y="3568711"/>
                <a:ext cx="9525" cy="106363"/>
              </a:xfrm>
              <a:custGeom>
                <a:rect b="b" l="l" r="r" t="t"/>
                <a:pathLst>
                  <a:path extrusionOk="0" h="67" w="6">
                    <a:moveTo>
                      <a:pt x="0" y="0"/>
                    </a:moveTo>
                    <a:lnTo>
                      <a:pt x="0" y="0"/>
                    </a:lnTo>
                    <a:lnTo>
                      <a:pt x="0" y="0"/>
                    </a:lnTo>
                    <a:lnTo>
                      <a:pt x="4" y="34"/>
                    </a:lnTo>
                    <a:lnTo>
                      <a:pt x="5" y="50"/>
                    </a:lnTo>
                    <a:lnTo>
                      <a:pt x="6" y="67"/>
                    </a:lnTo>
                    <a:lnTo>
                      <a:pt x="6" y="67"/>
                    </a:lnTo>
                    <a:lnTo>
                      <a:pt x="5" y="50"/>
                    </a:lnTo>
                    <a:lnTo>
                      <a:pt x="4" y="34"/>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72" name="Google Shape;1072;g2dcae107fb3_0_966"/>
              <p:cNvSpPr/>
              <p:nvPr/>
            </p:nvSpPr>
            <p:spPr>
              <a:xfrm>
                <a:off x="485776" y="3554423"/>
                <a:ext cx="249238" cy="1227141"/>
              </a:xfrm>
              <a:custGeom>
                <a:rect b="b" l="l" r="r" t="t"/>
                <a:pathLst>
                  <a:path extrusionOk="0" h="773" w="157">
                    <a:moveTo>
                      <a:pt x="17" y="711"/>
                    </a:moveTo>
                    <a:lnTo>
                      <a:pt x="17" y="711"/>
                    </a:lnTo>
                    <a:lnTo>
                      <a:pt x="6" y="737"/>
                    </a:lnTo>
                    <a:lnTo>
                      <a:pt x="6" y="737"/>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3" y="766"/>
                    </a:lnTo>
                    <a:lnTo>
                      <a:pt x="54" y="773"/>
                    </a:lnTo>
                    <a:lnTo>
                      <a:pt x="54" y="773"/>
                    </a:lnTo>
                    <a:lnTo>
                      <a:pt x="57" y="762"/>
                    </a:lnTo>
                    <a:lnTo>
                      <a:pt x="62" y="744"/>
                    </a:lnTo>
                    <a:lnTo>
                      <a:pt x="55" y="747"/>
                    </a:lnTo>
                    <a:lnTo>
                      <a:pt x="55" y="747"/>
                    </a:lnTo>
                    <a:lnTo>
                      <a:pt x="40" y="751"/>
                    </a:lnTo>
                    <a:lnTo>
                      <a:pt x="17" y="711"/>
                    </a:lnTo>
                    <a:close/>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close/>
                  </a:path>
                </a:pathLst>
              </a:custGeom>
              <a:solidFill>
                <a:srgbClr val="3C3C3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73" name="Google Shape;1073;g2dcae107fb3_0_966"/>
              <p:cNvSpPr/>
              <p:nvPr/>
            </p:nvSpPr>
            <p:spPr>
              <a:xfrm>
                <a:off x="490539" y="4683139"/>
                <a:ext cx="93663" cy="98425"/>
              </a:xfrm>
              <a:custGeom>
                <a:rect b="b" l="l" r="r" t="t"/>
                <a:pathLst>
                  <a:path extrusionOk="0" h="62" w="59">
                    <a:moveTo>
                      <a:pt x="14" y="0"/>
                    </a:moveTo>
                    <a:lnTo>
                      <a:pt x="14" y="0"/>
                    </a:lnTo>
                    <a:lnTo>
                      <a:pt x="3" y="26"/>
                    </a:lnTo>
                    <a:lnTo>
                      <a:pt x="3" y="26"/>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0" y="55"/>
                    </a:lnTo>
                    <a:lnTo>
                      <a:pt x="51" y="62"/>
                    </a:lnTo>
                    <a:lnTo>
                      <a:pt x="51" y="62"/>
                    </a:lnTo>
                    <a:lnTo>
                      <a:pt x="54" y="51"/>
                    </a:lnTo>
                    <a:lnTo>
                      <a:pt x="59" y="33"/>
                    </a:lnTo>
                    <a:lnTo>
                      <a:pt x="52" y="36"/>
                    </a:lnTo>
                    <a:lnTo>
                      <a:pt x="52" y="36"/>
                    </a:lnTo>
                    <a:lnTo>
                      <a:pt x="37" y="40"/>
                    </a:lnTo>
                    <a:lnTo>
                      <a:pt x="1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74" name="Google Shape;1074;g2dcae107fb3_0_966"/>
              <p:cNvSpPr/>
              <p:nvPr/>
            </p:nvSpPr>
            <p:spPr>
              <a:xfrm>
                <a:off x="485776" y="3554423"/>
                <a:ext cx="249238" cy="1108078"/>
              </a:xfrm>
              <a:custGeom>
                <a:rect b="b" l="l" r="r" t="t"/>
                <a:pathLst>
                  <a:path extrusionOk="0" h="698" w="157">
                    <a:moveTo>
                      <a:pt x="0" y="0"/>
                    </a:moveTo>
                    <a:lnTo>
                      <a:pt x="0" y="5"/>
                    </a:lnTo>
                    <a:lnTo>
                      <a:pt x="0" y="5"/>
                    </a:lnTo>
                    <a:lnTo>
                      <a:pt x="12" y="13"/>
                    </a:lnTo>
                    <a:lnTo>
                      <a:pt x="23" y="23"/>
                    </a:lnTo>
                    <a:lnTo>
                      <a:pt x="32" y="34"/>
                    </a:lnTo>
                    <a:lnTo>
                      <a:pt x="39" y="46"/>
                    </a:lnTo>
                    <a:lnTo>
                      <a:pt x="39" y="46"/>
                    </a:lnTo>
                    <a:lnTo>
                      <a:pt x="55" y="80"/>
                    </a:lnTo>
                    <a:lnTo>
                      <a:pt x="69" y="115"/>
                    </a:lnTo>
                    <a:lnTo>
                      <a:pt x="80" y="151"/>
                    </a:lnTo>
                    <a:lnTo>
                      <a:pt x="89" y="186"/>
                    </a:lnTo>
                    <a:lnTo>
                      <a:pt x="96" y="222"/>
                    </a:lnTo>
                    <a:lnTo>
                      <a:pt x="100" y="259"/>
                    </a:lnTo>
                    <a:lnTo>
                      <a:pt x="104" y="295"/>
                    </a:lnTo>
                    <a:lnTo>
                      <a:pt x="104" y="332"/>
                    </a:lnTo>
                    <a:lnTo>
                      <a:pt x="103" y="368"/>
                    </a:lnTo>
                    <a:lnTo>
                      <a:pt x="100" y="405"/>
                    </a:lnTo>
                    <a:lnTo>
                      <a:pt x="95" y="443"/>
                    </a:lnTo>
                    <a:lnTo>
                      <a:pt x="89" y="479"/>
                    </a:lnTo>
                    <a:lnTo>
                      <a:pt x="81" y="516"/>
                    </a:lnTo>
                    <a:lnTo>
                      <a:pt x="73" y="552"/>
                    </a:lnTo>
                    <a:lnTo>
                      <a:pt x="63" y="588"/>
                    </a:lnTo>
                    <a:lnTo>
                      <a:pt x="50" y="624"/>
                    </a:lnTo>
                    <a:lnTo>
                      <a:pt x="50" y="624"/>
                    </a:lnTo>
                    <a:lnTo>
                      <a:pt x="78" y="698"/>
                    </a:lnTo>
                    <a:lnTo>
                      <a:pt x="78" y="698"/>
                    </a:lnTo>
                    <a:lnTo>
                      <a:pt x="85" y="672"/>
                    </a:lnTo>
                    <a:lnTo>
                      <a:pt x="93" y="644"/>
                    </a:lnTo>
                    <a:lnTo>
                      <a:pt x="101" y="610"/>
                    </a:lnTo>
                    <a:lnTo>
                      <a:pt x="108" y="573"/>
                    </a:lnTo>
                    <a:lnTo>
                      <a:pt x="108" y="573"/>
                    </a:lnTo>
                    <a:lnTo>
                      <a:pt x="108" y="573"/>
                    </a:lnTo>
                    <a:lnTo>
                      <a:pt x="116" y="523"/>
                    </a:lnTo>
                    <a:lnTo>
                      <a:pt x="121" y="480"/>
                    </a:lnTo>
                    <a:lnTo>
                      <a:pt x="125" y="443"/>
                    </a:lnTo>
                    <a:lnTo>
                      <a:pt x="125" y="413"/>
                    </a:lnTo>
                    <a:lnTo>
                      <a:pt x="125" y="413"/>
                    </a:lnTo>
                    <a:lnTo>
                      <a:pt x="125" y="393"/>
                    </a:lnTo>
                    <a:lnTo>
                      <a:pt x="125" y="393"/>
                    </a:lnTo>
                    <a:lnTo>
                      <a:pt x="124" y="388"/>
                    </a:lnTo>
                    <a:lnTo>
                      <a:pt x="124" y="388"/>
                    </a:lnTo>
                    <a:lnTo>
                      <a:pt x="124" y="372"/>
                    </a:lnTo>
                    <a:lnTo>
                      <a:pt x="124" y="353"/>
                    </a:lnTo>
                    <a:lnTo>
                      <a:pt x="126" y="315"/>
                    </a:lnTo>
                    <a:lnTo>
                      <a:pt x="130" y="275"/>
                    </a:lnTo>
                    <a:lnTo>
                      <a:pt x="135" y="234"/>
                    </a:lnTo>
                    <a:lnTo>
                      <a:pt x="146" y="159"/>
                    </a:lnTo>
                    <a:lnTo>
                      <a:pt x="155" y="107"/>
                    </a:lnTo>
                    <a:lnTo>
                      <a:pt x="155" y="107"/>
                    </a:lnTo>
                    <a:lnTo>
                      <a:pt x="156" y="91"/>
                    </a:lnTo>
                    <a:lnTo>
                      <a:pt x="157" y="76"/>
                    </a:lnTo>
                    <a:lnTo>
                      <a:pt x="157" y="76"/>
                    </a:lnTo>
                    <a:lnTo>
                      <a:pt x="156" y="59"/>
                    </a:lnTo>
                    <a:lnTo>
                      <a:pt x="155" y="43"/>
                    </a:lnTo>
                    <a:lnTo>
                      <a:pt x="151" y="9"/>
                    </a:lnTo>
                    <a:lnTo>
                      <a:pt x="151" y="9"/>
                    </a:lnTo>
                    <a:lnTo>
                      <a:pt x="126" y="10"/>
                    </a:lnTo>
                    <a:lnTo>
                      <a:pt x="126" y="10"/>
                    </a:lnTo>
                    <a:lnTo>
                      <a:pt x="86" y="9"/>
                    </a:lnTo>
                    <a:lnTo>
                      <a:pt x="38" y="8"/>
                    </a:lnTo>
                    <a:lnTo>
                      <a:pt x="38" y="8"/>
                    </a:lnTo>
                    <a:lnTo>
                      <a:pt x="21" y="5"/>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75" name="Google Shape;1075;g2dcae107fb3_0_966"/>
              <p:cNvSpPr/>
              <p:nvPr/>
            </p:nvSpPr>
            <p:spPr>
              <a:xfrm>
                <a:off x="196851" y="3459173"/>
                <a:ext cx="433388" cy="1287467"/>
              </a:xfrm>
              <a:custGeom>
                <a:rect b="b" l="l" r="r" t="t"/>
                <a:pathLst>
                  <a:path extrusionOk="0" h="811" w="273">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76" name="Google Shape;1076;g2dcae107fb3_0_966"/>
              <p:cNvSpPr/>
              <p:nvPr/>
            </p:nvSpPr>
            <p:spPr>
              <a:xfrm>
                <a:off x="196851" y="3459173"/>
                <a:ext cx="433388" cy="1287467"/>
              </a:xfrm>
              <a:custGeom>
                <a:rect b="b" l="l" r="r" t="t"/>
                <a:pathLst>
                  <a:path extrusionOk="0" h="811" w="273">
                    <a:moveTo>
                      <a:pt x="185" y="0"/>
                    </a:moveTo>
                    <a:lnTo>
                      <a:pt x="174" y="206"/>
                    </a:lnTo>
                    <a:lnTo>
                      <a:pt x="117" y="412"/>
                    </a:lnTo>
                    <a:lnTo>
                      <a:pt x="117" y="412"/>
                    </a:lnTo>
                    <a:lnTo>
                      <a:pt x="148" y="474"/>
                    </a:lnTo>
                    <a:lnTo>
                      <a:pt x="174" y="529"/>
                    </a:lnTo>
                    <a:lnTo>
                      <a:pt x="185" y="556"/>
                    </a:lnTo>
                    <a:lnTo>
                      <a:pt x="195" y="580"/>
                    </a:lnTo>
                    <a:lnTo>
                      <a:pt x="195" y="580"/>
                    </a:lnTo>
                    <a:lnTo>
                      <a:pt x="242" y="710"/>
                    </a:lnTo>
                    <a:lnTo>
                      <a:pt x="273" y="797"/>
                    </a:lnTo>
                    <a:lnTo>
                      <a:pt x="222" y="811"/>
                    </a:lnTo>
                    <a:lnTo>
                      <a:pt x="35" y="498"/>
                    </a:lnTo>
                    <a:lnTo>
                      <a:pt x="35" y="498"/>
                    </a:lnTo>
                    <a:lnTo>
                      <a:pt x="29" y="489"/>
                    </a:lnTo>
                    <a:lnTo>
                      <a:pt x="24" y="479"/>
                    </a:lnTo>
                    <a:lnTo>
                      <a:pt x="16" y="467"/>
                    </a:lnTo>
                    <a:lnTo>
                      <a:pt x="10" y="452"/>
                    </a:lnTo>
                    <a:lnTo>
                      <a:pt x="5" y="436"/>
                    </a:lnTo>
                    <a:lnTo>
                      <a:pt x="1" y="418"/>
                    </a:lnTo>
                    <a:lnTo>
                      <a:pt x="0" y="409"/>
                    </a:lnTo>
                    <a:lnTo>
                      <a:pt x="0" y="401"/>
                    </a:lnTo>
                    <a:lnTo>
                      <a:pt x="0" y="401"/>
                    </a:lnTo>
                    <a:lnTo>
                      <a:pt x="3" y="371"/>
                    </a:lnTo>
                    <a:lnTo>
                      <a:pt x="8" y="321"/>
                    </a:lnTo>
                    <a:lnTo>
                      <a:pt x="24" y="192"/>
                    </a:lnTo>
                    <a:lnTo>
                      <a:pt x="46" y="18"/>
                    </a:lnTo>
                    <a:lnTo>
                      <a:pt x="185"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77" name="Google Shape;1077;g2dcae107fb3_0_966"/>
              <p:cNvSpPr/>
              <p:nvPr/>
            </p:nvSpPr>
            <p:spPr>
              <a:xfrm>
                <a:off x="584201" y="4724414"/>
                <a:ext cx="46038" cy="11113"/>
              </a:xfrm>
              <a:custGeom>
                <a:rect b="b" l="l" r="r" t="t"/>
                <a:pathLst>
                  <a:path extrusionOk="0" h="7" w="29">
                    <a:moveTo>
                      <a:pt x="29" y="0"/>
                    </a:moveTo>
                    <a:lnTo>
                      <a:pt x="0" y="7"/>
                    </a:lnTo>
                    <a:lnTo>
                      <a:pt x="0" y="7"/>
                    </a:lnTo>
                    <a:lnTo>
                      <a:pt x="29" y="0"/>
                    </a:lnTo>
                    <a:close/>
                  </a:path>
                </a:pathLst>
              </a:custGeom>
              <a:solidFill>
                <a:srgbClr val="D9D9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78" name="Google Shape;1078;g2dcae107fb3_0_966"/>
              <p:cNvSpPr/>
              <p:nvPr/>
            </p:nvSpPr>
            <p:spPr>
              <a:xfrm>
                <a:off x="584201" y="4724414"/>
                <a:ext cx="46038" cy="11113"/>
              </a:xfrm>
              <a:custGeom>
                <a:rect b="b" l="l" r="r" t="t"/>
                <a:pathLst>
                  <a:path extrusionOk="0" h="7" w="29">
                    <a:moveTo>
                      <a:pt x="29" y="0"/>
                    </a:moveTo>
                    <a:lnTo>
                      <a:pt x="0" y="7"/>
                    </a:lnTo>
                    <a:lnTo>
                      <a:pt x="0" y="7"/>
                    </a:lnTo>
                    <a:lnTo>
                      <a:pt x="29"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79" name="Google Shape;1079;g2dcae107fb3_0_966"/>
              <p:cNvSpPr/>
              <p:nvPr/>
            </p:nvSpPr>
            <p:spPr>
              <a:xfrm>
                <a:off x="584201" y="4735527"/>
                <a:ext cx="1500" cy="1500"/>
              </a:xfrm>
              <a:prstGeom prst="rect">
                <a:avLst/>
              </a:prstGeom>
              <a:solidFill>
                <a:srgbClr val="B9B9B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80" name="Google Shape;1080;g2dcae107fb3_0_966"/>
              <p:cNvSpPr/>
              <p:nvPr/>
            </p:nvSpPr>
            <p:spPr>
              <a:xfrm>
                <a:off x="584201" y="4735527"/>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81" name="Google Shape;1081;g2dcae107fb3_0_966"/>
              <p:cNvSpPr/>
              <p:nvPr/>
            </p:nvSpPr>
            <p:spPr>
              <a:xfrm>
                <a:off x="573089" y="4735527"/>
                <a:ext cx="11113" cy="4763"/>
              </a:xfrm>
              <a:custGeom>
                <a:rect b="b" l="l" r="r" t="t"/>
                <a:pathLst>
                  <a:path extrusionOk="0" h="3" w="7">
                    <a:moveTo>
                      <a:pt x="7" y="0"/>
                    </a:moveTo>
                    <a:lnTo>
                      <a:pt x="0" y="3"/>
                    </a:lnTo>
                    <a:lnTo>
                      <a:pt x="0" y="3"/>
                    </a:lnTo>
                    <a:lnTo>
                      <a:pt x="0" y="3"/>
                    </a:lnTo>
                    <a:lnTo>
                      <a:pt x="7" y="0"/>
                    </a:lnTo>
                    <a:lnTo>
                      <a:pt x="7" y="0"/>
                    </a:lnTo>
                    <a:close/>
                  </a:path>
                </a:pathLst>
              </a:custGeom>
              <a:solidFill>
                <a:srgbClr val="33333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82" name="Google Shape;1082;g2dcae107fb3_0_966"/>
              <p:cNvSpPr/>
              <p:nvPr/>
            </p:nvSpPr>
            <p:spPr>
              <a:xfrm>
                <a:off x="573089" y="4735527"/>
                <a:ext cx="11113" cy="4763"/>
              </a:xfrm>
              <a:custGeom>
                <a:rect b="b" l="l" r="r" t="t"/>
                <a:pathLst>
                  <a:path extrusionOk="0" h="3" w="7">
                    <a:moveTo>
                      <a:pt x="7" y="0"/>
                    </a:moveTo>
                    <a:lnTo>
                      <a:pt x="0" y="3"/>
                    </a:lnTo>
                    <a:lnTo>
                      <a:pt x="0" y="3"/>
                    </a:lnTo>
                    <a:lnTo>
                      <a:pt x="0" y="3"/>
                    </a:lnTo>
                    <a:lnTo>
                      <a:pt x="7" y="0"/>
                    </a:lnTo>
                    <a:lnTo>
                      <a:pt x="7"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83" name="Google Shape;1083;g2dcae107fb3_0_966"/>
              <p:cNvSpPr/>
              <p:nvPr/>
            </p:nvSpPr>
            <p:spPr>
              <a:xfrm>
                <a:off x="271463" y="3617924"/>
                <a:ext cx="358776" cy="1122366"/>
              </a:xfrm>
              <a:custGeom>
                <a:rect b="b" l="l" r="r" t="t"/>
                <a:pathLst>
                  <a:path extrusionOk="0" h="707" w="226">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close/>
                  </a:path>
                </a:pathLst>
              </a:custGeom>
              <a:solidFill>
                <a:srgbClr val="3C3C3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84" name="Google Shape;1084;g2dcae107fb3_0_966"/>
              <p:cNvSpPr/>
              <p:nvPr/>
            </p:nvSpPr>
            <p:spPr>
              <a:xfrm>
                <a:off x="271463" y="3617924"/>
                <a:ext cx="358776" cy="1122366"/>
              </a:xfrm>
              <a:custGeom>
                <a:rect b="b" l="l" r="r" t="t"/>
                <a:pathLst>
                  <a:path extrusionOk="0" h="707" w="226">
                    <a:moveTo>
                      <a:pt x="133" y="0"/>
                    </a:moveTo>
                    <a:lnTo>
                      <a:pt x="133" y="0"/>
                    </a:lnTo>
                    <a:lnTo>
                      <a:pt x="120" y="28"/>
                    </a:lnTo>
                    <a:lnTo>
                      <a:pt x="105" y="56"/>
                    </a:lnTo>
                    <a:lnTo>
                      <a:pt x="75" y="111"/>
                    </a:lnTo>
                    <a:lnTo>
                      <a:pt x="45" y="164"/>
                    </a:lnTo>
                    <a:lnTo>
                      <a:pt x="33" y="191"/>
                    </a:lnTo>
                    <a:lnTo>
                      <a:pt x="21" y="219"/>
                    </a:lnTo>
                    <a:lnTo>
                      <a:pt x="21" y="219"/>
                    </a:lnTo>
                    <a:lnTo>
                      <a:pt x="10" y="249"/>
                    </a:lnTo>
                    <a:lnTo>
                      <a:pt x="0" y="280"/>
                    </a:lnTo>
                    <a:lnTo>
                      <a:pt x="0" y="280"/>
                    </a:lnTo>
                    <a:lnTo>
                      <a:pt x="2" y="277"/>
                    </a:lnTo>
                    <a:lnTo>
                      <a:pt x="2" y="277"/>
                    </a:lnTo>
                    <a:lnTo>
                      <a:pt x="0" y="286"/>
                    </a:lnTo>
                    <a:lnTo>
                      <a:pt x="0" y="286"/>
                    </a:lnTo>
                    <a:lnTo>
                      <a:pt x="3" y="302"/>
                    </a:lnTo>
                    <a:lnTo>
                      <a:pt x="3" y="302"/>
                    </a:lnTo>
                    <a:lnTo>
                      <a:pt x="7" y="313"/>
                    </a:lnTo>
                    <a:lnTo>
                      <a:pt x="12" y="324"/>
                    </a:lnTo>
                    <a:lnTo>
                      <a:pt x="23" y="348"/>
                    </a:lnTo>
                    <a:lnTo>
                      <a:pt x="50" y="398"/>
                    </a:lnTo>
                    <a:lnTo>
                      <a:pt x="50" y="398"/>
                    </a:lnTo>
                    <a:lnTo>
                      <a:pt x="64" y="426"/>
                    </a:lnTo>
                    <a:lnTo>
                      <a:pt x="77" y="455"/>
                    </a:lnTo>
                    <a:lnTo>
                      <a:pt x="102" y="512"/>
                    </a:lnTo>
                    <a:lnTo>
                      <a:pt x="127" y="570"/>
                    </a:lnTo>
                    <a:lnTo>
                      <a:pt x="139" y="600"/>
                    </a:lnTo>
                    <a:lnTo>
                      <a:pt x="153" y="629"/>
                    </a:lnTo>
                    <a:lnTo>
                      <a:pt x="153" y="629"/>
                    </a:lnTo>
                    <a:lnTo>
                      <a:pt x="190" y="707"/>
                    </a:lnTo>
                    <a:lnTo>
                      <a:pt x="197" y="704"/>
                    </a:lnTo>
                    <a:lnTo>
                      <a:pt x="197" y="704"/>
                    </a:lnTo>
                    <a:lnTo>
                      <a:pt x="226" y="697"/>
                    </a:lnTo>
                    <a:lnTo>
                      <a:pt x="226" y="697"/>
                    </a:lnTo>
                    <a:lnTo>
                      <a:pt x="213" y="658"/>
                    </a:lnTo>
                    <a:lnTo>
                      <a:pt x="213" y="658"/>
                    </a:lnTo>
                    <a:lnTo>
                      <a:pt x="185" y="584"/>
                    </a:lnTo>
                    <a:lnTo>
                      <a:pt x="185" y="584"/>
                    </a:lnTo>
                    <a:lnTo>
                      <a:pt x="152" y="491"/>
                    </a:lnTo>
                    <a:lnTo>
                      <a:pt x="152" y="491"/>
                    </a:lnTo>
                    <a:lnTo>
                      <a:pt x="148" y="480"/>
                    </a:lnTo>
                    <a:lnTo>
                      <a:pt x="148" y="480"/>
                    </a:lnTo>
                    <a:lnTo>
                      <a:pt x="148" y="480"/>
                    </a:lnTo>
                    <a:lnTo>
                      <a:pt x="138" y="456"/>
                    </a:lnTo>
                    <a:lnTo>
                      <a:pt x="127" y="430"/>
                    </a:lnTo>
                    <a:lnTo>
                      <a:pt x="102" y="377"/>
                    </a:lnTo>
                    <a:lnTo>
                      <a:pt x="70" y="313"/>
                    </a:lnTo>
                    <a:lnTo>
                      <a:pt x="70" y="313"/>
                    </a:lnTo>
                    <a:lnTo>
                      <a:pt x="70" y="312"/>
                    </a:lnTo>
                    <a:lnTo>
                      <a:pt x="70" y="312"/>
                    </a:lnTo>
                    <a:lnTo>
                      <a:pt x="70" y="312"/>
                    </a:lnTo>
                    <a:lnTo>
                      <a:pt x="127" y="106"/>
                    </a:lnTo>
                    <a:lnTo>
                      <a:pt x="133"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85" name="Google Shape;1085;g2dcae107fb3_0_966"/>
              <p:cNvSpPr/>
              <p:nvPr/>
            </p:nvSpPr>
            <p:spPr>
              <a:xfrm>
                <a:off x="382588" y="4770452"/>
                <a:ext cx="193675" cy="114300"/>
              </a:xfrm>
              <a:custGeom>
                <a:rect b="b" l="l" r="r" t="t"/>
                <a:pathLst>
                  <a:path extrusionOk="0" h="72" w="122">
                    <a:moveTo>
                      <a:pt x="17" y="42"/>
                    </a:moveTo>
                    <a:lnTo>
                      <a:pt x="17" y="42"/>
                    </a:lnTo>
                    <a:lnTo>
                      <a:pt x="30" y="37"/>
                    </a:lnTo>
                    <a:lnTo>
                      <a:pt x="41" y="29"/>
                    </a:lnTo>
                    <a:lnTo>
                      <a:pt x="51" y="23"/>
                    </a:lnTo>
                    <a:lnTo>
                      <a:pt x="57" y="16"/>
                    </a:lnTo>
                    <a:lnTo>
                      <a:pt x="62" y="9"/>
                    </a:lnTo>
                    <a:lnTo>
                      <a:pt x="66" y="4"/>
                    </a:lnTo>
                    <a:lnTo>
                      <a:pt x="68" y="0"/>
                    </a:lnTo>
                    <a:lnTo>
                      <a:pt x="115" y="0"/>
                    </a:lnTo>
                    <a:lnTo>
                      <a:pt x="119" y="7"/>
                    </a:lnTo>
                    <a:lnTo>
                      <a:pt x="119" y="7"/>
                    </a:lnTo>
                    <a:lnTo>
                      <a:pt x="120" y="29"/>
                    </a:lnTo>
                    <a:lnTo>
                      <a:pt x="122" y="50"/>
                    </a:lnTo>
                    <a:lnTo>
                      <a:pt x="122" y="72"/>
                    </a:lnTo>
                    <a:lnTo>
                      <a:pt x="0" y="70"/>
                    </a:lnTo>
                    <a:lnTo>
                      <a:pt x="0" y="70"/>
                    </a:lnTo>
                    <a:lnTo>
                      <a:pt x="0" y="68"/>
                    </a:lnTo>
                    <a:lnTo>
                      <a:pt x="1" y="59"/>
                    </a:lnTo>
                    <a:lnTo>
                      <a:pt x="2" y="54"/>
                    </a:lnTo>
                    <a:lnTo>
                      <a:pt x="5" y="50"/>
                    </a:lnTo>
                    <a:lnTo>
                      <a:pt x="10" y="45"/>
                    </a:lnTo>
                    <a:lnTo>
                      <a:pt x="17" y="42"/>
                    </a:lnTo>
                    <a:lnTo>
                      <a:pt x="17" y="42"/>
                    </a:lnTo>
                    <a:close/>
                  </a:path>
                </a:pathLst>
              </a:custGeom>
              <a:solidFill>
                <a:srgbClr val="E9A9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86" name="Google Shape;1086;g2dcae107fb3_0_966"/>
              <p:cNvSpPr/>
              <p:nvPr/>
            </p:nvSpPr>
            <p:spPr>
              <a:xfrm>
                <a:off x="381001" y="4770452"/>
                <a:ext cx="195263" cy="114300"/>
              </a:xfrm>
              <a:custGeom>
                <a:rect b="b" l="l" r="r" t="t"/>
                <a:pathLst>
                  <a:path extrusionOk="0" h="72" w="123">
                    <a:moveTo>
                      <a:pt x="21" y="38"/>
                    </a:moveTo>
                    <a:lnTo>
                      <a:pt x="21" y="38"/>
                    </a:lnTo>
                    <a:lnTo>
                      <a:pt x="41" y="38"/>
                    </a:lnTo>
                    <a:lnTo>
                      <a:pt x="58" y="37"/>
                    </a:lnTo>
                    <a:lnTo>
                      <a:pt x="75" y="34"/>
                    </a:lnTo>
                    <a:lnTo>
                      <a:pt x="94" y="29"/>
                    </a:lnTo>
                    <a:lnTo>
                      <a:pt x="94" y="29"/>
                    </a:lnTo>
                    <a:lnTo>
                      <a:pt x="99" y="27"/>
                    </a:lnTo>
                    <a:lnTo>
                      <a:pt x="103" y="24"/>
                    </a:lnTo>
                    <a:lnTo>
                      <a:pt x="106" y="21"/>
                    </a:lnTo>
                    <a:lnTo>
                      <a:pt x="108" y="17"/>
                    </a:lnTo>
                    <a:lnTo>
                      <a:pt x="109" y="12"/>
                    </a:lnTo>
                    <a:lnTo>
                      <a:pt x="109" y="8"/>
                    </a:lnTo>
                    <a:lnTo>
                      <a:pt x="109" y="3"/>
                    </a:lnTo>
                    <a:lnTo>
                      <a:pt x="108" y="0"/>
                    </a:lnTo>
                    <a:lnTo>
                      <a:pt x="116" y="0"/>
                    </a:lnTo>
                    <a:lnTo>
                      <a:pt x="120" y="7"/>
                    </a:lnTo>
                    <a:lnTo>
                      <a:pt x="120" y="7"/>
                    </a:lnTo>
                    <a:lnTo>
                      <a:pt x="121" y="29"/>
                    </a:lnTo>
                    <a:lnTo>
                      <a:pt x="123" y="50"/>
                    </a:lnTo>
                    <a:lnTo>
                      <a:pt x="123" y="72"/>
                    </a:lnTo>
                    <a:lnTo>
                      <a:pt x="1" y="70"/>
                    </a:lnTo>
                    <a:lnTo>
                      <a:pt x="1" y="70"/>
                    </a:lnTo>
                    <a:lnTo>
                      <a:pt x="0" y="68"/>
                    </a:lnTo>
                    <a:lnTo>
                      <a:pt x="0" y="65"/>
                    </a:lnTo>
                    <a:lnTo>
                      <a:pt x="0" y="60"/>
                    </a:lnTo>
                    <a:lnTo>
                      <a:pt x="1" y="55"/>
                    </a:lnTo>
                    <a:lnTo>
                      <a:pt x="5" y="50"/>
                    </a:lnTo>
                    <a:lnTo>
                      <a:pt x="12" y="44"/>
                    </a:lnTo>
                    <a:lnTo>
                      <a:pt x="21" y="38"/>
                    </a:lnTo>
                    <a:lnTo>
                      <a:pt x="21" y="38"/>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87" name="Google Shape;1087;g2dcae107fb3_0_966"/>
              <p:cNvSpPr/>
              <p:nvPr/>
            </p:nvSpPr>
            <p:spPr>
              <a:xfrm>
                <a:off x="420688" y="4724414"/>
                <a:ext cx="249238" cy="160338"/>
              </a:xfrm>
              <a:custGeom>
                <a:rect b="b" l="l" r="r" t="t"/>
                <a:pathLst>
                  <a:path extrusionOk="0" h="101" w="157">
                    <a:moveTo>
                      <a:pt x="57" y="40"/>
                    </a:moveTo>
                    <a:lnTo>
                      <a:pt x="77" y="10"/>
                    </a:lnTo>
                    <a:lnTo>
                      <a:pt x="132" y="0"/>
                    </a:lnTo>
                    <a:lnTo>
                      <a:pt x="132" y="0"/>
                    </a:lnTo>
                    <a:lnTo>
                      <a:pt x="142" y="21"/>
                    </a:lnTo>
                    <a:lnTo>
                      <a:pt x="151" y="41"/>
                    </a:lnTo>
                    <a:lnTo>
                      <a:pt x="155" y="51"/>
                    </a:lnTo>
                    <a:lnTo>
                      <a:pt x="157" y="61"/>
                    </a:lnTo>
                    <a:lnTo>
                      <a:pt x="157" y="61"/>
                    </a:lnTo>
                    <a:lnTo>
                      <a:pt x="122" y="81"/>
                    </a:lnTo>
                    <a:lnTo>
                      <a:pt x="96" y="94"/>
                    </a:lnTo>
                    <a:lnTo>
                      <a:pt x="85" y="98"/>
                    </a:lnTo>
                    <a:lnTo>
                      <a:pt x="79" y="101"/>
                    </a:lnTo>
                    <a:lnTo>
                      <a:pt x="1" y="99"/>
                    </a:lnTo>
                    <a:lnTo>
                      <a:pt x="1" y="99"/>
                    </a:lnTo>
                    <a:lnTo>
                      <a:pt x="0" y="96"/>
                    </a:lnTo>
                    <a:lnTo>
                      <a:pt x="1" y="91"/>
                    </a:lnTo>
                    <a:lnTo>
                      <a:pt x="3" y="84"/>
                    </a:lnTo>
                    <a:lnTo>
                      <a:pt x="9" y="76"/>
                    </a:lnTo>
                    <a:lnTo>
                      <a:pt x="19" y="66"/>
                    </a:lnTo>
                    <a:lnTo>
                      <a:pt x="34" y="53"/>
                    </a:lnTo>
                    <a:lnTo>
                      <a:pt x="57" y="40"/>
                    </a:lnTo>
                    <a:lnTo>
                      <a:pt x="57" y="40"/>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88" name="Google Shape;1088;g2dcae107fb3_0_966"/>
              <p:cNvSpPr/>
              <p:nvPr/>
            </p:nvSpPr>
            <p:spPr>
              <a:xfrm>
                <a:off x="420688" y="4762515"/>
                <a:ext cx="249238" cy="122238"/>
              </a:xfrm>
              <a:custGeom>
                <a:rect b="b" l="l" r="r" t="t"/>
                <a:pathLst>
                  <a:path extrusionOk="0" h="77" w="157">
                    <a:moveTo>
                      <a:pt x="23" y="50"/>
                    </a:moveTo>
                    <a:lnTo>
                      <a:pt x="23" y="50"/>
                    </a:lnTo>
                    <a:lnTo>
                      <a:pt x="39" y="50"/>
                    </a:lnTo>
                    <a:lnTo>
                      <a:pt x="57" y="49"/>
                    </a:lnTo>
                    <a:lnTo>
                      <a:pt x="73" y="46"/>
                    </a:lnTo>
                    <a:lnTo>
                      <a:pt x="88" y="41"/>
                    </a:lnTo>
                    <a:lnTo>
                      <a:pt x="103" y="33"/>
                    </a:lnTo>
                    <a:lnTo>
                      <a:pt x="116" y="24"/>
                    </a:lnTo>
                    <a:lnTo>
                      <a:pt x="129" y="14"/>
                    </a:lnTo>
                    <a:lnTo>
                      <a:pt x="141" y="2"/>
                    </a:lnTo>
                    <a:lnTo>
                      <a:pt x="141" y="2"/>
                    </a:lnTo>
                    <a:lnTo>
                      <a:pt x="144" y="0"/>
                    </a:lnTo>
                    <a:lnTo>
                      <a:pt x="144" y="0"/>
                    </a:lnTo>
                    <a:lnTo>
                      <a:pt x="151" y="18"/>
                    </a:lnTo>
                    <a:lnTo>
                      <a:pt x="155" y="28"/>
                    </a:lnTo>
                    <a:lnTo>
                      <a:pt x="157" y="37"/>
                    </a:lnTo>
                    <a:lnTo>
                      <a:pt x="157" y="37"/>
                    </a:lnTo>
                    <a:lnTo>
                      <a:pt x="122" y="57"/>
                    </a:lnTo>
                    <a:lnTo>
                      <a:pt x="96" y="70"/>
                    </a:lnTo>
                    <a:lnTo>
                      <a:pt x="85" y="74"/>
                    </a:lnTo>
                    <a:lnTo>
                      <a:pt x="79" y="77"/>
                    </a:lnTo>
                    <a:lnTo>
                      <a:pt x="1" y="75"/>
                    </a:lnTo>
                    <a:lnTo>
                      <a:pt x="1" y="75"/>
                    </a:lnTo>
                    <a:lnTo>
                      <a:pt x="0" y="74"/>
                    </a:lnTo>
                    <a:lnTo>
                      <a:pt x="0" y="68"/>
                    </a:lnTo>
                    <a:lnTo>
                      <a:pt x="0" y="64"/>
                    </a:lnTo>
                    <a:lnTo>
                      <a:pt x="2" y="59"/>
                    </a:lnTo>
                    <a:lnTo>
                      <a:pt x="4" y="53"/>
                    </a:lnTo>
                    <a:lnTo>
                      <a:pt x="11" y="47"/>
                    </a:lnTo>
                    <a:lnTo>
                      <a:pt x="11" y="47"/>
                    </a:lnTo>
                    <a:lnTo>
                      <a:pt x="16" y="49"/>
                    </a:lnTo>
                    <a:lnTo>
                      <a:pt x="23" y="50"/>
                    </a:lnTo>
                    <a:lnTo>
                      <a:pt x="23" y="50"/>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89" name="Google Shape;1089;g2dcae107fb3_0_966"/>
              <p:cNvSpPr/>
              <p:nvPr/>
            </p:nvSpPr>
            <p:spPr>
              <a:xfrm>
                <a:off x="252413" y="2603508"/>
                <a:ext cx="530226" cy="901703"/>
              </a:xfrm>
              <a:custGeom>
                <a:rect b="b" l="l" r="r" t="t"/>
                <a:pathLst>
                  <a:path extrusionOk="0" h="568" w="334">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90" name="Google Shape;1090;g2dcae107fb3_0_966"/>
              <p:cNvSpPr/>
              <p:nvPr/>
            </p:nvSpPr>
            <p:spPr>
              <a:xfrm>
                <a:off x="252413" y="2603508"/>
                <a:ext cx="530226" cy="901703"/>
              </a:xfrm>
              <a:custGeom>
                <a:rect b="b" l="l" r="r" t="t"/>
                <a:pathLst>
                  <a:path extrusionOk="0" h="568" w="334">
                    <a:moveTo>
                      <a:pt x="73" y="18"/>
                    </a:moveTo>
                    <a:lnTo>
                      <a:pt x="73" y="18"/>
                    </a:lnTo>
                    <a:lnTo>
                      <a:pt x="87" y="13"/>
                    </a:lnTo>
                    <a:lnTo>
                      <a:pt x="102" y="8"/>
                    </a:lnTo>
                    <a:lnTo>
                      <a:pt x="115" y="5"/>
                    </a:lnTo>
                    <a:lnTo>
                      <a:pt x="128" y="2"/>
                    </a:lnTo>
                    <a:lnTo>
                      <a:pt x="154" y="0"/>
                    </a:lnTo>
                    <a:lnTo>
                      <a:pt x="179" y="0"/>
                    </a:lnTo>
                    <a:lnTo>
                      <a:pt x="201" y="2"/>
                    </a:lnTo>
                    <a:lnTo>
                      <a:pt x="224" y="7"/>
                    </a:lnTo>
                    <a:lnTo>
                      <a:pt x="243" y="12"/>
                    </a:lnTo>
                    <a:lnTo>
                      <a:pt x="261" y="20"/>
                    </a:lnTo>
                    <a:lnTo>
                      <a:pt x="277" y="27"/>
                    </a:lnTo>
                    <a:lnTo>
                      <a:pt x="292" y="36"/>
                    </a:lnTo>
                    <a:lnTo>
                      <a:pt x="304" y="44"/>
                    </a:lnTo>
                    <a:lnTo>
                      <a:pt x="315" y="52"/>
                    </a:lnTo>
                    <a:lnTo>
                      <a:pt x="329" y="63"/>
                    </a:lnTo>
                    <a:lnTo>
                      <a:pt x="334" y="68"/>
                    </a:lnTo>
                    <a:lnTo>
                      <a:pt x="334" y="68"/>
                    </a:lnTo>
                    <a:lnTo>
                      <a:pt x="330" y="74"/>
                    </a:lnTo>
                    <a:lnTo>
                      <a:pt x="322" y="89"/>
                    </a:lnTo>
                    <a:lnTo>
                      <a:pt x="310" y="110"/>
                    </a:lnTo>
                    <a:lnTo>
                      <a:pt x="305" y="124"/>
                    </a:lnTo>
                    <a:lnTo>
                      <a:pt x="302" y="137"/>
                    </a:lnTo>
                    <a:lnTo>
                      <a:pt x="302" y="137"/>
                    </a:lnTo>
                    <a:lnTo>
                      <a:pt x="296" y="155"/>
                    </a:lnTo>
                    <a:lnTo>
                      <a:pt x="284" y="178"/>
                    </a:lnTo>
                    <a:lnTo>
                      <a:pt x="258" y="237"/>
                    </a:lnTo>
                    <a:lnTo>
                      <a:pt x="245" y="268"/>
                    </a:lnTo>
                    <a:lnTo>
                      <a:pt x="233" y="299"/>
                    </a:lnTo>
                    <a:lnTo>
                      <a:pt x="228" y="314"/>
                    </a:lnTo>
                    <a:lnTo>
                      <a:pt x="225" y="328"/>
                    </a:lnTo>
                    <a:lnTo>
                      <a:pt x="222" y="341"/>
                    </a:lnTo>
                    <a:lnTo>
                      <a:pt x="222" y="352"/>
                    </a:lnTo>
                    <a:lnTo>
                      <a:pt x="222" y="352"/>
                    </a:lnTo>
                    <a:lnTo>
                      <a:pt x="222" y="362"/>
                    </a:lnTo>
                    <a:lnTo>
                      <a:pt x="225" y="373"/>
                    </a:lnTo>
                    <a:lnTo>
                      <a:pt x="231" y="401"/>
                    </a:lnTo>
                    <a:lnTo>
                      <a:pt x="240" y="432"/>
                    </a:lnTo>
                    <a:lnTo>
                      <a:pt x="248" y="463"/>
                    </a:lnTo>
                    <a:lnTo>
                      <a:pt x="267" y="518"/>
                    </a:lnTo>
                    <a:lnTo>
                      <a:pt x="274" y="540"/>
                    </a:lnTo>
                    <a:lnTo>
                      <a:pt x="2" y="568"/>
                    </a:lnTo>
                    <a:lnTo>
                      <a:pt x="2" y="568"/>
                    </a:lnTo>
                    <a:lnTo>
                      <a:pt x="4" y="566"/>
                    </a:lnTo>
                    <a:lnTo>
                      <a:pt x="4" y="560"/>
                    </a:lnTo>
                    <a:lnTo>
                      <a:pt x="4" y="547"/>
                    </a:lnTo>
                    <a:lnTo>
                      <a:pt x="1" y="525"/>
                    </a:lnTo>
                    <a:lnTo>
                      <a:pt x="1" y="525"/>
                    </a:lnTo>
                    <a:lnTo>
                      <a:pt x="0" y="515"/>
                    </a:lnTo>
                    <a:lnTo>
                      <a:pt x="0" y="498"/>
                    </a:lnTo>
                    <a:lnTo>
                      <a:pt x="2" y="447"/>
                    </a:lnTo>
                    <a:lnTo>
                      <a:pt x="11" y="309"/>
                    </a:lnTo>
                    <a:lnTo>
                      <a:pt x="21" y="177"/>
                    </a:lnTo>
                    <a:lnTo>
                      <a:pt x="26" y="119"/>
                    </a:lnTo>
                    <a:lnTo>
                      <a:pt x="26" y="119"/>
                    </a:lnTo>
                    <a:lnTo>
                      <a:pt x="29" y="106"/>
                    </a:lnTo>
                    <a:lnTo>
                      <a:pt x="31" y="92"/>
                    </a:lnTo>
                    <a:lnTo>
                      <a:pt x="35" y="75"/>
                    </a:lnTo>
                    <a:lnTo>
                      <a:pt x="41" y="58"/>
                    </a:lnTo>
                    <a:lnTo>
                      <a:pt x="45" y="49"/>
                    </a:lnTo>
                    <a:lnTo>
                      <a:pt x="48" y="41"/>
                    </a:lnTo>
                    <a:lnTo>
                      <a:pt x="53" y="34"/>
                    </a:lnTo>
                    <a:lnTo>
                      <a:pt x="60" y="27"/>
                    </a:lnTo>
                    <a:lnTo>
                      <a:pt x="66" y="22"/>
                    </a:lnTo>
                    <a:lnTo>
                      <a:pt x="73" y="1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91" name="Google Shape;1091;g2dcae107fb3_0_966"/>
              <p:cNvSpPr/>
              <p:nvPr/>
            </p:nvSpPr>
            <p:spPr>
              <a:xfrm>
                <a:off x="211138" y="2603508"/>
                <a:ext cx="244475" cy="941390"/>
              </a:xfrm>
              <a:custGeom>
                <a:rect b="b" l="l" r="r" t="t"/>
                <a:pathLst>
                  <a:path extrusionOk="0" h="593" w="154">
                    <a:moveTo>
                      <a:pt x="28" y="211"/>
                    </a:moveTo>
                    <a:lnTo>
                      <a:pt x="28" y="211"/>
                    </a:lnTo>
                    <a:lnTo>
                      <a:pt x="35" y="175"/>
                    </a:lnTo>
                    <a:lnTo>
                      <a:pt x="38" y="147"/>
                    </a:lnTo>
                    <a:lnTo>
                      <a:pt x="43" y="128"/>
                    </a:lnTo>
                    <a:lnTo>
                      <a:pt x="43" y="128"/>
                    </a:lnTo>
                    <a:lnTo>
                      <a:pt x="51" y="100"/>
                    </a:lnTo>
                    <a:lnTo>
                      <a:pt x="61" y="65"/>
                    </a:lnTo>
                    <a:lnTo>
                      <a:pt x="67" y="48"/>
                    </a:lnTo>
                    <a:lnTo>
                      <a:pt x="73" y="33"/>
                    </a:lnTo>
                    <a:lnTo>
                      <a:pt x="81" y="22"/>
                    </a:lnTo>
                    <a:lnTo>
                      <a:pt x="86" y="18"/>
                    </a:lnTo>
                    <a:lnTo>
                      <a:pt x="89" y="16"/>
                    </a:lnTo>
                    <a:lnTo>
                      <a:pt x="89" y="16"/>
                    </a:lnTo>
                    <a:lnTo>
                      <a:pt x="105" y="10"/>
                    </a:lnTo>
                    <a:lnTo>
                      <a:pt x="123" y="5"/>
                    </a:lnTo>
                    <a:lnTo>
                      <a:pt x="139" y="2"/>
                    </a:lnTo>
                    <a:lnTo>
                      <a:pt x="154" y="0"/>
                    </a:lnTo>
                    <a:lnTo>
                      <a:pt x="154" y="0"/>
                    </a:lnTo>
                    <a:lnTo>
                      <a:pt x="141" y="21"/>
                    </a:lnTo>
                    <a:lnTo>
                      <a:pt x="130" y="43"/>
                    </a:lnTo>
                    <a:lnTo>
                      <a:pt x="119" y="67"/>
                    </a:lnTo>
                    <a:lnTo>
                      <a:pt x="110" y="90"/>
                    </a:lnTo>
                    <a:lnTo>
                      <a:pt x="110" y="90"/>
                    </a:lnTo>
                    <a:lnTo>
                      <a:pt x="96" y="124"/>
                    </a:lnTo>
                    <a:lnTo>
                      <a:pt x="82" y="157"/>
                    </a:lnTo>
                    <a:lnTo>
                      <a:pt x="76" y="175"/>
                    </a:lnTo>
                    <a:lnTo>
                      <a:pt x="69" y="192"/>
                    </a:lnTo>
                    <a:lnTo>
                      <a:pt x="64" y="210"/>
                    </a:lnTo>
                    <a:lnTo>
                      <a:pt x="61" y="227"/>
                    </a:lnTo>
                    <a:lnTo>
                      <a:pt x="61" y="227"/>
                    </a:lnTo>
                    <a:lnTo>
                      <a:pt x="58" y="246"/>
                    </a:lnTo>
                    <a:lnTo>
                      <a:pt x="57" y="264"/>
                    </a:lnTo>
                    <a:lnTo>
                      <a:pt x="56" y="303"/>
                    </a:lnTo>
                    <a:lnTo>
                      <a:pt x="56" y="341"/>
                    </a:lnTo>
                    <a:lnTo>
                      <a:pt x="57" y="378"/>
                    </a:lnTo>
                    <a:lnTo>
                      <a:pt x="57" y="378"/>
                    </a:lnTo>
                    <a:lnTo>
                      <a:pt x="59" y="432"/>
                    </a:lnTo>
                    <a:lnTo>
                      <a:pt x="64" y="501"/>
                    </a:lnTo>
                    <a:lnTo>
                      <a:pt x="72" y="593"/>
                    </a:lnTo>
                    <a:lnTo>
                      <a:pt x="1" y="583"/>
                    </a:lnTo>
                    <a:lnTo>
                      <a:pt x="1" y="583"/>
                    </a:lnTo>
                    <a:lnTo>
                      <a:pt x="0" y="565"/>
                    </a:lnTo>
                    <a:lnTo>
                      <a:pt x="0" y="545"/>
                    </a:lnTo>
                    <a:lnTo>
                      <a:pt x="2" y="520"/>
                    </a:lnTo>
                    <a:lnTo>
                      <a:pt x="2" y="520"/>
                    </a:lnTo>
                    <a:lnTo>
                      <a:pt x="7" y="479"/>
                    </a:lnTo>
                    <a:lnTo>
                      <a:pt x="12" y="431"/>
                    </a:lnTo>
                    <a:lnTo>
                      <a:pt x="21" y="329"/>
                    </a:lnTo>
                    <a:lnTo>
                      <a:pt x="28" y="211"/>
                    </a:lnTo>
                    <a:lnTo>
                      <a:pt x="28" y="211"/>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92" name="Google Shape;1092;g2dcae107fb3_0_966"/>
              <p:cNvSpPr/>
              <p:nvPr/>
            </p:nvSpPr>
            <p:spPr>
              <a:xfrm>
                <a:off x="396876" y="2611445"/>
                <a:ext cx="385763" cy="958853"/>
              </a:xfrm>
              <a:custGeom>
                <a:rect b="b" l="l" r="r" t="t"/>
                <a:pathLst>
                  <a:path extrusionOk="0" h="604" w="243">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93" name="Google Shape;1093;g2dcae107fb3_0_966"/>
              <p:cNvSpPr/>
              <p:nvPr/>
            </p:nvSpPr>
            <p:spPr>
              <a:xfrm>
                <a:off x="396876" y="2611445"/>
                <a:ext cx="385763" cy="958853"/>
              </a:xfrm>
              <a:custGeom>
                <a:rect b="b" l="l" r="r" t="t"/>
                <a:pathLst>
                  <a:path extrusionOk="0" h="604" w="243">
                    <a:moveTo>
                      <a:pt x="23" y="157"/>
                    </a:moveTo>
                    <a:lnTo>
                      <a:pt x="23" y="157"/>
                    </a:lnTo>
                    <a:lnTo>
                      <a:pt x="28" y="146"/>
                    </a:lnTo>
                    <a:lnTo>
                      <a:pt x="36" y="135"/>
                    </a:lnTo>
                    <a:lnTo>
                      <a:pt x="48" y="115"/>
                    </a:lnTo>
                    <a:lnTo>
                      <a:pt x="48" y="115"/>
                    </a:lnTo>
                    <a:lnTo>
                      <a:pt x="58" y="100"/>
                    </a:lnTo>
                    <a:lnTo>
                      <a:pt x="67" y="87"/>
                    </a:lnTo>
                    <a:lnTo>
                      <a:pt x="87" y="59"/>
                    </a:lnTo>
                    <a:lnTo>
                      <a:pt x="106" y="31"/>
                    </a:lnTo>
                    <a:lnTo>
                      <a:pt x="116" y="17"/>
                    </a:lnTo>
                    <a:lnTo>
                      <a:pt x="125" y="2"/>
                    </a:lnTo>
                    <a:lnTo>
                      <a:pt x="125" y="2"/>
                    </a:lnTo>
                    <a:lnTo>
                      <a:pt x="126" y="0"/>
                    </a:lnTo>
                    <a:lnTo>
                      <a:pt x="126" y="0"/>
                    </a:lnTo>
                    <a:lnTo>
                      <a:pt x="139" y="3"/>
                    </a:lnTo>
                    <a:lnTo>
                      <a:pt x="151" y="7"/>
                    </a:lnTo>
                    <a:lnTo>
                      <a:pt x="175" y="17"/>
                    </a:lnTo>
                    <a:lnTo>
                      <a:pt x="195" y="27"/>
                    </a:lnTo>
                    <a:lnTo>
                      <a:pt x="212" y="38"/>
                    </a:lnTo>
                    <a:lnTo>
                      <a:pt x="224" y="48"/>
                    </a:lnTo>
                    <a:lnTo>
                      <a:pt x="234" y="55"/>
                    </a:lnTo>
                    <a:lnTo>
                      <a:pt x="243" y="63"/>
                    </a:lnTo>
                    <a:lnTo>
                      <a:pt x="243" y="63"/>
                    </a:lnTo>
                    <a:lnTo>
                      <a:pt x="239" y="69"/>
                    </a:lnTo>
                    <a:lnTo>
                      <a:pt x="231" y="84"/>
                    </a:lnTo>
                    <a:lnTo>
                      <a:pt x="219" y="105"/>
                    </a:lnTo>
                    <a:lnTo>
                      <a:pt x="214" y="119"/>
                    </a:lnTo>
                    <a:lnTo>
                      <a:pt x="211" y="132"/>
                    </a:lnTo>
                    <a:lnTo>
                      <a:pt x="211" y="132"/>
                    </a:lnTo>
                    <a:lnTo>
                      <a:pt x="206" y="150"/>
                    </a:lnTo>
                    <a:lnTo>
                      <a:pt x="197" y="173"/>
                    </a:lnTo>
                    <a:lnTo>
                      <a:pt x="176" y="232"/>
                    </a:lnTo>
                    <a:lnTo>
                      <a:pt x="166" y="264"/>
                    </a:lnTo>
                    <a:lnTo>
                      <a:pt x="157" y="295"/>
                    </a:lnTo>
                    <a:lnTo>
                      <a:pt x="152" y="324"/>
                    </a:lnTo>
                    <a:lnTo>
                      <a:pt x="151" y="337"/>
                    </a:lnTo>
                    <a:lnTo>
                      <a:pt x="150" y="349"/>
                    </a:lnTo>
                    <a:lnTo>
                      <a:pt x="150" y="349"/>
                    </a:lnTo>
                    <a:lnTo>
                      <a:pt x="151" y="359"/>
                    </a:lnTo>
                    <a:lnTo>
                      <a:pt x="154" y="372"/>
                    </a:lnTo>
                    <a:lnTo>
                      <a:pt x="162" y="407"/>
                    </a:lnTo>
                    <a:lnTo>
                      <a:pt x="173" y="449"/>
                    </a:lnTo>
                    <a:lnTo>
                      <a:pt x="187" y="493"/>
                    </a:lnTo>
                    <a:lnTo>
                      <a:pt x="213" y="570"/>
                    </a:lnTo>
                    <a:lnTo>
                      <a:pt x="224" y="603"/>
                    </a:lnTo>
                    <a:lnTo>
                      <a:pt x="224" y="603"/>
                    </a:lnTo>
                    <a:lnTo>
                      <a:pt x="187" y="604"/>
                    </a:lnTo>
                    <a:lnTo>
                      <a:pt x="146" y="603"/>
                    </a:lnTo>
                    <a:lnTo>
                      <a:pt x="94" y="602"/>
                    </a:lnTo>
                    <a:lnTo>
                      <a:pt x="94" y="602"/>
                    </a:lnTo>
                    <a:lnTo>
                      <a:pt x="84" y="601"/>
                    </a:lnTo>
                    <a:lnTo>
                      <a:pt x="73" y="598"/>
                    </a:lnTo>
                    <a:lnTo>
                      <a:pt x="48" y="593"/>
                    </a:lnTo>
                    <a:lnTo>
                      <a:pt x="17" y="585"/>
                    </a:lnTo>
                    <a:lnTo>
                      <a:pt x="17" y="585"/>
                    </a:lnTo>
                    <a:lnTo>
                      <a:pt x="12" y="517"/>
                    </a:lnTo>
                    <a:lnTo>
                      <a:pt x="6" y="443"/>
                    </a:lnTo>
                    <a:lnTo>
                      <a:pt x="1" y="368"/>
                    </a:lnTo>
                    <a:lnTo>
                      <a:pt x="0" y="334"/>
                    </a:lnTo>
                    <a:lnTo>
                      <a:pt x="0" y="301"/>
                    </a:lnTo>
                    <a:lnTo>
                      <a:pt x="0" y="301"/>
                    </a:lnTo>
                    <a:lnTo>
                      <a:pt x="1" y="263"/>
                    </a:lnTo>
                    <a:lnTo>
                      <a:pt x="2" y="244"/>
                    </a:lnTo>
                    <a:lnTo>
                      <a:pt x="5" y="227"/>
                    </a:lnTo>
                    <a:lnTo>
                      <a:pt x="7" y="208"/>
                    </a:lnTo>
                    <a:lnTo>
                      <a:pt x="11" y="191"/>
                    </a:lnTo>
                    <a:lnTo>
                      <a:pt x="16" y="173"/>
                    </a:lnTo>
                    <a:lnTo>
                      <a:pt x="23" y="157"/>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94" name="Google Shape;1094;g2dcae107fb3_0_966"/>
              <p:cNvSpPr/>
              <p:nvPr/>
            </p:nvSpPr>
            <p:spPr>
              <a:xfrm>
                <a:off x="641351" y="2962284"/>
                <a:ext cx="41275" cy="149225"/>
              </a:xfrm>
              <a:custGeom>
                <a:rect b="b" l="l" r="r" t="t"/>
                <a:pathLst>
                  <a:path extrusionOk="0" h="94" w="26">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close/>
                  </a:path>
                </a:pathLst>
              </a:custGeom>
              <a:solidFill>
                <a:srgbClr val="E5E5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95" name="Google Shape;1095;g2dcae107fb3_0_966"/>
              <p:cNvSpPr/>
              <p:nvPr/>
            </p:nvSpPr>
            <p:spPr>
              <a:xfrm>
                <a:off x="641351" y="2962284"/>
                <a:ext cx="41275" cy="149225"/>
              </a:xfrm>
              <a:custGeom>
                <a:rect b="b" l="l" r="r" t="t"/>
                <a:pathLst>
                  <a:path extrusionOk="0" h="94" w="26">
                    <a:moveTo>
                      <a:pt x="26" y="0"/>
                    </a:moveTo>
                    <a:lnTo>
                      <a:pt x="26" y="0"/>
                    </a:lnTo>
                    <a:lnTo>
                      <a:pt x="11" y="48"/>
                    </a:lnTo>
                    <a:lnTo>
                      <a:pt x="5" y="72"/>
                    </a:lnTo>
                    <a:lnTo>
                      <a:pt x="0" y="94"/>
                    </a:lnTo>
                    <a:lnTo>
                      <a:pt x="0" y="94"/>
                    </a:lnTo>
                    <a:lnTo>
                      <a:pt x="0" y="94"/>
                    </a:lnTo>
                    <a:lnTo>
                      <a:pt x="5" y="72"/>
                    </a:lnTo>
                    <a:lnTo>
                      <a:pt x="11" y="48"/>
                    </a:lnTo>
                    <a:lnTo>
                      <a:pt x="26" y="0"/>
                    </a:lnTo>
                    <a:lnTo>
                      <a:pt x="26" y="0"/>
                    </a:lnTo>
                    <a:lnTo>
                      <a:pt x="2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96" name="Google Shape;1096;g2dcae107fb3_0_966"/>
              <p:cNvSpPr/>
              <p:nvPr/>
            </p:nvSpPr>
            <p:spPr>
              <a:xfrm>
                <a:off x="531813" y="2933709"/>
                <a:ext cx="150813" cy="182563"/>
              </a:xfrm>
              <a:custGeom>
                <a:rect b="b" l="l" r="r" t="t"/>
                <a:pathLst>
                  <a:path extrusionOk="0" h="115" w="95">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97" name="Google Shape;1097;g2dcae107fb3_0_966"/>
              <p:cNvSpPr/>
              <p:nvPr/>
            </p:nvSpPr>
            <p:spPr>
              <a:xfrm>
                <a:off x="531813" y="2933709"/>
                <a:ext cx="150813" cy="182563"/>
              </a:xfrm>
              <a:custGeom>
                <a:rect b="b" l="l" r="r" t="t"/>
                <a:pathLst>
                  <a:path extrusionOk="0" h="115" w="95">
                    <a:moveTo>
                      <a:pt x="93" y="0"/>
                    </a:moveTo>
                    <a:lnTo>
                      <a:pt x="93" y="0"/>
                    </a:lnTo>
                    <a:lnTo>
                      <a:pt x="70" y="16"/>
                    </a:lnTo>
                    <a:lnTo>
                      <a:pt x="70" y="16"/>
                    </a:lnTo>
                    <a:lnTo>
                      <a:pt x="57" y="28"/>
                    </a:lnTo>
                    <a:lnTo>
                      <a:pt x="39" y="45"/>
                    </a:lnTo>
                    <a:lnTo>
                      <a:pt x="39" y="45"/>
                    </a:lnTo>
                    <a:lnTo>
                      <a:pt x="21" y="70"/>
                    </a:lnTo>
                    <a:lnTo>
                      <a:pt x="21" y="70"/>
                    </a:lnTo>
                    <a:lnTo>
                      <a:pt x="15" y="80"/>
                    </a:lnTo>
                    <a:lnTo>
                      <a:pt x="9" y="91"/>
                    </a:lnTo>
                    <a:lnTo>
                      <a:pt x="5" y="102"/>
                    </a:lnTo>
                    <a:lnTo>
                      <a:pt x="0" y="115"/>
                    </a:lnTo>
                    <a:lnTo>
                      <a:pt x="0" y="115"/>
                    </a:lnTo>
                    <a:lnTo>
                      <a:pt x="69" y="112"/>
                    </a:lnTo>
                    <a:lnTo>
                      <a:pt x="69" y="112"/>
                    </a:lnTo>
                    <a:lnTo>
                      <a:pt x="74" y="90"/>
                    </a:lnTo>
                    <a:lnTo>
                      <a:pt x="80" y="66"/>
                    </a:lnTo>
                    <a:lnTo>
                      <a:pt x="95" y="18"/>
                    </a:lnTo>
                    <a:lnTo>
                      <a:pt x="95" y="18"/>
                    </a:lnTo>
                    <a:lnTo>
                      <a:pt x="93"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98" name="Google Shape;1098;g2dcae107fb3_0_966"/>
              <p:cNvSpPr/>
              <p:nvPr/>
            </p:nvSpPr>
            <p:spPr>
              <a:xfrm>
                <a:off x="508001" y="3211522"/>
                <a:ext cx="244475" cy="358776"/>
              </a:xfrm>
              <a:custGeom>
                <a:rect b="b" l="l" r="r" t="t"/>
                <a:pathLst>
                  <a:path extrusionOk="0" h="226" w="154">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099" name="Google Shape;1099;g2dcae107fb3_0_966"/>
              <p:cNvSpPr/>
              <p:nvPr/>
            </p:nvSpPr>
            <p:spPr>
              <a:xfrm>
                <a:off x="508001" y="3211522"/>
                <a:ext cx="244475" cy="358776"/>
              </a:xfrm>
              <a:custGeom>
                <a:rect b="b" l="l" r="r" t="t"/>
                <a:pathLst>
                  <a:path extrusionOk="0" h="226" w="154">
                    <a:moveTo>
                      <a:pt x="3" y="0"/>
                    </a:moveTo>
                    <a:lnTo>
                      <a:pt x="3" y="0"/>
                    </a:lnTo>
                    <a:lnTo>
                      <a:pt x="2" y="28"/>
                    </a:lnTo>
                    <a:lnTo>
                      <a:pt x="0" y="54"/>
                    </a:lnTo>
                    <a:lnTo>
                      <a:pt x="2" y="81"/>
                    </a:lnTo>
                    <a:lnTo>
                      <a:pt x="4" y="107"/>
                    </a:lnTo>
                    <a:lnTo>
                      <a:pt x="4" y="107"/>
                    </a:lnTo>
                    <a:lnTo>
                      <a:pt x="7" y="117"/>
                    </a:lnTo>
                    <a:lnTo>
                      <a:pt x="7" y="117"/>
                    </a:lnTo>
                    <a:lnTo>
                      <a:pt x="13" y="142"/>
                    </a:lnTo>
                    <a:lnTo>
                      <a:pt x="18" y="169"/>
                    </a:lnTo>
                    <a:lnTo>
                      <a:pt x="23" y="197"/>
                    </a:lnTo>
                    <a:lnTo>
                      <a:pt x="28" y="224"/>
                    </a:lnTo>
                    <a:lnTo>
                      <a:pt x="28" y="224"/>
                    </a:lnTo>
                    <a:lnTo>
                      <a:pt x="75" y="225"/>
                    </a:lnTo>
                    <a:lnTo>
                      <a:pt x="113" y="226"/>
                    </a:lnTo>
                    <a:lnTo>
                      <a:pt x="113" y="226"/>
                    </a:lnTo>
                    <a:lnTo>
                      <a:pt x="154" y="225"/>
                    </a:lnTo>
                    <a:lnTo>
                      <a:pt x="154" y="225"/>
                    </a:lnTo>
                    <a:lnTo>
                      <a:pt x="128" y="149"/>
                    </a:lnTo>
                    <a:lnTo>
                      <a:pt x="107" y="81"/>
                    </a:lnTo>
                    <a:lnTo>
                      <a:pt x="97" y="48"/>
                    </a:lnTo>
                    <a:lnTo>
                      <a:pt x="89" y="15"/>
                    </a:lnTo>
                    <a:lnTo>
                      <a:pt x="89" y="15"/>
                    </a:lnTo>
                    <a:lnTo>
                      <a:pt x="69" y="14"/>
                    </a:lnTo>
                    <a:lnTo>
                      <a:pt x="48" y="10"/>
                    </a:lnTo>
                    <a:lnTo>
                      <a:pt x="26" y="7"/>
                    </a:lnTo>
                    <a:lnTo>
                      <a:pt x="3"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00" name="Google Shape;1100;g2dcae107fb3_0_966"/>
              <p:cNvSpPr/>
              <p:nvPr/>
            </p:nvSpPr>
            <p:spPr>
              <a:xfrm>
                <a:off x="415926" y="3108335"/>
                <a:ext cx="381001" cy="125413"/>
              </a:xfrm>
              <a:custGeom>
                <a:rect b="b" l="l" r="r" t="t"/>
                <a:pathLst>
                  <a:path extrusionOk="0" h="79" w="24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01" name="Google Shape;1101;g2dcae107fb3_0_966"/>
              <p:cNvSpPr/>
              <p:nvPr/>
            </p:nvSpPr>
            <p:spPr>
              <a:xfrm>
                <a:off x="415926" y="3108335"/>
                <a:ext cx="381001" cy="125413"/>
              </a:xfrm>
              <a:custGeom>
                <a:rect b="b" l="l" r="r" t="t"/>
                <a:pathLst>
                  <a:path extrusionOk="0" h="79" w="240">
                    <a:moveTo>
                      <a:pt x="139" y="10"/>
                    </a:moveTo>
                    <a:lnTo>
                      <a:pt x="139" y="10"/>
                    </a:lnTo>
                    <a:lnTo>
                      <a:pt x="196" y="5"/>
                    </a:lnTo>
                    <a:lnTo>
                      <a:pt x="229" y="2"/>
                    </a:lnTo>
                    <a:lnTo>
                      <a:pt x="240" y="78"/>
                    </a:lnTo>
                    <a:lnTo>
                      <a:pt x="240" y="78"/>
                    </a:lnTo>
                    <a:lnTo>
                      <a:pt x="220" y="79"/>
                    </a:lnTo>
                    <a:lnTo>
                      <a:pt x="198" y="79"/>
                    </a:lnTo>
                    <a:lnTo>
                      <a:pt x="168" y="77"/>
                    </a:lnTo>
                    <a:lnTo>
                      <a:pt x="132" y="73"/>
                    </a:lnTo>
                    <a:lnTo>
                      <a:pt x="112" y="69"/>
                    </a:lnTo>
                    <a:lnTo>
                      <a:pt x="92" y="65"/>
                    </a:lnTo>
                    <a:lnTo>
                      <a:pt x="70" y="59"/>
                    </a:lnTo>
                    <a:lnTo>
                      <a:pt x="47" y="53"/>
                    </a:lnTo>
                    <a:lnTo>
                      <a:pt x="24" y="46"/>
                    </a:lnTo>
                    <a:lnTo>
                      <a:pt x="0" y="36"/>
                    </a:lnTo>
                    <a:lnTo>
                      <a:pt x="4" y="0"/>
                    </a:lnTo>
                    <a:lnTo>
                      <a:pt x="4" y="0"/>
                    </a:lnTo>
                    <a:lnTo>
                      <a:pt x="20" y="1"/>
                    </a:lnTo>
                    <a:lnTo>
                      <a:pt x="58" y="6"/>
                    </a:lnTo>
                    <a:lnTo>
                      <a:pt x="103" y="10"/>
                    </a:lnTo>
                    <a:lnTo>
                      <a:pt x="123" y="11"/>
                    </a:lnTo>
                    <a:lnTo>
                      <a:pt x="139" y="1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02" name="Google Shape;1102;g2dcae107fb3_0_966"/>
              <p:cNvSpPr/>
              <p:nvPr/>
            </p:nvSpPr>
            <p:spPr>
              <a:xfrm>
                <a:off x="482601" y="2684471"/>
                <a:ext cx="347663" cy="555627"/>
              </a:xfrm>
              <a:custGeom>
                <a:rect b="b" l="l" r="r" t="t"/>
                <a:pathLst>
                  <a:path extrusionOk="0" h="350" w="219">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03" name="Google Shape;1103;g2dcae107fb3_0_966"/>
              <p:cNvSpPr/>
              <p:nvPr/>
            </p:nvSpPr>
            <p:spPr>
              <a:xfrm>
                <a:off x="482601" y="2684471"/>
                <a:ext cx="347663" cy="555627"/>
              </a:xfrm>
              <a:custGeom>
                <a:rect b="b" l="l" r="r" t="t"/>
                <a:pathLst>
                  <a:path extrusionOk="0" h="350" w="219">
                    <a:moveTo>
                      <a:pt x="136" y="268"/>
                    </a:moveTo>
                    <a:lnTo>
                      <a:pt x="136" y="268"/>
                    </a:lnTo>
                    <a:lnTo>
                      <a:pt x="132" y="238"/>
                    </a:lnTo>
                    <a:lnTo>
                      <a:pt x="129" y="208"/>
                    </a:lnTo>
                    <a:lnTo>
                      <a:pt x="124" y="151"/>
                    </a:lnTo>
                    <a:lnTo>
                      <a:pt x="121" y="91"/>
                    </a:lnTo>
                    <a:lnTo>
                      <a:pt x="121" y="91"/>
                    </a:lnTo>
                    <a:lnTo>
                      <a:pt x="123" y="72"/>
                    </a:lnTo>
                    <a:lnTo>
                      <a:pt x="126" y="53"/>
                    </a:lnTo>
                    <a:lnTo>
                      <a:pt x="132" y="32"/>
                    </a:lnTo>
                    <a:lnTo>
                      <a:pt x="136" y="23"/>
                    </a:lnTo>
                    <a:lnTo>
                      <a:pt x="139" y="14"/>
                    </a:lnTo>
                    <a:lnTo>
                      <a:pt x="144" y="7"/>
                    </a:lnTo>
                    <a:lnTo>
                      <a:pt x="151" y="2"/>
                    </a:lnTo>
                    <a:lnTo>
                      <a:pt x="158" y="0"/>
                    </a:lnTo>
                    <a:lnTo>
                      <a:pt x="162" y="0"/>
                    </a:lnTo>
                    <a:lnTo>
                      <a:pt x="167" y="1"/>
                    </a:lnTo>
                    <a:lnTo>
                      <a:pt x="175" y="5"/>
                    </a:lnTo>
                    <a:lnTo>
                      <a:pt x="185" y="12"/>
                    </a:lnTo>
                    <a:lnTo>
                      <a:pt x="185" y="12"/>
                    </a:lnTo>
                    <a:lnTo>
                      <a:pt x="190" y="21"/>
                    </a:lnTo>
                    <a:lnTo>
                      <a:pt x="195" y="32"/>
                    </a:lnTo>
                    <a:lnTo>
                      <a:pt x="200" y="48"/>
                    </a:lnTo>
                    <a:lnTo>
                      <a:pt x="206" y="69"/>
                    </a:lnTo>
                    <a:lnTo>
                      <a:pt x="211" y="96"/>
                    </a:lnTo>
                    <a:lnTo>
                      <a:pt x="215" y="129"/>
                    </a:lnTo>
                    <a:lnTo>
                      <a:pt x="218" y="166"/>
                    </a:lnTo>
                    <a:lnTo>
                      <a:pt x="218" y="166"/>
                    </a:lnTo>
                    <a:lnTo>
                      <a:pt x="219" y="238"/>
                    </a:lnTo>
                    <a:lnTo>
                      <a:pt x="219" y="267"/>
                    </a:lnTo>
                    <a:lnTo>
                      <a:pt x="218" y="290"/>
                    </a:lnTo>
                    <a:lnTo>
                      <a:pt x="216" y="310"/>
                    </a:lnTo>
                    <a:lnTo>
                      <a:pt x="213" y="325"/>
                    </a:lnTo>
                    <a:lnTo>
                      <a:pt x="211" y="331"/>
                    </a:lnTo>
                    <a:lnTo>
                      <a:pt x="208" y="336"/>
                    </a:lnTo>
                    <a:lnTo>
                      <a:pt x="205" y="340"/>
                    </a:lnTo>
                    <a:lnTo>
                      <a:pt x="201" y="344"/>
                    </a:lnTo>
                    <a:lnTo>
                      <a:pt x="201" y="344"/>
                    </a:lnTo>
                    <a:lnTo>
                      <a:pt x="195" y="346"/>
                    </a:lnTo>
                    <a:lnTo>
                      <a:pt x="189" y="349"/>
                    </a:lnTo>
                    <a:lnTo>
                      <a:pt x="183" y="349"/>
                    </a:lnTo>
                    <a:lnTo>
                      <a:pt x="175" y="347"/>
                    </a:lnTo>
                    <a:lnTo>
                      <a:pt x="175" y="347"/>
                    </a:lnTo>
                    <a:lnTo>
                      <a:pt x="146" y="350"/>
                    </a:lnTo>
                    <a:lnTo>
                      <a:pt x="126" y="349"/>
                    </a:lnTo>
                    <a:lnTo>
                      <a:pt x="105" y="347"/>
                    </a:lnTo>
                    <a:lnTo>
                      <a:pt x="81" y="345"/>
                    </a:lnTo>
                    <a:lnTo>
                      <a:pt x="55" y="341"/>
                    </a:lnTo>
                    <a:lnTo>
                      <a:pt x="28" y="335"/>
                    </a:lnTo>
                    <a:lnTo>
                      <a:pt x="0" y="327"/>
                    </a:lnTo>
                    <a:lnTo>
                      <a:pt x="0" y="327"/>
                    </a:lnTo>
                    <a:lnTo>
                      <a:pt x="4" y="294"/>
                    </a:lnTo>
                    <a:lnTo>
                      <a:pt x="6" y="272"/>
                    </a:lnTo>
                    <a:lnTo>
                      <a:pt x="6" y="272"/>
                    </a:lnTo>
                    <a:lnTo>
                      <a:pt x="31" y="272"/>
                    </a:lnTo>
                    <a:lnTo>
                      <a:pt x="64" y="270"/>
                    </a:lnTo>
                    <a:lnTo>
                      <a:pt x="136" y="26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04" name="Google Shape;1104;g2dcae107fb3_0_966"/>
              <p:cNvSpPr/>
              <p:nvPr/>
            </p:nvSpPr>
            <p:spPr>
              <a:xfrm>
                <a:off x="482601" y="3195647"/>
                <a:ext cx="0" cy="4763"/>
              </a:xfrm>
              <a:custGeom>
                <a:rect b="b" l="l" r="r" t="t"/>
                <a:pathLst>
                  <a:path extrusionOk="0" h="3" w="120000">
                    <a:moveTo>
                      <a:pt x="0" y="0"/>
                    </a:moveTo>
                    <a:lnTo>
                      <a:pt x="0" y="0"/>
                    </a:lnTo>
                    <a:lnTo>
                      <a:pt x="0" y="3"/>
                    </a:lnTo>
                    <a:lnTo>
                      <a:pt x="0" y="3"/>
                    </a:lnTo>
                    <a:lnTo>
                      <a:pt x="0" y="0"/>
                    </a:lnTo>
                    <a:lnTo>
                      <a:pt x="0" y="0"/>
                    </a:lnTo>
                    <a:lnTo>
                      <a:pt x="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05" name="Google Shape;1105;g2dcae107fb3_0_966"/>
              <p:cNvSpPr/>
              <p:nvPr/>
            </p:nvSpPr>
            <p:spPr>
              <a:xfrm>
                <a:off x="482601" y="3195647"/>
                <a:ext cx="0" cy="4763"/>
              </a:xfrm>
              <a:custGeom>
                <a:rect b="b" l="l" r="r" t="t"/>
                <a:pathLst>
                  <a:path extrusionOk="0" h="3" w="120000">
                    <a:moveTo>
                      <a:pt x="0" y="0"/>
                    </a:moveTo>
                    <a:lnTo>
                      <a:pt x="0" y="0"/>
                    </a:lnTo>
                    <a:lnTo>
                      <a:pt x="0" y="3"/>
                    </a:lnTo>
                    <a:lnTo>
                      <a:pt x="0" y="3"/>
                    </a:lnTo>
                    <a:lnTo>
                      <a:pt x="0" y="0"/>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06" name="Google Shape;1106;g2dcae107fb3_0_966"/>
              <p:cNvSpPr/>
              <p:nvPr/>
            </p:nvSpPr>
            <p:spPr>
              <a:xfrm>
                <a:off x="482601" y="2689233"/>
                <a:ext cx="347663" cy="550864"/>
              </a:xfrm>
              <a:custGeom>
                <a:rect b="b" l="l" r="r" t="t"/>
                <a:pathLst>
                  <a:path extrusionOk="0" h="347" w="219">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07" name="Google Shape;1107;g2dcae107fb3_0_966"/>
              <p:cNvSpPr/>
              <p:nvPr/>
            </p:nvSpPr>
            <p:spPr>
              <a:xfrm>
                <a:off x="482601" y="2689233"/>
                <a:ext cx="347663" cy="550864"/>
              </a:xfrm>
              <a:custGeom>
                <a:rect b="b" l="l" r="r" t="t"/>
                <a:pathLst>
                  <a:path extrusionOk="0" h="347" w="219">
                    <a:moveTo>
                      <a:pt x="173" y="0"/>
                    </a:moveTo>
                    <a:lnTo>
                      <a:pt x="173" y="0"/>
                    </a:lnTo>
                    <a:lnTo>
                      <a:pt x="173" y="2"/>
                    </a:lnTo>
                    <a:lnTo>
                      <a:pt x="173" y="2"/>
                    </a:lnTo>
                    <a:lnTo>
                      <a:pt x="183" y="50"/>
                    </a:lnTo>
                    <a:lnTo>
                      <a:pt x="190" y="100"/>
                    </a:lnTo>
                    <a:lnTo>
                      <a:pt x="194" y="124"/>
                    </a:lnTo>
                    <a:lnTo>
                      <a:pt x="196" y="149"/>
                    </a:lnTo>
                    <a:lnTo>
                      <a:pt x="198" y="174"/>
                    </a:lnTo>
                    <a:lnTo>
                      <a:pt x="196" y="199"/>
                    </a:lnTo>
                    <a:lnTo>
                      <a:pt x="196" y="199"/>
                    </a:lnTo>
                    <a:lnTo>
                      <a:pt x="195" y="218"/>
                    </a:lnTo>
                    <a:lnTo>
                      <a:pt x="190" y="235"/>
                    </a:lnTo>
                    <a:lnTo>
                      <a:pt x="183" y="254"/>
                    </a:lnTo>
                    <a:lnTo>
                      <a:pt x="173" y="270"/>
                    </a:lnTo>
                    <a:lnTo>
                      <a:pt x="167" y="277"/>
                    </a:lnTo>
                    <a:lnTo>
                      <a:pt x="160" y="285"/>
                    </a:lnTo>
                    <a:lnTo>
                      <a:pt x="153" y="291"/>
                    </a:lnTo>
                    <a:lnTo>
                      <a:pt x="146" y="297"/>
                    </a:lnTo>
                    <a:lnTo>
                      <a:pt x="138" y="302"/>
                    </a:lnTo>
                    <a:lnTo>
                      <a:pt x="129" y="306"/>
                    </a:lnTo>
                    <a:lnTo>
                      <a:pt x="121" y="310"/>
                    </a:lnTo>
                    <a:lnTo>
                      <a:pt x="111" y="311"/>
                    </a:lnTo>
                    <a:lnTo>
                      <a:pt x="111" y="311"/>
                    </a:lnTo>
                    <a:lnTo>
                      <a:pt x="85" y="314"/>
                    </a:lnTo>
                    <a:lnTo>
                      <a:pt x="59" y="317"/>
                    </a:lnTo>
                    <a:lnTo>
                      <a:pt x="33" y="318"/>
                    </a:lnTo>
                    <a:lnTo>
                      <a:pt x="6" y="319"/>
                    </a:lnTo>
                    <a:lnTo>
                      <a:pt x="6" y="319"/>
                    </a:lnTo>
                    <a:lnTo>
                      <a:pt x="0" y="319"/>
                    </a:lnTo>
                    <a:lnTo>
                      <a:pt x="0" y="319"/>
                    </a:lnTo>
                    <a:lnTo>
                      <a:pt x="0" y="322"/>
                    </a:lnTo>
                    <a:lnTo>
                      <a:pt x="0" y="322"/>
                    </a:lnTo>
                    <a:lnTo>
                      <a:pt x="0" y="324"/>
                    </a:lnTo>
                    <a:lnTo>
                      <a:pt x="0" y="324"/>
                    </a:lnTo>
                    <a:lnTo>
                      <a:pt x="0" y="324"/>
                    </a:lnTo>
                    <a:lnTo>
                      <a:pt x="20" y="331"/>
                    </a:lnTo>
                    <a:lnTo>
                      <a:pt x="40" y="336"/>
                    </a:lnTo>
                    <a:lnTo>
                      <a:pt x="59" y="339"/>
                    </a:lnTo>
                    <a:lnTo>
                      <a:pt x="77" y="342"/>
                    </a:lnTo>
                    <a:lnTo>
                      <a:pt x="111" y="346"/>
                    </a:lnTo>
                    <a:lnTo>
                      <a:pt x="141" y="347"/>
                    </a:lnTo>
                    <a:lnTo>
                      <a:pt x="141" y="347"/>
                    </a:lnTo>
                    <a:lnTo>
                      <a:pt x="159" y="346"/>
                    </a:lnTo>
                    <a:lnTo>
                      <a:pt x="175" y="344"/>
                    </a:lnTo>
                    <a:lnTo>
                      <a:pt x="175" y="344"/>
                    </a:lnTo>
                    <a:lnTo>
                      <a:pt x="183" y="346"/>
                    </a:lnTo>
                    <a:lnTo>
                      <a:pt x="183" y="346"/>
                    </a:lnTo>
                    <a:lnTo>
                      <a:pt x="188" y="346"/>
                    </a:lnTo>
                    <a:lnTo>
                      <a:pt x="193" y="344"/>
                    </a:lnTo>
                    <a:lnTo>
                      <a:pt x="201" y="341"/>
                    </a:lnTo>
                    <a:lnTo>
                      <a:pt x="201" y="341"/>
                    </a:lnTo>
                    <a:lnTo>
                      <a:pt x="206" y="336"/>
                    </a:lnTo>
                    <a:lnTo>
                      <a:pt x="210" y="331"/>
                    </a:lnTo>
                    <a:lnTo>
                      <a:pt x="213" y="323"/>
                    </a:lnTo>
                    <a:lnTo>
                      <a:pt x="215" y="313"/>
                    </a:lnTo>
                    <a:lnTo>
                      <a:pt x="216" y="302"/>
                    </a:lnTo>
                    <a:lnTo>
                      <a:pt x="218" y="290"/>
                    </a:lnTo>
                    <a:lnTo>
                      <a:pt x="219" y="259"/>
                    </a:lnTo>
                    <a:lnTo>
                      <a:pt x="219" y="259"/>
                    </a:lnTo>
                    <a:lnTo>
                      <a:pt x="218" y="163"/>
                    </a:lnTo>
                    <a:lnTo>
                      <a:pt x="218" y="163"/>
                    </a:lnTo>
                    <a:lnTo>
                      <a:pt x="215" y="126"/>
                    </a:lnTo>
                    <a:lnTo>
                      <a:pt x="211" y="93"/>
                    </a:lnTo>
                    <a:lnTo>
                      <a:pt x="206" y="66"/>
                    </a:lnTo>
                    <a:lnTo>
                      <a:pt x="200" y="45"/>
                    </a:lnTo>
                    <a:lnTo>
                      <a:pt x="195" y="29"/>
                    </a:lnTo>
                    <a:lnTo>
                      <a:pt x="190" y="18"/>
                    </a:lnTo>
                    <a:lnTo>
                      <a:pt x="185" y="9"/>
                    </a:lnTo>
                    <a:lnTo>
                      <a:pt x="185" y="9"/>
                    </a:lnTo>
                    <a:lnTo>
                      <a:pt x="185" y="9"/>
                    </a:lnTo>
                    <a:lnTo>
                      <a:pt x="179" y="4"/>
                    </a:lnTo>
                    <a:lnTo>
                      <a:pt x="173"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08" name="Google Shape;1108;g2dcae107fb3_0_966"/>
              <p:cNvSpPr/>
              <p:nvPr/>
            </p:nvSpPr>
            <p:spPr>
              <a:xfrm>
                <a:off x="0" y="2914659"/>
                <a:ext cx="350838" cy="315913"/>
              </a:xfrm>
              <a:custGeom>
                <a:rect b="b" l="l" r="r" t="t"/>
                <a:pathLst>
                  <a:path extrusionOk="0" h="199" w="221">
                    <a:moveTo>
                      <a:pt x="19" y="0"/>
                    </a:moveTo>
                    <a:lnTo>
                      <a:pt x="111" y="0"/>
                    </a:lnTo>
                    <a:lnTo>
                      <a:pt x="111" y="0"/>
                    </a:lnTo>
                    <a:lnTo>
                      <a:pt x="115" y="1"/>
                    </a:lnTo>
                    <a:lnTo>
                      <a:pt x="120" y="2"/>
                    </a:lnTo>
                    <a:lnTo>
                      <a:pt x="124" y="6"/>
                    </a:lnTo>
                    <a:lnTo>
                      <a:pt x="128" y="10"/>
                    </a:lnTo>
                    <a:lnTo>
                      <a:pt x="219" y="169"/>
                    </a:lnTo>
                    <a:lnTo>
                      <a:pt x="219" y="169"/>
                    </a:lnTo>
                    <a:lnTo>
                      <a:pt x="220" y="174"/>
                    </a:lnTo>
                    <a:lnTo>
                      <a:pt x="221" y="179"/>
                    </a:lnTo>
                    <a:lnTo>
                      <a:pt x="220" y="184"/>
                    </a:lnTo>
                    <a:lnTo>
                      <a:pt x="219" y="189"/>
                    </a:lnTo>
                    <a:lnTo>
                      <a:pt x="215" y="192"/>
                    </a:lnTo>
                    <a:lnTo>
                      <a:pt x="211" y="195"/>
                    </a:lnTo>
                    <a:lnTo>
                      <a:pt x="207" y="197"/>
                    </a:lnTo>
                    <a:lnTo>
                      <a:pt x="201" y="197"/>
                    </a:lnTo>
                    <a:lnTo>
                      <a:pt x="109" y="199"/>
                    </a:lnTo>
                    <a:lnTo>
                      <a:pt x="109" y="199"/>
                    </a:lnTo>
                    <a:lnTo>
                      <a:pt x="104" y="197"/>
                    </a:lnTo>
                    <a:lnTo>
                      <a:pt x="99" y="195"/>
                    </a:lnTo>
                    <a:lnTo>
                      <a:pt x="96" y="192"/>
                    </a:lnTo>
                    <a:lnTo>
                      <a:pt x="93" y="189"/>
                    </a:lnTo>
                    <a:lnTo>
                      <a:pt x="2" y="28"/>
                    </a:lnTo>
                    <a:lnTo>
                      <a:pt x="2" y="28"/>
                    </a:lnTo>
                    <a:lnTo>
                      <a:pt x="0" y="23"/>
                    </a:lnTo>
                    <a:lnTo>
                      <a:pt x="0" y="18"/>
                    </a:lnTo>
                    <a:lnTo>
                      <a:pt x="0" y="15"/>
                    </a:lnTo>
                    <a:lnTo>
                      <a:pt x="2" y="10"/>
                    </a:lnTo>
                    <a:lnTo>
                      <a:pt x="5" y="6"/>
                    </a:lnTo>
                    <a:lnTo>
                      <a:pt x="9" y="2"/>
                    </a:lnTo>
                    <a:lnTo>
                      <a:pt x="14" y="1"/>
                    </a:lnTo>
                    <a:lnTo>
                      <a:pt x="19" y="0"/>
                    </a:lnTo>
                    <a:lnTo>
                      <a:pt x="19" y="0"/>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09" name="Google Shape;1109;g2dcae107fb3_0_966"/>
              <p:cNvSpPr/>
              <p:nvPr/>
            </p:nvSpPr>
            <p:spPr>
              <a:xfrm>
                <a:off x="168275" y="3079759"/>
                <a:ext cx="271463" cy="104775"/>
              </a:xfrm>
              <a:custGeom>
                <a:rect b="b" l="l" r="r" t="t"/>
                <a:pathLst>
                  <a:path extrusionOk="0" h="66" w="171">
                    <a:moveTo>
                      <a:pt x="16" y="9"/>
                    </a:moveTo>
                    <a:lnTo>
                      <a:pt x="16" y="9"/>
                    </a:lnTo>
                    <a:lnTo>
                      <a:pt x="43" y="16"/>
                    </a:lnTo>
                    <a:lnTo>
                      <a:pt x="65" y="23"/>
                    </a:lnTo>
                    <a:lnTo>
                      <a:pt x="82" y="25"/>
                    </a:lnTo>
                    <a:lnTo>
                      <a:pt x="82" y="25"/>
                    </a:lnTo>
                    <a:lnTo>
                      <a:pt x="85" y="25"/>
                    </a:lnTo>
                    <a:lnTo>
                      <a:pt x="89" y="25"/>
                    </a:lnTo>
                    <a:lnTo>
                      <a:pt x="90" y="24"/>
                    </a:lnTo>
                    <a:lnTo>
                      <a:pt x="91" y="21"/>
                    </a:lnTo>
                    <a:lnTo>
                      <a:pt x="91" y="19"/>
                    </a:lnTo>
                    <a:lnTo>
                      <a:pt x="91" y="18"/>
                    </a:lnTo>
                    <a:lnTo>
                      <a:pt x="83" y="16"/>
                    </a:lnTo>
                    <a:lnTo>
                      <a:pt x="83" y="16"/>
                    </a:lnTo>
                    <a:lnTo>
                      <a:pt x="80" y="10"/>
                    </a:lnTo>
                    <a:lnTo>
                      <a:pt x="75" y="1"/>
                    </a:lnTo>
                    <a:lnTo>
                      <a:pt x="113" y="0"/>
                    </a:lnTo>
                    <a:lnTo>
                      <a:pt x="170" y="19"/>
                    </a:lnTo>
                    <a:lnTo>
                      <a:pt x="171" y="54"/>
                    </a:lnTo>
                    <a:lnTo>
                      <a:pt x="171" y="54"/>
                    </a:lnTo>
                    <a:lnTo>
                      <a:pt x="106" y="65"/>
                    </a:lnTo>
                    <a:lnTo>
                      <a:pt x="106" y="65"/>
                    </a:lnTo>
                    <a:lnTo>
                      <a:pt x="96" y="66"/>
                    </a:lnTo>
                    <a:lnTo>
                      <a:pt x="89" y="65"/>
                    </a:lnTo>
                    <a:lnTo>
                      <a:pt x="80" y="64"/>
                    </a:lnTo>
                    <a:lnTo>
                      <a:pt x="46" y="49"/>
                    </a:lnTo>
                    <a:lnTo>
                      <a:pt x="22" y="24"/>
                    </a:lnTo>
                    <a:lnTo>
                      <a:pt x="0" y="10"/>
                    </a:lnTo>
                    <a:lnTo>
                      <a:pt x="0" y="10"/>
                    </a:lnTo>
                    <a:lnTo>
                      <a:pt x="2" y="8"/>
                    </a:lnTo>
                    <a:lnTo>
                      <a:pt x="5" y="6"/>
                    </a:lnTo>
                    <a:lnTo>
                      <a:pt x="9" y="6"/>
                    </a:lnTo>
                    <a:lnTo>
                      <a:pt x="16" y="9"/>
                    </a:lnTo>
                    <a:lnTo>
                      <a:pt x="16" y="9"/>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10" name="Google Shape;1110;g2dcae107fb3_0_966"/>
              <p:cNvSpPr/>
              <p:nvPr/>
            </p:nvSpPr>
            <p:spPr>
              <a:xfrm>
                <a:off x="454026" y="2501908"/>
                <a:ext cx="138113" cy="166688"/>
              </a:xfrm>
              <a:custGeom>
                <a:rect b="b" l="l" r="r" t="t"/>
                <a:pathLst>
                  <a:path extrusionOk="0" h="105" w="87">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11" name="Google Shape;1111;g2dcae107fb3_0_966"/>
              <p:cNvSpPr/>
              <p:nvPr/>
            </p:nvSpPr>
            <p:spPr>
              <a:xfrm>
                <a:off x="454026" y="2501908"/>
                <a:ext cx="138113" cy="166688"/>
              </a:xfrm>
              <a:custGeom>
                <a:rect b="b" l="l" r="r" t="t"/>
                <a:pathLst>
                  <a:path extrusionOk="0" h="105" w="87">
                    <a:moveTo>
                      <a:pt x="64" y="0"/>
                    </a:moveTo>
                    <a:lnTo>
                      <a:pt x="87" y="67"/>
                    </a:lnTo>
                    <a:lnTo>
                      <a:pt x="87" y="67"/>
                    </a:lnTo>
                    <a:lnTo>
                      <a:pt x="80" y="75"/>
                    </a:lnTo>
                    <a:lnTo>
                      <a:pt x="72" y="82"/>
                    </a:lnTo>
                    <a:lnTo>
                      <a:pt x="63" y="90"/>
                    </a:lnTo>
                    <a:lnTo>
                      <a:pt x="54" y="95"/>
                    </a:lnTo>
                    <a:lnTo>
                      <a:pt x="46" y="98"/>
                    </a:lnTo>
                    <a:lnTo>
                      <a:pt x="37" y="102"/>
                    </a:lnTo>
                    <a:lnTo>
                      <a:pt x="29" y="103"/>
                    </a:lnTo>
                    <a:lnTo>
                      <a:pt x="23" y="105"/>
                    </a:lnTo>
                    <a:lnTo>
                      <a:pt x="23" y="105"/>
                    </a:lnTo>
                    <a:lnTo>
                      <a:pt x="20" y="103"/>
                    </a:lnTo>
                    <a:lnTo>
                      <a:pt x="16" y="102"/>
                    </a:lnTo>
                    <a:lnTo>
                      <a:pt x="13" y="100"/>
                    </a:lnTo>
                    <a:lnTo>
                      <a:pt x="11" y="97"/>
                    </a:lnTo>
                    <a:lnTo>
                      <a:pt x="7" y="91"/>
                    </a:lnTo>
                    <a:lnTo>
                      <a:pt x="5" y="84"/>
                    </a:lnTo>
                    <a:lnTo>
                      <a:pt x="5" y="76"/>
                    </a:lnTo>
                    <a:lnTo>
                      <a:pt x="3" y="70"/>
                    </a:lnTo>
                    <a:lnTo>
                      <a:pt x="5" y="64"/>
                    </a:lnTo>
                    <a:lnTo>
                      <a:pt x="0" y="15"/>
                    </a:lnTo>
                    <a:lnTo>
                      <a:pt x="6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12" name="Google Shape;1112;g2dcae107fb3_0_966"/>
              <p:cNvSpPr/>
              <p:nvPr/>
            </p:nvSpPr>
            <p:spPr>
              <a:xfrm>
                <a:off x="454026" y="2501908"/>
                <a:ext cx="115888" cy="41275"/>
              </a:xfrm>
              <a:custGeom>
                <a:rect b="b" l="l" r="r" t="t"/>
                <a:pathLst>
                  <a:path extrusionOk="0" h="26" w="73">
                    <a:moveTo>
                      <a:pt x="64" y="0"/>
                    </a:moveTo>
                    <a:lnTo>
                      <a:pt x="0" y="15"/>
                    </a:lnTo>
                    <a:lnTo>
                      <a:pt x="64" y="0"/>
                    </a:lnTo>
                    <a:lnTo>
                      <a:pt x="73" y="26"/>
                    </a:lnTo>
                    <a:lnTo>
                      <a:pt x="73" y="26"/>
                    </a:lnTo>
                    <a:lnTo>
                      <a:pt x="73" y="26"/>
                    </a:lnTo>
                    <a:lnTo>
                      <a:pt x="64" y="0"/>
                    </a:lnTo>
                    <a:close/>
                  </a:path>
                </a:pathLst>
              </a:custGeom>
              <a:solidFill>
                <a:srgbClr val="EDEDE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13" name="Google Shape;1113;g2dcae107fb3_0_966"/>
              <p:cNvSpPr/>
              <p:nvPr/>
            </p:nvSpPr>
            <p:spPr>
              <a:xfrm>
                <a:off x="454026" y="2501908"/>
                <a:ext cx="115888" cy="41275"/>
              </a:xfrm>
              <a:custGeom>
                <a:rect b="b" l="l" r="r" t="t"/>
                <a:pathLst>
                  <a:path extrusionOk="0" h="26" w="73">
                    <a:moveTo>
                      <a:pt x="64" y="0"/>
                    </a:moveTo>
                    <a:lnTo>
                      <a:pt x="0" y="15"/>
                    </a:lnTo>
                    <a:lnTo>
                      <a:pt x="64" y="0"/>
                    </a:lnTo>
                    <a:lnTo>
                      <a:pt x="73" y="26"/>
                    </a:lnTo>
                    <a:lnTo>
                      <a:pt x="73" y="26"/>
                    </a:lnTo>
                    <a:lnTo>
                      <a:pt x="73" y="26"/>
                    </a:lnTo>
                    <a:lnTo>
                      <a:pt x="6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14" name="Google Shape;1114;g2dcae107fb3_0_966"/>
              <p:cNvSpPr/>
              <p:nvPr/>
            </p:nvSpPr>
            <p:spPr>
              <a:xfrm>
                <a:off x="454026" y="2501908"/>
                <a:ext cx="115888" cy="134938"/>
              </a:xfrm>
              <a:custGeom>
                <a:rect b="b" l="l" r="r" t="t"/>
                <a:pathLst>
                  <a:path extrusionOk="0" h="85" w="73">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close/>
                  </a:path>
                </a:pathLst>
              </a:custGeom>
              <a:solidFill>
                <a:srgbClr val="E7B29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15" name="Google Shape;1115;g2dcae107fb3_0_966"/>
              <p:cNvSpPr/>
              <p:nvPr/>
            </p:nvSpPr>
            <p:spPr>
              <a:xfrm>
                <a:off x="454026" y="2501908"/>
                <a:ext cx="115888" cy="134938"/>
              </a:xfrm>
              <a:custGeom>
                <a:rect b="b" l="l" r="r" t="t"/>
                <a:pathLst>
                  <a:path extrusionOk="0" h="85" w="73">
                    <a:moveTo>
                      <a:pt x="64" y="0"/>
                    </a:moveTo>
                    <a:lnTo>
                      <a:pt x="0" y="15"/>
                    </a:lnTo>
                    <a:lnTo>
                      <a:pt x="5" y="64"/>
                    </a:lnTo>
                    <a:lnTo>
                      <a:pt x="5" y="64"/>
                    </a:lnTo>
                    <a:lnTo>
                      <a:pt x="5" y="64"/>
                    </a:lnTo>
                    <a:lnTo>
                      <a:pt x="5" y="64"/>
                    </a:lnTo>
                    <a:lnTo>
                      <a:pt x="3" y="70"/>
                    </a:lnTo>
                    <a:lnTo>
                      <a:pt x="5" y="77"/>
                    </a:lnTo>
                    <a:lnTo>
                      <a:pt x="6" y="85"/>
                    </a:lnTo>
                    <a:lnTo>
                      <a:pt x="6" y="85"/>
                    </a:lnTo>
                    <a:lnTo>
                      <a:pt x="16" y="82"/>
                    </a:lnTo>
                    <a:lnTo>
                      <a:pt x="24" y="80"/>
                    </a:lnTo>
                    <a:lnTo>
                      <a:pt x="34" y="77"/>
                    </a:lnTo>
                    <a:lnTo>
                      <a:pt x="43" y="72"/>
                    </a:lnTo>
                    <a:lnTo>
                      <a:pt x="43" y="72"/>
                    </a:lnTo>
                    <a:lnTo>
                      <a:pt x="49" y="69"/>
                    </a:lnTo>
                    <a:lnTo>
                      <a:pt x="54" y="64"/>
                    </a:lnTo>
                    <a:lnTo>
                      <a:pt x="58" y="57"/>
                    </a:lnTo>
                    <a:lnTo>
                      <a:pt x="62" y="52"/>
                    </a:lnTo>
                    <a:lnTo>
                      <a:pt x="68" y="40"/>
                    </a:lnTo>
                    <a:lnTo>
                      <a:pt x="73" y="26"/>
                    </a:lnTo>
                    <a:lnTo>
                      <a:pt x="6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16" name="Google Shape;1116;g2dcae107fb3_0_966"/>
              <p:cNvSpPr/>
              <p:nvPr/>
            </p:nvSpPr>
            <p:spPr>
              <a:xfrm>
                <a:off x="363538" y="2268544"/>
                <a:ext cx="250825" cy="323851"/>
              </a:xfrm>
              <a:custGeom>
                <a:rect b="b" l="l" r="r" t="t"/>
                <a:pathLst>
                  <a:path extrusionOk="0" h="204" w="158">
                    <a:moveTo>
                      <a:pt x="43" y="3"/>
                    </a:moveTo>
                    <a:lnTo>
                      <a:pt x="43" y="3"/>
                    </a:lnTo>
                    <a:lnTo>
                      <a:pt x="53" y="2"/>
                    </a:lnTo>
                    <a:lnTo>
                      <a:pt x="63" y="1"/>
                    </a:lnTo>
                    <a:lnTo>
                      <a:pt x="73" y="0"/>
                    </a:lnTo>
                    <a:lnTo>
                      <a:pt x="81" y="1"/>
                    </a:lnTo>
                    <a:lnTo>
                      <a:pt x="91" y="3"/>
                    </a:lnTo>
                    <a:lnTo>
                      <a:pt x="100" y="6"/>
                    </a:lnTo>
                    <a:lnTo>
                      <a:pt x="117" y="12"/>
                    </a:lnTo>
                    <a:lnTo>
                      <a:pt x="132" y="21"/>
                    </a:lnTo>
                    <a:lnTo>
                      <a:pt x="145" y="32"/>
                    </a:lnTo>
                    <a:lnTo>
                      <a:pt x="150" y="37"/>
                    </a:lnTo>
                    <a:lnTo>
                      <a:pt x="154" y="42"/>
                    </a:lnTo>
                    <a:lnTo>
                      <a:pt x="156" y="48"/>
                    </a:lnTo>
                    <a:lnTo>
                      <a:pt x="157" y="53"/>
                    </a:lnTo>
                    <a:lnTo>
                      <a:pt x="157" y="53"/>
                    </a:lnTo>
                    <a:lnTo>
                      <a:pt x="158" y="64"/>
                    </a:lnTo>
                    <a:lnTo>
                      <a:pt x="158" y="77"/>
                    </a:lnTo>
                    <a:lnTo>
                      <a:pt x="156" y="91"/>
                    </a:lnTo>
                    <a:lnTo>
                      <a:pt x="154" y="106"/>
                    </a:lnTo>
                    <a:lnTo>
                      <a:pt x="149" y="122"/>
                    </a:lnTo>
                    <a:lnTo>
                      <a:pt x="144" y="139"/>
                    </a:lnTo>
                    <a:lnTo>
                      <a:pt x="137" y="155"/>
                    </a:lnTo>
                    <a:lnTo>
                      <a:pt x="131" y="171"/>
                    </a:lnTo>
                    <a:lnTo>
                      <a:pt x="131" y="171"/>
                    </a:lnTo>
                    <a:lnTo>
                      <a:pt x="121" y="177"/>
                    </a:lnTo>
                    <a:lnTo>
                      <a:pt x="99" y="191"/>
                    </a:lnTo>
                    <a:lnTo>
                      <a:pt x="86" y="197"/>
                    </a:lnTo>
                    <a:lnTo>
                      <a:pt x="73" y="202"/>
                    </a:lnTo>
                    <a:lnTo>
                      <a:pt x="67" y="203"/>
                    </a:lnTo>
                    <a:lnTo>
                      <a:pt x="60" y="204"/>
                    </a:lnTo>
                    <a:lnTo>
                      <a:pt x="54" y="204"/>
                    </a:lnTo>
                    <a:lnTo>
                      <a:pt x="50" y="202"/>
                    </a:lnTo>
                    <a:lnTo>
                      <a:pt x="50" y="202"/>
                    </a:lnTo>
                    <a:lnTo>
                      <a:pt x="42" y="198"/>
                    </a:lnTo>
                    <a:lnTo>
                      <a:pt x="34" y="193"/>
                    </a:lnTo>
                    <a:lnTo>
                      <a:pt x="28" y="187"/>
                    </a:lnTo>
                    <a:lnTo>
                      <a:pt x="22" y="180"/>
                    </a:lnTo>
                    <a:lnTo>
                      <a:pt x="17" y="171"/>
                    </a:lnTo>
                    <a:lnTo>
                      <a:pt x="12" y="162"/>
                    </a:lnTo>
                    <a:lnTo>
                      <a:pt x="8" y="151"/>
                    </a:lnTo>
                    <a:lnTo>
                      <a:pt x="4" y="140"/>
                    </a:lnTo>
                    <a:lnTo>
                      <a:pt x="4" y="140"/>
                    </a:lnTo>
                    <a:lnTo>
                      <a:pt x="2" y="125"/>
                    </a:lnTo>
                    <a:lnTo>
                      <a:pt x="0" y="106"/>
                    </a:lnTo>
                    <a:lnTo>
                      <a:pt x="0" y="86"/>
                    </a:lnTo>
                    <a:lnTo>
                      <a:pt x="1" y="65"/>
                    </a:lnTo>
                    <a:lnTo>
                      <a:pt x="3" y="54"/>
                    </a:lnTo>
                    <a:lnTo>
                      <a:pt x="6" y="45"/>
                    </a:lnTo>
                    <a:lnTo>
                      <a:pt x="9" y="36"/>
                    </a:lnTo>
                    <a:lnTo>
                      <a:pt x="14" y="27"/>
                    </a:lnTo>
                    <a:lnTo>
                      <a:pt x="19" y="19"/>
                    </a:lnTo>
                    <a:lnTo>
                      <a:pt x="27" y="13"/>
                    </a:lnTo>
                    <a:lnTo>
                      <a:pt x="34" y="8"/>
                    </a:lnTo>
                    <a:lnTo>
                      <a:pt x="43" y="3"/>
                    </a:lnTo>
                    <a:lnTo>
                      <a:pt x="43" y="3"/>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17" name="Google Shape;1117;g2dcae107fb3_0_966"/>
              <p:cNvSpPr/>
              <p:nvPr/>
            </p:nvSpPr>
            <p:spPr>
              <a:xfrm>
                <a:off x="349251" y="2220919"/>
                <a:ext cx="295276" cy="319088"/>
              </a:xfrm>
              <a:custGeom>
                <a:rect b="b" l="l" r="r" t="t"/>
                <a:pathLst>
                  <a:path extrusionOk="0" h="201" w="186">
                    <a:moveTo>
                      <a:pt x="32" y="21"/>
                    </a:moveTo>
                    <a:lnTo>
                      <a:pt x="32" y="21"/>
                    </a:lnTo>
                    <a:lnTo>
                      <a:pt x="46" y="11"/>
                    </a:lnTo>
                    <a:lnTo>
                      <a:pt x="59" y="5"/>
                    </a:lnTo>
                    <a:lnTo>
                      <a:pt x="73" y="1"/>
                    </a:lnTo>
                    <a:lnTo>
                      <a:pt x="86" y="0"/>
                    </a:lnTo>
                    <a:lnTo>
                      <a:pt x="100" y="1"/>
                    </a:lnTo>
                    <a:lnTo>
                      <a:pt x="114" y="6"/>
                    </a:lnTo>
                    <a:lnTo>
                      <a:pt x="128" y="11"/>
                    </a:lnTo>
                    <a:lnTo>
                      <a:pt x="143" y="20"/>
                    </a:lnTo>
                    <a:lnTo>
                      <a:pt x="143" y="20"/>
                    </a:lnTo>
                    <a:lnTo>
                      <a:pt x="150" y="25"/>
                    </a:lnTo>
                    <a:lnTo>
                      <a:pt x="158" y="31"/>
                    </a:lnTo>
                    <a:lnTo>
                      <a:pt x="163" y="37"/>
                    </a:lnTo>
                    <a:lnTo>
                      <a:pt x="169" y="43"/>
                    </a:lnTo>
                    <a:lnTo>
                      <a:pt x="172" y="52"/>
                    </a:lnTo>
                    <a:lnTo>
                      <a:pt x="176" y="59"/>
                    </a:lnTo>
                    <a:lnTo>
                      <a:pt x="180" y="68"/>
                    </a:lnTo>
                    <a:lnTo>
                      <a:pt x="182" y="77"/>
                    </a:lnTo>
                    <a:lnTo>
                      <a:pt x="184" y="85"/>
                    </a:lnTo>
                    <a:lnTo>
                      <a:pt x="185" y="95"/>
                    </a:lnTo>
                    <a:lnTo>
                      <a:pt x="186" y="104"/>
                    </a:lnTo>
                    <a:lnTo>
                      <a:pt x="185" y="114"/>
                    </a:lnTo>
                    <a:lnTo>
                      <a:pt x="184" y="124"/>
                    </a:lnTo>
                    <a:lnTo>
                      <a:pt x="181" y="133"/>
                    </a:lnTo>
                    <a:lnTo>
                      <a:pt x="179" y="141"/>
                    </a:lnTo>
                    <a:lnTo>
                      <a:pt x="175" y="150"/>
                    </a:lnTo>
                    <a:lnTo>
                      <a:pt x="175" y="150"/>
                    </a:lnTo>
                    <a:lnTo>
                      <a:pt x="167" y="165"/>
                    </a:lnTo>
                    <a:lnTo>
                      <a:pt x="161" y="177"/>
                    </a:lnTo>
                    <a:lnTo>
                      <a:pt x="155" y="186"/>
                    </a:lnTo>
                    <a:lnTo>
                      <a:pt x="150" y="192"/>
                    </a:lnTo>
                    <a:lnTo>
                      <a:pt x="143" y="200"/>
                    </a:lnTo>
                    <a:lnTo>
                      <a:pt x="140" y="201"/>
                    </a:lnTo>
                    <a:lnTo>
                      <a:pt x="138" y="157"/>
                    </a:lnTo>
                    <a:lnTo>
                      <a:pt x="138" y="157"/>
                    </a:lnTo>
                    <a:lnTo>
                      <a:pt x="141" y="157"/>
                    </a:lnTo>
                    <a:lnTo>
                      <a:pt x="145" y="156"/>
                    </a:lnTo>
                    <a:lnTo>
                      <a:pt x="148" y="154"/>
                    </a:lnTo>
                    <a:lnTo>
                      <a:pt x="150" y="150"/>
                    </a:lnTo>
                    <a:lnTo>
                      <a:pt x="151" y="144"/>
                    </a:lnTo>
                    <a:lnTo>
                      <a:pt x="153" y="138"/>
                    </a:lnTo>
                    <a:lnTo>
                      <a:pt x="151" y="130"/>
                    </a:lnTo>
                    <a:lnTo>
                      <a:pt x="150" y="121"/>
                    </a:lnTo>
                    <a:lnTo>
                      <a:pt x="150" y="121"/>
                    </a:lnTo>
                    <a:lnTo>
                      <a:pt x="149" y="118"/>
                    </a:lnTo>
                    <a:lnTo>
                      <a:pt x="146" y="115"/>
                    </a:lnTo>
                    <a:lnTo>
                      <a:pt x="144" y="114"/>
                    </a:lnTo>
                    <a:lnTo>
                      <a:pt x="143" y="114"/>
                    </a:lnTo>
                    <a:lnTo>
                      <a:pt x="138" y="115"/>
                    </a:lnTo>
                    <a:lnTo>
                      <a:pt x="131" y="118"/>
                    </a:lnTo>
                    <a:lnTo>
                      <a:pt x="123" y="128"/>
                    </a:lnTo>
                    <a:lnTo>
                      <a:pt x="119" y="133"/>
                    </a:lnTo>
                    <a:lnTo>
                      <a:pt x="119" y="133"/>
                    </a:lnTo>
                    <a:lnTo>
                      <a:pt x="119" y="121"/>
                    </a:lnTo>
                    <a:lnTo>
                      <a:pt x="117" y="114"/>
                    </a:lnTo>
                    <a:lnTo>
                      <a:pt x="115" y="111"/>
                    </a:lnTo>
                    <a:lnTo>
                      <a:pt x="113" y="111"/>
                    </a:lnTo>
                    <a:lnTo>
                      <a:pt x="113" y="111"/>
                    </a:lnTo>
                    <a:lnTo>
                      <a:pt x="109" y="111"/>
                    </a:lnTo>
                    <a:lnTo>
                      <a:pt x="105" y="110"/>
                    </a:lnTo>
                    <a:lnTo>
                      <a:pt x="102" y="108"/>
                    </a:lnTo>
                    <a:lnTo>
                      <a:pt x="98" y="104"/>
                    </a:lnTo>
                    <a:lnTo>
                      <a:pt x="92" y="97"/>
                    </a:lnTo>
                    <a:lnTo>
                      <a:pt x="84" y="87"/>
                    </a:lnTo>
                    <a:lnTo>
                      <a:pt x="77" y="77"/>
                    </a:lnTo>
                    <a:lnTo>
                      <a:pt x="72" y="72"/>
                    </a:lnTo>
                    <a:lnTo>
                      <a:pt x="66" y="68"/>
                    </a:lnTo>
                    <a:lnTo>
                      <a:pt x="61" y="64"/>
                    </a:lnTo>
                    <a:lnTo>
                      <a:pt x="53" y="61"/>
                    </a:lnTo>
                    <a:lnTo>
                      <a:pt x="46" y="59"/>
                    </a:lnTo>
                    <a:lnTo>
                      <a:pt x="38" y="58"/>
                    </a:lnTo>
                    <a:lnTo>
                      <a:pt x="38" y="58"/>
                    </a:lnTo>
                    <a:lnTo>
                      <a:pt x="33" y="59"/>
                    </a:lnTo>
                    <a:lnTo>
                      <a:pt x="28" y="61"/>
                    </a:lnTo>
                    <a:lnTo>
                      <a:pt x="25" y="63"/>
                    </a:lnTo>
                    <a:lnTo>
                      <a:pt x="22" y="66"/>
                    </a:lnTo>
                    <a:lnTo>
                      <a:pt x="17" y="72"/>
                    </a:lnTo>
                    <a:lnTo>
                      <a:pt x="13" y="79"/>
                    </a:lnTo>
                    <a:lnTo>
                      <a:pt x="11" y="88"/>
                    </a:lnTo>
                    <a:lnTo>
                      <a:pt x="10" y="94"/>
                    </a:lnTo>
                    <a:lnTo>
                      <a:pt x="9" y="102"/>
                    </a:lnTo>
                    <a:lnTo>
                      <a:pt x="9" y="102"/>
                    </a:lnTo>
                    <a:lnTo>
                      <a:pt x="5" y="95"/>
                    </a:lnTo>
                    <a:lnTo>
                      <a:pt x="1" y="88"/>
                    </a:lnTo>
                    <a:lnTo>
                      <a:pt x="0" y="78"/>
                    </a:lnTo>
                    <a:lnTo>
                      <a:pt x="0" y="73"/>
                    </a:lnTo>
                    <a:lnTo>
                      <a:pt x="0" y="67"/>
                    </a:lnTo>
                    <a:lnTo>
                      <a:pt x="2" y="61"/>
                    </a:lnTo>
                    <a:lnTo>
                      <a:pt x="5" y="53"/>
                    </a:lnTo>
                    <a:lnTo>
                      <a:pt x="10" y="46"/>
                    </a:lnTo>
                    <a:lnTo>
                      <a:pt x="15" y="38"/>
                    </a:lnTo>
                    <a:lnTo>
                      <a:pt x="22" y="30"/>
                    </a:lnTo>
                    <a:lnTo>
                      <a:pt x="32" y="21"/>
                    </a:lnTo>
                    <a:lnTo>
                      <a:pt x="32" y="21"/>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18" name="Google Shape;1118;g2dcae107fb3_0_966"/>
              <p:cNvSpPr/>
              <p:nvPr/>
            </p:nvSpPr>
            <p:spPr>
              <a:xfrm>
                <a:off x="579439" y="2232032"/>
                <a:ext cx="123825" cy="203201"/>
              </a:xfrm>
              <a:custGeom>
                <a:rect b="b" l="l" r="r" t="t"/>
                <a:pathLst>
                  <a:path extrusionOk="0" h="128" w="78">
                    <a:moveTo>
                      <a:pt x="66" y="10"/>
                    </a:moveTo>
                    <a:lnTo>
                      <a:pt x="66" y="10"/>
                    </a:lnTo>
                    <a:lnTo>
                      <a:pt x="70" y="16"/>
                    </a:lnTo>
                    <a:lnTo>
                      <a:pt x="73" y="24"/>
                    </a:lnTo>
                    <a:lnTo>
                      <a:pt x="76" y="32"/>
                    </a:lnTo>
                    <a:lnTo>
                      <a:pt x="77" y="42"/>
                    </a:lnTo>
                    <a:lnTo>
                      <a:pt x="78" y="54"/>
                    </a:lnTo>
                    <a:lnTo>
                      <a:pt x="77" y="63"/>
                    </a:lnTo>
                    <a:lnTo>
                      <a:pt x="77" y="75"/>
                    </a:lnTo>
                    <a:lnTo>
                      <a:pt x="75" y="85"/>
                    </a:lnTo>
                    <a:lnTo>
                      <a:pt x="72" y="96"/>
                    </a:lnTo>
                    <a:lnTo>
                      <a:pt x="68" y="104"/>
                    </a:lnTo>
                    <a:lnTo>
                      <a:pt x="65" y="113"/>
                    </a:lnTo>
                    <a:lnTo>
                      <a:pt x="61" y="119"/>
                    </a:lnTo>
                    <a:lnTo>
                      <a:pt x="56" y="124"/>
                    </a:lnTo>
                    <a:lnTo>
                      <a:pt x="50" y="128"/>
                    </a:lnTo>
                    <a:lnTo>
                      <a:pt x="44" y="128"/>
                    </a:lnTo>
                    <a:lnTo>
                      <a:pt x="36" y="127"/>
                    </a:lnTo>
                    <a:lnTo>
                      <a:pt x="36" y="127"/>
                    </a:lnTo>
                    <a:lnTo>
                      <a:pt x="29" y="122"/>
                    </a:lnTo>
                    <a:lnTo>
                      <a:pt x="21" y="117"/>
                    </a:lnTo>
                    <a:lnTo>
                      <a:pt x="16" y="109"/>
                    </a:lnTo>
                    <a:lnTo>
                      <a:pt x="11" y="102"/>
                    </a:lnTo>
                    <a:lnTo>
                      <a:pt x="8" y="95"/>
                    </a:lnTo>
                    <a:lnTo>
                      <a:pt x="5" y="86"/>
                    </a:lnTo>
                    <a:lnTo>
                      <a:pt x="1" y="68"/>
                    </a:lnTo>
                    <a:lnTo>
                      <a:pt x="0" y="51"/>
                    </a:lnTo>
                    <a:lnTo>
                      <a:pt x="0" y="37"/>
                    </a:lnTo>
                    <a:lnTo>
                      <a:pt x="1" y="24"/>
                    </a:lnTo>
                    <a:lnTo>
                      <a:pt x="1" y="24"/>
                    </a:lnTo>
                    <a:lnTo>
                      <a:pt x="8" y="18"/>
                    </a:lnTo>
                    <a:lnTo>
                      <a:pt x="15" y="13"/>
                    </a:lnTo>
                    <a:lnTo>
                      <a:pt x="24" y="6"/>
                    </a:lnTo>
                    <a:lnTo>
                      <a:pt x="34" y="3"/>
                    </a:lnTo>
                    <a:lnTo>
                      <a:pt x="39" y="0"/>
                    </a:lnTo>
                    <a:lnTo>
                      <a:pt x="45" y="0"/>
                    </a:lnTo>
                    <a:lnTo>
                      <a:pt x="50" y="1"/>
                    </a:lnTo>
                    <a:lnTo>
                      <a:pt x="56" y="3"/>
                    </a:lnTo>
                    <a:lnTo>
                      <a:pt x="61" y="5"/>
                    </a:lnTo>
                    <a:lnTo>
                      <a:pt x="66" y="10"/>
                    </a:lnTo>
                    <a:lnTo>
                      <a:pt x="66" y="10"/>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19" name="Google Shape;1119;g2dcae107fb3_0_966"/>
              <p:cNvSpPr/>
              <p:nvPr/>
            </p:nvSpPr>
            <p:spPr>
              <a:xfrm>
                <a:off x="398463" y="2571758"/>
                <a:ext cx="247650" cy="463551"/>
              </a:xfrm>
              <a:custGeom>
                <a:rect b="b" l="l" r="r" t="t"/>
                <a:pathLst>
                  <a:path extrusionOk="0" h="292" w="156">
                    <a:moveTo>
                      <a:pt x="113" y="0"/>
                    </a:moveTo>
                    <a:lnTo>
                      <a:pt x="156" y="35"/>
                    </a:lnTo>
                    <a:lnTo>
                      <a:pt x="143" y="74"/>
                    </a:lnTo>
                    <a:lnTo>
                      <a:pt x="95" y="90"/>
                    </a:lnTo>
                    <a:lnTo>
                      <a:pt x="112" y="112"/>
                    </a:lnTo>
                    <a:lnTo>
                      <a:pt x="112" y="112"/>
                    </a:lnTo>
                    <a:lnTo>
                      <a:pt x="99" y="120"/>
                    </a:lnTo>
                    <a:lnTo>
                      <a:pt x="88" y="131"/>
                    </a:lnTo>
                    <a:lnTo>
                      <a:pt x="77" y="144"/>
                    </a:lnTo>
                    <a:lnTo>
                      <a:pt x="67" y="157"/>
                    </a:lnTo>
                    <a:lnTo>
                      <a:pt x="57" y="172"/>
                    </a:lnTo>
                    <a:lnTo>
                      <a:pt x="47" y="187"/>
                    </a:lnTo>
                    <a:lnTo>
                      <a:pt x="31" y="217"/>
                    </a:lnTo>
                    <a:lnTo>
                      <a:pt x="17" y="246"/>
                    </a:lnTo>
                    <a:lnTo>
                      <a:pt x="7" y="269"/>
                    </a:lnTo>
                    <a:lnTo>
                      <a:pt x="0" y="292"/>
                    </a:lnTo>
                    <a:lnTo>
                      <a:pt x="0" y="292"/>
                    </a:lnTo>
                    <a:lnTo>
                      <a:pt x="1" y="272"/>
                    </a:lnTo>
                    <a:lnTo>
                      <a:pt x="2" y="252"/>
                    </a:lnTo>
                    <a:lnTo>
                      <a:pt x="6" y="234"/>
                    </a:lnTo>
                    <a:lnTo>
                      <a:pt x="10" y="217"/>
                    </a:lnTo>
                    <a:lnTo>
                      <a:pt x="15" y="200"/>
                    </a:lnTo>
                    <a:lnTo>
                      <a:pt x="20" y="184"/>
                    </a:lnTo>
                    <a:lnTo>
                      <a:pt x="26" y="169"/>
                    </a:lnTo>
                    <a:lnTo>
                      <a:pt x="33" y="154"/>
                    </a:lnTo>
                    <a:lnTo>
                      <a:pt x="48" y="125"/>
                    </a:lnTo>
                    <a:lnTo>
                      <a:pt x="63" y="98"/>
                    </a:lnTo>
                    <a:lnTo>
                      <a:pt x="97" y="48"/>
                    </a:lnTo>
                    <a:lnTo>
                      <a:pt x="97" y="48"/>
                    </a:lnTo>
                    <a:lnTo>
                      <a:pt x="103" y="38"/>
                    </a:lnTo>
                    <a:lnTo>
                      <a:pt x="108" y="28"/>
                    </a:lnTo>
                    <a:lnTo>
                      <a:pt x="110" y="20"/>
                    </a:lnTo>
                    <a:lnTo>
                      <a:pt x="112" y="12"/>
                    </a:lnTo>
                    <a:lnTo>
                      <a:pt x="113" y="3"/>
                    </a:lnTo>
                    <a:lnTo>
                      <a:pt x="113" y="0"/>
                    </a:lnTo>
                    <a:lnTo>
                      <a:pt x="113" y="0"/>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sp>
            <p:nvSpPr>
              <p:cNvPr id="1120" name="Google Shape;1120;g2dcae107fb3_0_966"/>
              <p:cNvSpPr/>
              <p:nvPr/>
            </p:nvSpPr>
            <p:spPr>
              <a:xfrm>
                <a:off x="301626" y="2590808"/>
                <a:ext cx="160338" cy="407989"/>
              </a:xfrm>
              <a:custGeom>
                <a:rect b="b" l="l" r="r" t="t"/>
                <a:pathLst>
                  <a:path extrusionOk="0" h="257" w="101">
                    <a:moveTo>
                      <a:pt x="46" y="57"/>
                    </a:moveTo>
                    <a:lnTo>
                      <a:pt x="34" y="50"/>
                    </a:lnTo>
                    <a:lnTo>
                      <a:pt x="34" y="50"/>
                    </a:lnTo>
                    <a:lnTo>
                      <a:pt x="55" y="32"/>
                    </a:lnTo>
                    <a:lnTo>
                      <a:pt x="84" y="9"/>
                    </a:lnTo>
                    <a:lnTo>
                      <a:pt x="101" y="0"/>
                    </a:lnTo>
                    <a:lnTo>
                      <a:pt x="101" y="19"/>
                    </a:lnTo>
                    <a:lnTo>
                      <a:pt x="101" y="19"/>
                    </a:lnTo>
                    <a:lnTo>
                      <a:pt x="88" y="37"/>
                    </a:lnTo>
                    <a:lnTo>
                      <a:pt x="76" y="60"/>
                    </a:lnTo>
                    <a:lnTo>
                      <a:pt x="60" y="88"/>
                    </a:lnTo>
                    <a:lnTo>
                      <a:pt x="42" y="123"/>
                    </a:lnTo>
                    <a:lnTo>
                      <a:pt x="34" y="143"/>
                    </a:lnTo>
                    <a:lnTo>
                      <a:pt x="26" y="164"/>
                    </a:lnTo>
                    <a:lnTo>
                      <a:pt x="19" y="185"/>
                    </a:lnTo>
                    <a:lnTo>
                      <a:pt x="11" y="209"/>
                    </a:lnTo>
                    <a:lnTo>
                      <a:pt x="5" y="232"/>
                    </a:lnTo>
                    <a:lnTo>
                      <a:pt x="0" y="257"/>
                    </a:lnTo>
                    <a:lnTo>
                      <a:pt x="0" y="257"/>
                    </a:lnTo>
                    <a:lnTo>
                      <a:pt x="9" y="183"/>
                    </a:lnTo>
                    <a:lnTo>
                      <a:pt x="16" y="124"/>
                    </a:lnTo>
                    <a:lnTo>
                      <a:pt x="22" y="82"/>
                    </a:lnTo>
                    <a:lnTo>
                      <a:pt x="46" y="57"/>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Montserrat"/>
                  <a:ea typeface="Montserrat"/>
                  <a:cs typeface="Montserrat"/>
                  <a:sym typeface="Montserrat"/>
                </a:endParaRPr>
              </a:p>
            </p:txBody>
          </p:sp>
        </p:grpSp>
        <p:sp>
          <p:nvSpPr>
            <p:cNvPr id="1121" name="Google Shape;1121;g2dcae107fb3_0_966"/>
            <p:cNvSpPr txBox="1"/>
            <p:nvPr/>
          </p:nvSpPr>
          <p:spPr>
            <a:xfrm>
              <a:off x="7155450" y="2468500"/>
              <a:ext cx="333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endParaRPr>
            </a:p>
          </p:txBody>
        </p:sp>
        <p:grpSp>
          <p:nvGrpSpPr>
            <p:cNvPr id="1122" name="Google Shape;1122;g2dcae107fb3_0_966"/>
            <p:cNvGrpSpPr/>
            <p:nvPr/>
          </p:nvGrpSpPr>
          <p:grpSpPr>
            <a:xfrm>
              <a:off x="3539354" y="2286696"/>
              <a:ext cx="2453442" cy="1092689"/>
              <a:chOff x="1733550" y="1476375"/>
              <a:chExt cx="8724900" cy="3905250"/>
            </a:xfrm>
          </p:grpSpPr>
          <p:sp>
            <p:nvSpPr>
              <p:cNvPr id="1123" name="Google Shape;1123;g2dcae107fb3_0_966"/>
              <p:cNvSpPr/>
              <p:nvPr/>
            </p:nvSpPr>
            <p:spPr>
              <a:xfrm>
                <a:off x="4333875" y="3994150"/>
                <a:ext cx="247650" cy="1381125"/>
              </a:xfrm>
              <a:custGeom>
                <a:rect b="b" l="l" r="r" t="t"/>
                <a:pathLst>
                  <a:path extrusionOk="0" h="870" w="156">
                    <a:moveTo>
                      <a:pt x="156" y="0"/>
                    </a:moveTo>
                    <a:lnTo>
                      <a:pt x="32" y="870"/>
                    </a:lnTo>
                    <a:lnTo>
                      <a:pt x="0" y="868"/>
                    </a:lnTo>
                    <a:lnTo>
                      <a:pt x="76" y="12"/>
                    </a:lnTo>
                    <a:lnTo>
                      <a:pt x="156" y="0"/>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24" name="Google Shape;1124;g2dcae107fb3_0_966"/>
              <p:cNvSpPr/>
              <p:nvPr/>
            </p:nvSpPr>
            <p:spPr>
              <a:xfrm>
                <a:off x="4333875" y="3994150"/>
                <a:ext cx="247650" cy="1381125"/>
              </a:xfrm>
              <a:custGeom>
                <a:rect b="b" l="l" r="r" t="t"/>
                <a:pathLst>
                  <a:path extrusionOk="0" h="870" w="156">
                    <a:moveTo>
                      <a:pt x="156" y="0"/>
                    </a:moveTo>
                    <a:lnTo>
                      <a:pt x="32" y="870"/>
                    </a:lnTo>
                    <a:lnTo>
                      <a:pt x="0" y="868"/>
                    </a:lnTo>
                    <a:lnTo>
                      <a:pt x="76" y="12"/>
                    </a:lnTo>
                    <a:lnTo>
                      <a:pt x="15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25" name="Google Shape;1125;g2dcae107fb3_0_966"/>
              <p:cNvSpPr/>
              <p:nvPr/>
            </p:nvSpPr>
            <p:spPr>
              <a:xfrm>
                <a:off x="5073650" y="4079875"/>
                <a:ext cx="479425" cy="1295400"/>
              </a:xfrm>
              <a:custGeom>
                <a:rect b="b" l="l" r="r" t="t"/>
                <a:pathLst>
                  <a:path extrusionOk="0" h="816" w="302">
                    <a:moveTo>
                      <a:pt x="0" y="0"/>
                    </a:moveTo>
                    <a:lnTo>
                      <a:pt x="270" y="816"/>
                    </a:lnTo>
                    <a:lnTo>
                      <a:pt x="302" y="816"/>
                    </a:lnTo>
                    <a:lnTo>
                      <a:pt x="80" y="0"/>
                    </a:lnTo>
                    <a:lnTo>
                      <a:pt x="0" y="0"/>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26" name="Google Shape;1126;g2dcae107fb3_0_966"/>
              <p:cNvSpPr/>
              <p:nvPr/>
            </p:nvSpPr>
            <p:spPr>
              <a:xfrm>
                <a:off x="5073650" y="4079875"/>
                <a:ext cx="479425" cy="1295400"/>
              </a:xfrm>
              <a:custGeom>
                <a:rect b="b" l="l" r="r" t="t"/>
                <a:pathLst>
                  <a:path extrusionOk="0" h="816" w="302">
                    <a:moveTo>
                      <a:pt x="0" y="0"/>
                    </a:moveTo>
                    <a:lnTo>
                      <a:pt x="270" y="816"/>
                    </a:lnTo>
                    <a:lnTo>
                      <a:pt x="302" y="816"/>
                    </a:lnTo>
                    <a:lnTo>
                      <a:pt x="8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27" name="Google Shape;1127;g2dcae107fb3_0_966"/>
              <p:cNvSpPr/>
              <p:nvPr/>
            </p:nvSpPr>
            <p:spPr>
              <a:xfrm>
                <a:off x="7953375" y="4022725"/>
                <a:ext cx="479425" cy="1295400"/>
              </a:xfrm>
              <a:custGeom>
                <a:rect b="b" l="l" r="r" t="t"/>
                <a:pathLst>
                  <a:path extrusionOk="0" h="816" w="302">
                    <a:moveTo>
                      <a:pt x="302" y="0"/>
                    </a:moveTo>
                    <a:lnTo>
                      <a:pt x="30" y="816"/>
                    </a:lnTo>
                    <a:lnTo>
                      <a:pt x="0" y="816"/>
                    </a:lnTo>
                    <a:lnTo>
                      <a:pt x="222" y="0"/>
                    </a:lnTo>
                    <a:lnTo>
                      <a:pt x="302" y="0"/>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28" name="Google Shape;1128;g2dcae107fb3_0_966"/>
              <p:cNvSpPr/>
              <p:nvPr/>
            </p:nvSpPr>
            <p:spPr>
              <a:xfrm>
                <a:off x="7953375" y="4022725"/>
                <a:ext cx="479425" cy="1295400"/>
              </a:xfrm>
              <a:custGeom>
                <a:rect b="b" l="l" r="r" t="t"/>
                <a:pathLst>
                  <a:path extrusionOk="0" h="816" w="302">
                    <a:moveTo>
                      <a:pt x="302" y="0"/>
                    </a:moveTo>
                    <a:lnTo>
                      <a:pt x="30" y="816"/>
                    </a:lnTo>
                    <a:lnTo>
                      <a:pt x="0" y="816"/>
                    </a:lnTo>
                    <a:lnTo>
                      <a:pt x="222" y="0"/>
                    </a:lnTo>
                    <a:lnTo>
                      <a:pt x="30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29" name="Google Shape;1129;g2dcae107fb3_0_966"/>
              <p:cNvSpPr/>
              <p:nvPr/>
            </p:nvSpPr>
            <p:spPr>
              <a:xfrm>
                <a:off x="8991600" y="3949700"/>
                <a:ext cx="225425" cy="1419225"/>
              </a:xfrm>
              <a:custGeom>
                <a:rect b="b" l="l" r="r" t="t"/>
                <a:pathLst>
                  <a:path extrusionOk="0" h="894" w="142">
                    <a:moveTo>
                      <a:pt x="0" y="0"/>
                    </a:moveTo>
                    <a:lnTo>
                      <a:pt x="112" y="890"/>
                    </a:lnTo>
                    <a:lnTo>
                      <a:pt x="142" y="894"/>
                    </a:lnTo>
                    <a:lnTo>
                      <a:pt x="80" y="14"/>
                    </a:lnTo>
                    <a:lnTo>
                      <a:pt x="0" y="0"/>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30" name="Google Shape;1130;g2dcae107fb3_0_966"/>
              <p:cNvSpPr/>
              <p:nvPr/>
            </p:nvSpPr>
            <p:spPr>
              <a:xfrm>
                <a:off x="8991600" y="3949700"/>
                <a:ext cx="225425" cy="1419225"/>
              </a:xfrm>
              <a:custGeom>
                <a:rect b="b" l="l" r="r" t="t"/>
                <a:pathLst>
                  <a:path extrusionOk="0" h="894" w="142">
                    <a:moveTo>
                      <a:pt x="0" y="0"/>
                    </a:moveTo>
                    <a:lnTo>
                      <a:pt x="112" y="890"/>
                    </a:lnTo>
                    <a:lnTo>
                      <a:pt x="142" y="894"/>
                    </a:lnTo>
                    <a:lnTo>
                      <a:pt x="80" y="14"/>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31" name="Google Shape;1131;g2dcae107fb3_0_966"/>
              <p:cNvSpPr/>
              <p:nvPr/>
            </p:nvSpPr>
            <p:spPr>
              <a:xfrm>
                <a:off x="3003550" y="3787775"/>
                <a:ext cx="996950" cy="1555750"/>
              </a:xfrm>
              <a:custGeom>
                <a:rect b="b" l="l" r="r" t="t"/>
                <a:pathLst>
                  <a:path extrusionOk="0" h="980" w="628">
                    <a:moveTo>
                      <a:pt x="598" y="950"/>
                    </a:moveTo>
                    <a:lnTo>
                      <a:pt x="598" y="950"/>
                    </a:lnTo>
                    <a:lnTo>
                      <a:pt x="580" y="944"/>
                    </a:lnTo>
                    <a:lnTo>
                      <a:pt x="566" y="940"/>
                    </a:lnTo>
                    <a:lnTo>
                      <a:pt x="550" y="934"/>
                    </a:lnTo>
                    <a:lnTo>
                      <a:pt x="550" y="934"/>
                    </a:lnTo>
                    <a:lnTo>
                      <a:pt x="534" y="922"/>
                    </a:lnTo>
                    <a:lnTo>
                      <a:pt x="508" y="902"/>
                    </a:lnTo>
                    <a:lnTo>
                      <a:pt x="446" y="846"/>
                    </a:lnTo>
                    <a:lnTo>
                      <a:pt x="446" y="846"/>
                    </a:lnTo>
                    <a:lnTo>
                      <a:pt x="436" y="838"/>
                    </a:lnTo>
                    <a:lnTo>
                      <a:pt x="430" y="828"/>
                    </a:lnTo>
                    <a:lnTo>
                      <a:pt x="424" y="816"/>
                    </a:lnTo>
                    <a:lnTo>
                      <a:pt x="424" y="816"/>
                    </a:lnTo>
                    <a:lnTo>
                      <a:pt x="418" y="738"/>
                    </a:lnTo>
                    <a:lnTo>
                      <a:pt x="414" y="664"/>
                    </a:lnTo>
                    <a:lnTo>
                      <a:pt x="412" y="600"/>
                    </a:lnTo>
                    <a:lnTo>
                      <a:pt x="412" y="542"/>
                    </a:lnTo>
                    <a:lnTo>
                      <a:pt x="416" y="460"/>
                    </a:lnTo>
                    <a:lnTo>
                      <a:pt x="418" y="430"/>
                    </a:lnTo>
                    <a:lnTo>
                      <a:pt x="418" y="430"/>
                    </a:lnTo>
                    <a:lnTo>
                      <a:pt x="422" y="382"/>
                    </a:lnTo>
                    <a:lnTo>
                      <a:pt x="426" y="338"/>
                    </a:lnTo>
                    <a:lnTo>
                      <a:pt x="428" y="288"/>
                    </a:lnTo>
                    <a:lnTo>
                      <a:pt x="430" y="222"/>
                    </a:lnTo>
                    <a:lnTo>
                      <a:pt x="430" y="222"/>
                    </a:lnTo>
                    <a:lnTo>
                      <a:pt x="428" y="176"/>
                    </a:lnTo>
                    <a:lnTo>
                      <a:pt x="428" y="176"/>
                    </a:lnTo>
                    <a:lnTo>
                      <a:pt x="428" y="158"/>
                    </a:lnTo>
                    <a:lnTo>
                      <a:pt x="426" y="142"/>
                    </a:lnTo>
                    <a:lnTo>
                      <a:pt x="424" y="126"/>
                    </a:lnTo>
                    <a:lnTo>
                      <a:pt x="420" y="112"/>
                    </a:lnTo>
                    <a:lnTo>
                      <a:pt x="414" y="100"/>
                    </a:lnTo>
                    <a:lnTo>
                      <a:pt x="408" y="90"/>
                    </a:lnTo>
                    <a:lnTo>
                      <a:pt x="400" y="80"/>
                    </a:lnTo>
                    <a:lnTo>
                      <a:pt x="392" y="72"/>
                    </a:lnTo>
                    <a:lnTo>
                      <a:pt x="382" y="64"/>
                    </a:lnTo>
                    <a:lnTo>
                      <a:pt x="370" y="58"/>
                    </a:lnTo>
                    <a:lnTo>
                      <a:pt x="346" y="48"/>
                    </a:lnTo>
                    <a:lnTo>
                      <a:pt x="318" y="38"/>
                    </a:lnTo>
                    <a:lnTo>
                      <a:pt x="286" y="30"/>
                    </a:lnTo>
                    <a:lnTo>
                      <a:pt x="286" y="30"/>
                    </a:lnTo>
                    <a:lnTo>
                      <a:pt x="222" y="20"/>
                    </a:lnTo>
                    <a:lnTo>
                      <a:pt x="148" y="8"/>
                    </a:lnTo>
                    <a:lnTo>
                      <a:pt x="62" y="0"/>
                    </a:lnTo>
                    <a:lnTo>
                      <a:pt x="0" y="196"/>
                    </a:lnTo>
                    <a:lnTo>
                      <a:pt x="0" y="196"/>
                    </a:lnTo>
                    <a:lnTo>
                      <a:pt x="30" y="198"/>
                    </a:lnTo>
                    <a:lnTo>
                      <a:pt x="70" y="204"/>
                    </a:lnTo>
                    <a:lnTo>
                      <a:pt x="128" y="214"/>
                    </a:lnTo>
                    <a:lnTo>
                      <a:pt x="128" y="214"/>
                    </a:lnTo>
                    <a:lnTo>
                      <a:pt x="158" y="220"/>
                    </a:lnTo>
                    <a:lnTo>
                      <a:pt x="184" y="224"/>
                    </a:lnTo>
                    <a:lnTo>
                      <a:pt x="206" y="224"/>
                    </a:lnTo>
                    <a:lnTo>
                      <a:pt x="230" y="224"/>
                    </a:lnTo>
                    <a:lnTo>
                      <a:pt x="230" y="224"/>
                    </a:lnTo>
                    <a:lnTo>
                      <a:pt x="248" y="220"/>
                    </a:lnTo>
                    <a:lnTo>
                      <a:pt x="264" y="216"/>
                    </a:lnTo>
                    <a:lnTo>
                      <a:pt x="264" y="216"/>
                    </a:lnTo>
                    <a:lnTo>
                      <a:pt x="254" y="266"/>
                    </a:lnTo>
                    <a:lnTo>
                      <a:pt x="250" y="312"/>
                    </a:lnTo>
                    <a:lnTo>
                      <a:pt x="248" y="354"/>
                    </a:lnTo>
                    <a:lnTo>
                      <a:pt x="250" y="394"/>
                    </a:lnTo>
                    <a:lnTo>
                      <a:pt x="254" y="428"/>
                    </a:lnTo>
                    <a:lnTo>
                      <a:pt x="258" y="460"/>
                    </a:lnTo>
                    <a:lnTo>
                      <a:pt x="270" y="508"/>
                    </a:lnTo>
                    <a:lnTo>
                      <a:pt x="270" y="508"/>
                    </a:lnTo>
                    <a:lnTo>
                      <a:pt x="310" y="676"/>
                    </a:lnTo>
                    <a:lnTo>
                      <a:pt x="316" y="708"/>
                    </a:lnTo>
                    <a:lnTo>
                      <a:pt x="322" y="738"/>
                    </a:lnTo>
                    <a:lnTo>
                      <a:pt x="326" y="770"/>
                    </a:lnTo>
                    <a:lnTo>
                      <a:pt x="328" y="802"/>
                    </a:lnTo>
                    <a:lnTo>
                      <a:pt x="328" y="802"/>
                    </a:lnTo>
                    <a:lnTo>
                      <a:pt x="328" y="822"/>
                    </a:lnTo>
                    <a:lnTo>
                      <a:pt x="324" y="840"/>
                    </a:lnTo>
                    <a:lnTo>
                      <a:pt x="318" y="862"/>
                    </a:lnTo>
                    <a:lnTo>
                      <a:pt x="318" y="862"/>
                    </a:lnTo>
                    <a:lnTo>
                      <a:pt x="316" y="868"/>
                    </a:lnTo>
                    <a:lnTo>
                      <a:pt x="318" y="876"/>
                    </a:lnTo>
                    <a:lnTo>
                      <a:pt x="322" y="884"/>
                    </a:lnTo>
                    <a:lnTo>
                      <a:pt x="330" y="890"/>
                    </a:lnTo>
                    <a:lnTo>
                      <a:pt x="340" y="898"/>
                    </a:lnTo>
                    <a:lnTo>
                      <a:pt x="352" y="906"/>
                    </a:lnTo>
                    <a:lnTo>
                      <a:pt x="382" y="922"/>
                    </a:lnTo>
                    <a:lnTo>
                      <a:pt x="416" y="936"/>
                    </a:lnTo>
                    <a:lnTo>
                      <a:pt x="452" y="950"/>
                    </a:lnTo>
                    <a:lnTo>
                      <a:pt x="488" y="962"/>
                    </a:lnTo>
                    <a:lnTo>
                      <a:pt x="520" y="972"/>
                    </a:lnTo>
                    <a:lnTo>
                      <a:pt x="520" y="972"/>
                    </a:lnTo>
                    <a:lnTo>
                      <a:pt x="542" y="976"/>
                    </a:lnTo>
                    <a:lnTo>
                      <a:pt x="566" y="980"/>
                    </a:lnTo>
                    <a:lnTo>
                      <a:pt x="590" y="980"/>
                    </a:lnTo>
                    <a:lnTo>
                      <a:pt x="610" y="978"/>
                    </a:lnTo>
                    <a:lnTo>
                      <a:pt x="624" y="976"/>
                    </a:lnTo>
                    <a:lnTo>
                      <a:pt x="628" y="972"/>
                    </a:lnTo>
                    <a:lnTo>
                      <a:pt x="628" y="970"/>
                    </a:lnTo>
                    <a:lnTo>
                      <a:pt x="626" y="966"/>
                    </a:lnTo>
                    <a:lnTo>
                      <a:pt x="620" y="962"/>
                    </a:lnTo>
                    <a:lnTo>
                      <a:pt x="612" y="956"/>
                    </a:lnTo>
                    <a:lnTo>
                      <a:pt x="598" y="950"/>
                    </a:lnTo>
                    <a:lnTo>
                      <a:pt x="598" y="950"/>
                    </a:lnTo>
                    <a:close/>
                  </a:path>
                </a:pathLst>
              </a:custGeom>
              <a:solidFill>
                <a:srgbClr val="FCE2C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32" name="Google Shape;1132;g2dcae107fb3_0_966"/>
              <p:cNvSpPr/>
              <p:nvPr/>
            </p:nvSpPr>
            <p:spPr>
              <a:xfrm>
                <a:off x="3486150" y="5159375"/>
                <a:ext cx="536575" cy="206375"/>
              </a:xfrm>
              <a:custGeom>
                <a:rect b="b" l="l" r="r" t="t"/>
                <a:pathLst>
                  <a:path extrusionOk="0" h="130" w="338">
                    <a:moveTo>
                      <a:pt x="326" y="130"/>
                    </a:moveTo>
                    <a:lnTo>
                      <a:pt x="266" y="130"/>
                    </a:lnTo>
                    <a:lnTo>
                      <a:pt x="266" y="130"/>
                    </a:lnTo>
                    <a:lnTo>
                      <a:pt x="234" y="130"/>
                    </a:lnTo>
                    <a:lnTo>
                      <a:pt x="234" y="130"/>
                    </a:lnTo>
                    <a:lnTo>
                      <a:pt x="226" y="128"/>
                    </a:lnTo>
                    <a:lnTo>
                      <a:pt x="226" y="128"/>
                    </a:lnTo>
                    <a:lnTo>
                      <a:pt x="222" y="128"/>
                    </a:lnTo>
                    <a:lnTo>
                      <a:pt x="222" y="128"/>
                    </a:lnTo>
                    <a:lnTo>
                      <a:pt x="216" y="128"/>
                    </a:lnTo>
                    <a:lnTo>
                      <a:pt x="216" y="128"/>
                    </a:lnTo>
                    <a:lnTo>
                      <a:pt x="210" y="126"/>
                    </a:lnTo>
                    <a:lnTo>
                      <a:pt x="210" y="126"/>
                    </a:lnTo>
                    <a:lnTo>
                      <a:pt x="206" y="126"/>
                    </a:lnTo>
                    <a:lnTo>
                      <a:pt x="206" y="126"/>
                    </a:lnTo>
                    <a:lnTo>
                      <a:pt x="202" y="126"/>
                    </a:lnTo>
                    <a:lnTo>
                      <a:pt x="202" y="126"/>
                    </a:lnTo>
                    <a:lnTo>
                      <a:pt x="192" y="124"/>
                    </a:lnTo>
                    <a:lnTo>
                      <a:pt x="192" y="124"/>
                    </a:lnTo>
                    <a:lnTo>
                      <a:pt x="176" y="120"/>
                    </a:lnTo>
                    <a:lnTo>
                      <a:pt x="176" y="120"/>
                    </a:lnTo>
                    <a:lnTo>
                      <a:pt x="164" y="116"/>
                    </a:lnTo>
                    <a:lnTo>
                      <a:pt x="164" y="116"/>
                    </a:lnTo>
                    <a:lnTo>
                      <a:pt x="152" y="114"/>
                    </a:lnTo>
                    <a:lnTo>
                      <a:pt x="152" y="114"/>
                    </a:lnTo>
                    <a:lnTo>
                      <a:pt x="142" y="110"/>
                    </a:lnTo>
                    <a:lnTo>
                      <a:pt x="142" y="110"/>
                    </a:lnTo>
                    <a:lnTo>
                      <a:pt x="132" y="106"/>
                    </a:lnTo>
                    <a:lnTo>
                      <a:pt x="132" y="106"/>
                    </a:lnTo>
                    <a:lnTo>
                      <a:pt x="94" y="96"/>
                    </a:lnTo>
                    <a:lnTo>
                      <a:pt x="92" y="96"/>
                    </a:lnTo>
                    <a:lnTo>
                      <a:pt x="92" y="96"/>
                    </a:lnTo>
                    <a:lnTo>
                      <a:pt x="82" y="94"/>
                    </a:lnTo>
                    <a:lnTo>
                      <a:pt x="82" y="94"/>
                    </a:lnTo>
                    <a:lnTo>
                      <a:pt x="70" y="90"/>
                    </a:lnTo>
                    <a:lnTo>
                      <a:pt x="70" y="90"/>
                    </a:lnTo>
                    <a:lnTo>
                      <a:pt x="64" y="88"/>
                    </a:lnTo>
                    <a:lnTo>
                      <a:pt x="64" y="88"/>
                    </a:lnTo>
                    <a:lnTo>
                      <a:pt x="60" y="96"/>
                    </a:lnTo>
                    <a:lnTo>
                      <a:pt x="58" y="106"/>
                    </a:lnTo>
                    <a:lnTo>
                      <a:pt x="58" y="126"/>
                    </a:lnTo>
                    <a:lnTo>
                      <a:pt x="58" y="126"/>
                    </a:lnTo>
                    <a:lnTo>
                      <a:pt x="58" y="130"/>
                    </a:lnTo>
                    <a:lnTo>
                      <a:pt x="30" y="130"/>
                    </a:lnTo>
                    <a:lnTo>
                      <a:pt x="30" y="130"/>
                    </a:lnTo>
                    <a:lnTo>
                      <a:pt x="28" y="126"/>
                    </a:lnTo>
                    <a:lnTo>
                      <a:pt x="28" y="126"/>
                    </a:lnTo>
                    <a:lnTo>
                      <a:pt x="10" y="70"/>
                    </a:lnTo>
                    <a:lnTo>
                      <a:pt x="10" y="70"/>
                    </a:lnTo>
                    <a:lnTo>
                      <a:pt x="10" y="70"/>
                    </a:lnTo>
                    <a:lnTo>
                      <a:pt x="6" y="60"/>
                    </a:lnTo>
                    <a:lnTo>
                      <a:pt x="2" y="46"/>
                    </a:lnTo>
                    <a:lnTo>
                      <a:pt x="0" y="30"/>
                    </a:lnTo>
                    <a:lnTo>
                      <a:pt x="2" y="24"/>
                    </a:lnTo>
                    <a:lnTo>
                      <a:pt x="4" y="16"/>
                    </a:lnTo>
                    <a:lnTo>
                      <a:pt x="4" y="16"/>
                    </a:lnTo>
                    <a:lnTo>
                      <a:pt x="6" y="12"/>
                    </a:lnTo>
                    <a:lnTo>
                      <a:pt x="6" y="12"/>
                    </a:lnTo>
                    <a:lnTo>
                      <a:pt x="8" y="10"/>
                    </a:lnTo>
                    <a:lnTo>
                      <a:pt x="8" y="10"/>
                    </a:lnTo>
                    <a:lnTo>
                      <a:pt x="10" y="4"/>
                    </a:lnTo>
                    <a:lnTo>
                      <a:pt x="10" y="4"/>
                    </a:lnTo>
                    <a:lnTo>
                      <a:pt x="10" y="4"/>
                    </a:lnTo>
                    <a:lnTo>
                      <a:pt x="12" y="0"/>
                    </a:lnTo>
                    <a:lnTo>
                      <a:pt x="46" y="16"/>
                    </a:lnTo>
                    <a:lnTo>
                      <a:pt x="46" y="16"/>
                    </a:lnTo>
                    <a:lnTo>
                      <a:pt x="64" y="28"/>
                    </a:lnTo>
                    <a:lnTo>
                      <a:pt x="84" y="38"/>
                    </a:lnTo>
                    <a:lnTo>
                      <a:pt x="126" y="58"/>
                    </a:lnTo>
                    <a:lnTo>
                      <a:pt x="174" y="76"/>
                    </a:lnTo>
                    <a:lnTo>
                      <a:pt x="232" y="94"/>
                    </a:lnTo>
                    <a:lnTo>
                      <a:pt x="232" y="94"/>
                    </a:lnTo>
                    <a:lnTo>
                      <a:pt x="242" y="96"/>
                    </a:lnTo>
                    <a:lnTo>
                      <a:pt x="252" y="96"/>
                    </a:lnTo>
                    <a:lnTo>
                      <a:pt x="274" y="96"/>
                    </a:lnTo>
                    <a:lnTo>
                      <a:pt x="274" y="96"/>
                    </a:lnTo>
                    <a:lnTo>
                      <a:pt x="274" y="94"/>
                    </a:lnTo>
                    <a:lnTo>
                      <a:pt x="274" y="94"/>
                    </a:lnTo>
                    <a:lnTo>
                      <a:pt x="274" y="94"/>
                    </a:lnTo>
                    <a:lnTo>
                      <a:pt x="282" y="94"/>
                    </a:lnTo>
                    <a:lnTo>
                      <a:pt x="284" y="94"/>
                    </a:lnTo>
                    <a:lnTo>
                      <a:pt x="284" y="94"/>
                    </a:lnTo>
                    <a:lnTo>
                      <a:pt x="292" y="90"/>
                    </a:lnTo>
                    <a:lnTo>
                      <a:pt x="294" y="90"/>
                    </a:lnTo>
                    <a:lnTo>
                      <a:pt x="294" y="90"/>
                    </a:lnTo>
                    <a:lnTo>
                      <a:pt x="294" y="88"/>
                    </a:lnTo>
                    <a:lnTo>
                      <a:pt x="294" y="86"/>
                    </a:lnTo>
                    <a:lnTo>
                      <a:pt x="294" y="86"/>
                    </a:lnTo>
                    <a:lnTo>
                      <a:pt x="310" y="92"/>
                    </a:lnTo>
                    <a:lnTo>
                      <a:pt x="312" y="92"/>
                    </a:lnTo>
                    <a:lnTo>
                      <a:pt x="312" y="92"/>
                    </a:lnTo>
                    <a:lnTo>
                      <a:pt x="336" y="100"/>
                    </a:lnTo>
                    <a:lnTo>
                      <a:pt x="336" y="100"/>
                    </a:lnTo>
                    <a:lnTo>
                      <a:pt x="338" y="100"/>
                    </a:lnTo>
                    <a:lnTo>
                      <a:pt x="338" y="104"/>
                    </a:lnTo>
                    <a:lnTo>
                      <a:pt x="338" y="116"/>
                    </a:lnTo>
                    <a:lnTo>
                      <a:pt x="334" y="126"/>
                    </a:lnTo>
                    <a:lnTo>
                      <a:pt x="330" y="130"/>
                    </a:lnTo>
                    <a:lnTo>
                      <a:pt x="326" y="130"/>
                    </a:lnTo>
                    <a:lnTo>
                      <a:pt x="326" y="130"/>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33" name="Google Shape;1133;g2dcae107fb3_0_966"/>
              <p:cNvSpPr/>
              <p:nvPr/>
            </p:nvSpPr>
            <p:spPr>
              <a:xfrm>
                <a:off x="3194050" y="3355975"/>
                <a:ext cx="638175" cy="50800"/>
              </a:xfrm>
              <a:custGeom>
                <a:rect b="b" l="l" r="r" t="t"/>
                <a:pathLst>
                  <a:path extrusionOk="0" h="32" w="402">
                    <a:moveTo>
                      <a:pt x="0" y="32"/>
                    </a:moveTo>
                    <a:lnTo>
                      <a:pt x="402" y="32"/>
                    </a:lnTo>
                    <a:lnTo>
                      <a:pt x="402" y="0"/>
                    </a:lnTo>
                    <a:lnTo>
                      <a:pt x="0" y="2"/>
                    </a:lnTo>
                    <a:lnTo>
                      <a:pt x="0" y="32"/>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34" name="Google Shape;1134;g2dcae107fb3_0_966"/>
              <p:cNvSpPr/>
              <p:nvPr/>
            </p:nvSpPr>
            <p:spPr>
              <a:xfrm>
                <a:off x="3194050" y="3355975"/>
                <a:ext cx="638175" cy="50800"/>
              </a:xfrm>
              <a:custGeom>
                <a:rect b="b" l="l" r="r" t="t"/>
                <a:pathLst>
                  <a:path extrusionOk="0" h="32" w="402">
                    <a:moveTo>
                      <a:pt x="0" y="32"/>
                    </a:moveTo>
                    <a:lnTo>
                      <a:pt x="402" y="32"/>
                    </a:lnTo>
                    <a:lnTo>
                      <a:pt x="402" y="0"/>
                    </a:lnTo>
                    <a:lnTo>
                      <a:pt x="0" y="2"/>
                    </a:lnTo>
                    <a:lnTo>
                      <a:pt x="0" y="3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35" name="Google Shape;1135;g2dcae107fb3_0_966"/>
              <p:cNvSpPr/>
              <p:nvPr/>
            </p:nvSpPr>
            <p:spPr>
              <a:xfrm>
                <a:off x="3565525" y="2997200"/>
                <a:ext cx="155575" cy="320675"/>
              </a:xfrm>
              <a:custGeom>
                <a:rect b="b" l="l" r="r" t="t"/>
                <a:pathLst>
                  <a:path extrusionOk="0" h="202" w="98">
                    <a:moveTo>
                      <a:pt x="92" y="2"/>
                    </a:moveTo>
                    <a:lnTo>
                      <a:pt x="92" y="2"/>
                    </a:lnTo>
                    <a:lnTo>
                      <a:pt x="88" y="0"/>
                    </a:lnTo>
                    <a:lnTo>
                      <a:pt x="84" y="2"/>
                    </a:lnTo>
                    <a:lnTo>
                      <a:pt x="80" y="4"/>
                    </a:lnTo>
                    <a:lnTo>
                      <a:pt x="78" y="6"/>
                    </a:lnTo>
                    <a:lnTo>
                      <a:pt x="2" y="188"/>
                    </a:lnTo>
                    <a:lnTo>
                      <a:pt x="2" y="188"/>
                    </a:lnTo>
                    <a:lnTo>
                      <a:pt x="0" y="192"/>
                    </a:lnTo>
                    <a:lnTo>
                      <a:pt x="2" y="196"/>
                    </a:lnTo>
                    <a:lnTo>
                      <a:pt x="4" y="198"/>
                    </a:lnTo>
                    <a:lnTo>
                      <a:pt x="6" y="200"/>
                    </a:lnTo>
                    <a:lnTo>
                      <a:pt x="6" y="200"/>
                    </a:lnTo>
                    <a:lnTo>
                      <a:pt x="10" y="202"/>
                    </a:lnTo>
                    <a:lnTo>
                      <a:pt x="14" y="200"/>
                    </a:lnTo>
                    <a:lnTo>
                      <a:pt x="18" y="198"/>
                    </a:lnTo>
                    <a:lnTo>
                      <a:pt x="20" y="196"/>
                    </a:lnTo>
                    <a:lnTo>
                      <a:pt x="96" y="16"/>
                    </a:lnTo>
                    <a:lnTo>
                      <a:pt x="96" y="16"/>
                    </a:lnTo>
                    <a:lnTo>
                      <a:pt x="98" y="12"/>
                    </a:lnTo>
                    <a:lnTo>
                      <a:pt x="98" y="8"/>
                    </a:lnTo>
                    <a:lnTo>
                      <a:pt x="94" y="4"/>
                    </a:lnTo>
                    <a:lnTo>
                      <a:pt x="92" y="2"/>
                    </a:lnTo>
                    <a:lnTo>
                      <a:pt x="92" y="2"/>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36" name="Google Shape;1136;g2dcae107fb3_0_966"/>
              <p:cNvSpPr/>
              <p:nvPr/>
            </p:nvSpPr>
            <p:spPr>
              <a:xfrm>
                <a:off x="2054225" y="3654425"/>
                <a:ext cx="1216025" cy="454025"/>
              </a:xfrm>
              <a:custGeom>
                <a:rect b="b" l="l" r="r" t="t"/>
                <a:pathLst>
                  <a:path extrusionOk="0" h="286" w="766">
                    <a:moveTo>
                      <a:pt x="288" y="22"/>
                    </a:moveTo>
                    <a:lnTo>
                      <a:pt x="288" y="22"/>
                    </a:lnTo>
                    <a:lnTo>
                      <a:pt x="254" y="26"/>
                    </a:lnTo>
                    <a:lnTo>
                      <a:pt x="218" y="30"/>
                    </a:lnTo>
                    <a:lnTo>
                      <a:pt x="148" y="32"/>
                    </a:lnTo>
                    <a:lnTo>
                      <a:pt x="78" y="32"/>
                    </a:lnTo>
                    <a:lnTo>
                      <a:pt x="6" y="30"/>
                    </a:lnTo>
                    <a:lnTo>
                      <a:pt x="6" y="30"/>
                    </a:lnTo>
                    <a:lnTo>
                      <a:pt x="2" y="60"/>
                    </a:lnTo>
                    <a:lnTo>
                      <a:pt x="0" y="90"/>
                    </a:lnTo>
                    <a:lnTo>
                      <a:pt x="0" y="138"/>
                    </a:lnTo>
                    <a:lnTo>
                      <a:pt x="0" y="138"/>
                    </a:lnTo>
                    <a:lnTo>
                      <a:pt x="2" y="158"/>
                    </a:lnTo>
                    <a:lnTo>
                      <a:pt x="6" y="180"/>
                    </a:lnTo>
                    <a:lnTo>
                      <a:pt x="14" y="204"/>
                    </a:lnTo>
                    <a:lnTo>
                      <a:pt x="20" y="216"/>
                    </a:lnTo>
                    <a:lnTo>
                      <a:pt x="26" y="228"/>
                    </a:lnTo>
                    <a:lnTo>
                      <a:pt x="34" y="238"/>
                    </a:lnTo>
                    <a:lnTo>
                      <a:pt x="44" y="248"/>
                    </a:lnTo>
                    <a:lnTo>
                      <a:pt x="56" y="258"/>
                    </a:lnTo>
                    <a:lnTo>
                      <a:pt x="68" y="264"/>
                    </a:lnTo>
                    <a:lnTo>
                      <a:pt x="82" y="272"/>
                    </a:lnTo>
                    <a:lnTo>
                      <a:pt x="98" y="276"/>
                    </a:lnTo>
                    <a:lnTo>
                      <a:pt x="118" y="278"/>
                    </a:lnTo>
                    <a:lnTo>
                      <a:pt x="138" y="278"/>
                    </a:lnTo>
                    <a:lnTo>
                      <a:pt x="138" y="278"/>
                    </a:lnTo>
                    <a:lnTo>
                      <a:pt x="236" y="278"/>
                    </a:lnTo>
                    <a:lnTo>
                      <a:pt x="380" y="280"/>
                    </a:lnTo>
                    <a:lnTo>
                      <a:pt x="658" y="286"/>
                    </a:lnTo>
                    <a:lnTo>
                      <a:pt x="658" y="286"/>
                    </a:lnTo>
                    <a:lnTo>
                      <a:pt x="688" y="240"/>
                    </a:lnTo>
                    <a:lnTo>
                      <a:pt x="716" y="194"/>
                    </a:lnTo>
                    <a:lnTo>
                      <a:pt x="742" y="146"/>
                    </a:lnTo>
                    <a:lnTo>
                      <a:pt x="766" y="98"/>
                    </a:lnTo>
                    <a:lnTo>
                      <a:pt x="766" y="98"/>
                    </a:lnTo>
                    <a:lnTo>
                      <a:pt x="516" y="36"/>
                    </a:lnTo>
                    <a:lnTo>
                      <a:pt x="372" y="0"/>
                    </a:lnTo>
                    <a:lnTo>
                      <a:pt x="372" y="0"/>
                    </a:lnTo>
                    <a:lnTo>
                      <a:pt x="340" y="10"/>
                    </a:lnTo>
                    <a:lnTo>
                      <a:pt x="314" y="16"/>
                    </a:lnTo>
                    <a:lnTo>
                      <a:pt x="288" y="22"/>
                    </a:lnTo>
                    <a:lnTo>
                      <a:pt x="288" y="22"/>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37" name="Google Shape;1137;g2dcae107fb3_0_966"/>
              <p:cNvSpPr/>
              <p:nvPr/>
            </p:nvSpPr>
            <p:spPr>
              <a:xfrm>
                <a:off x="2670175" y="3175000"/>
                <a:ext cx="803275" cy="228600"/>
              </a:xfrm>
              <a:custGeom>
                <a:rect b="b" l="l" r="r" t="t"/>
                <a:pathLst>
                  <a:path extrusionOk="0" h="144" w="506">
                    <a:moveTo>
                      <a:pt x="98" y="2"/>
                    </a:moveTo>
                    <a:lnTo>
                      <a:pt x="98" y="2"/>
                    </a:lnTo>
                    <a:lnTo>
                      <a:pt x="90" y="0"/>
                    </a:lnTo>
                    <a:lnTo>
                      <a:pt x="80" y="0"/>
                    </a:lnTo>
                    <a:lnTo>
                      <a:pt x="70" y="0"/>
                    </a:lnTo>
                    <a:lnTo>
                      <a:pt x="62" y="4"/>
                    </a:lnTo>
                    <a:lnTo>
                      <a:pt x="46" y="14"/>
                    </a:lnTo>
                    <a:lnTo>
                      <a:pt x="30" y="26"/>
                    </a:lnTo>
                    <a:lnTo>
                      <a:pt x="18" y="42"/>
                    </a:lnTo>
                    <a:lnTo>
                      <a:pt x="10" y="58"/>
                    </a:lnTo>
                    <a:lnTo>
                      <a:pt x="4" y="72"/>
                    </a:lnTo>
                    <a:lnTo>
                      <a:pt x="0" y="84"/>
                    </a:lnTo>
                    <a:lnTo>
                      <a:pt x="0" y="84"/>
                    </a:lnTo>
                    <a:lnTo>
                      <a:pt x="2" y="96"/>
                    </a:lnTo>
                    <a:lnTo>
                      <a:pt x="6" y="104"/>
                    </a:lnTo>
                    <a:lnTo>
                      <a:pt x="14" y="112"/>
                    </a:lnTo>
                    <a:lnTo>
                      <a:pt x="22" y="118"/>
                    </a:lnTo>
                    <a:lnTo>
                      <a:pt x="34" y="122"/>
                    </a:lnTo>
                    <a:lnTo>
                      <a:pt x="46" y="128"/>
                    </a:lnTo>
                    <a:lnTo>
                      <a:pt x="74" y="136"/>
                    </a:lnTo>
                    <a:lnTo>
                      <a:pt x="74" y="136"/>
                    </a:lnTo>
                    <a:lnTo>
                      <a:pt x="84" y="138"/>
                    </a:lnTo>
                    <a:lnTo>
                      <a:pt x="102" y="140"/>
                    </a:lnTo>
                    <a:lnTo>
                      <a:pt x="156" y="142"/>
                    </a:lnTo>
                    <a:lnTo>
                      <a:pt x="300" y="144"/>
                    </a:lnTo>
                    <a:lnTo>
                      <a:pt x="498" y="142"/>
                    </a:lnTo>
                    <a:lnTo>
                      <a:pt x="498" y="142"/>
                    </a:lnTo>
                    <a:lnTo>
                      <a:pt x="504" y="126"/>
                    </a:lnTo>
                    <a:lnTo>
                      <a:pt x="506" y="110"/>
                    </a:lnTo>
                    <a:lnTo>
                      <a:pt x="506" y="98"/>
                    </a:lnTo>
                    <a:lnTo>
                      <a:pt x="504" y="86"/>
                    </a:lnTo>
                    <a:lnTo>
                      <a:pt x="502" y="78"/>
                    </a:lnTo>
                    <a:lnTo>
                      <a:pt x="498" y="74"/>
                    </a:lnTo>
                    <a:lnTo>
                      <a:pt x="496" y="68"/>
                    </a:lnTo>
                    <a:lnTo>
                      <a:pt x="98" y="2"/>
                    </a:lnTo>
                    <a:close/>
                  </a:path>
                </a:pathLst>
              </a:custGeom>
              <a:solidFill>
                <a:srgbClr val="FCE2C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38" name="Google Shape;1138;g2dcae107fb3_0_966"/>
              <p:cNvSpPr/>
              <p:nvPr/>
            </p:nvSpPr>
            <p:spPr>
              <a:xfrm>
                <a:off x="2670175" y="3175000"/>
                <a:ext cx="803275" cy="228600"/>
              </a:xfrm>
              <a:custGeom>
                <a:rect b="b" l="l" r="r" t="t"/>
                <a:pathLst>
                  <a:path extrusionOk="0" h="144" w="506">
                    <a:moveTo>
                      <a:pt x="98" y="2"/>
                    </a:moveTo>
                    <a:lnTo>
                      <a:pt x="98" y="2"/>
                    </a:lnTo>
                    <a:lnTo>
                      <a:pt x="90" y="0"/>
                    </a:lnTo>
                    <a:lnTo>
                      <a:pt x="80" y="0"/>
                    </a:lnTo>
                    <a:lnTo>
                      <a:pt x="70" y="0"/>
                    </a:lnTo>
                    <a:lnTo>
                      <a:pt x="62" y="4"/>
                    </a:lnTo>
                    <a:lnTo>
                      <a:pt x="46" y="14"/>
                    </a:lnTo>
                    <a:lnTo>
                      <a:pt x="30" y="26"/>
                    </a:lnTo>
                    <a:lnTo>
                      <a:pt x="18" y="42"/>
                    </a:lnTo>
                    <a:lnTo>
                      <a:pt x="10" y="58"/>
                    </a:lnTo>
                    <a:lnTo>
                      <a:pt x="4" y="72"/>
                    </a:lnTo>
                    <a:lnTo>
                      <a:pt x="0" y="84"/>
                    </a:lnTo>
                    <a:lnTo>
                      <a:pt x="0" y="84"/>
                    </a:lnTo>
                    <a:lnTo>
                      <a:pt x="2" y="96"/>
                    </a:lnTo>
                    <a:lnTo>
                      <a:pt x="6" y="104"/>
                    </a:lnTo>
                    <a:lnTo>
                      <a:pt x="14" y="112"/>
                    </a:lnTo>
                    <a:lnTo>
                      <a:pt x="22" y="118"/>
                    </a:lnTo>
                    <a:lnTo>
                      <a:pt x="34" y="122"/>
                    </a:lnTo>
                    <a:lnTo>
                      <a:pt x="46" y="128"/>
                    </a:lnTo>
                    <a:lnTo>
                      <a:pt x="74" y="136"/>
                    </a:lnTo>
                    <a:lnTo>
                      <a:pt x="74" y="136"/>
                    </a:lnTo>
                    <a:lnTo>
                      <a:pt x="84" y="138"/>
                    </a:lnTo>
                    <a:lnTo>
                      <a:pt x="102" y="140"/>
                    </a:lnTo>
                    <a:lnTo>
                      <a:pt x="156" y="142"/>
                    </a:lnTo>
                    <a:lnTo>
                      <a:pt x="300" y="144"/>
                    </a:lnTo>
                    <a:lnTo>
                      <a:pt x="498" y="142"/>
                    </a:lnTo>
                    <a:lnTo>
                      <a:pt x="498" y="142"/>
                    </a:lnTo>
                    <a:lnTo>
                      <a:pt x="504" y="126"/>
                    </a:lnTo>
                    <a:lnTo>
                      <a:pt x="506" y="110"/>
                    </a:lnTo>
                    <a:lnTo>
                      <a:pt x="506" y="98"/>
                    </a:lnTo>
                    <a:lnTo>
                      <a:pt x="504" y="86"/>
                    </a:lnTo>
                    <a:lnTo>
                      <a:pt x="502" y="78"/>
                    </a:lnTo>
                    <a:lnTo>
                      <a:pt x="498" y="74"/>
                    </a:lnTo>
                    <a:lnTo>
                      <a:pt x="496" y="68"/>
                    </a:lnTo>
                    <a:lnTo>
                      <a:pt x="98" y="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39" name="Google Shape;1139;g2dcae107fb3_0_966"/>
              <p:cNvSpPr/>
              <p:nvPr/>
            </p:nvSpPr>
            <p:spPr>
              <a:xfrm>
                <a:off x="2670175" y="3175000"/>
                <a:ext cx="523875" cy="228600"/>
              </a:xfrm>
              <a:custGeom>
                <a:rect b="b" l="l" r="r" t="t"/>
                <a:pathLst>
                  <a:path extrusionOk="0" h="144" w="330">
                    <a:moveTo>
                      <a:pt x="74" y="136"/>
                    </a:moveTo>
                    <a:lnTo>
                      <a:pt x="74" y="136"/>
                    </a:lnTo>
                    <a:lnTo>
                      <a:pt x="84" y="138"/>
                    </a:lnTo>
                    <a:lnTo>
                      <a:pt x="102" y="140"/>
                    </a:lnTo>
                    <a:lnTo>
                      <a:pt x="156" y="142"/>
                    </a:lnTo>
                    <a:lnTo>
                      <a:pt x="300" y="144"/>
                    </a:lnTo>
                    <a:lnTo>
                      <a:pt x="300" y="144"/>
                    </a:lnTo>
                    <a:lnTo>
                      <a:pt x="330" y="144"/>
                    </a:lnTo>
                    <a:lnTo>
                      <a:pt x="330" y="144"/>
                    </a:lnTo>
                    <a:lnTo>
                      <a:pt x="330" y="144"/>
                    </a:lnTo>
                    <a:lnTo>
                      <a:pt x="302" y="144"/>
                    </a:lnTo>
                    <a:lnTo>
                      <a:pt x="302" y="144"/>
                    </a:lnTo>
                    <a:lnTo>
                      <a:pt x="156" y="142"/>
                    </a:lnTo>
                    <a:lnTo>
                      <a:pt x="102" y="140"/>
                    </a:lnTo>
                    <a:lnTo>
                      <a:pt x="84" y="138"/>
                    </a:lnTo>
                    <a:lnTo>
                      <a:pt x="74" y="136"/>
                    </a:lnTo>
                    <a:close/>
                    <a:moveTo>
                      <a:pt x="84" y="0"/>
                    </a:moveTo>
                    <a:lnTo>
                      <a:pt x="84" y="0"/>
                    </a:lnTo>
                    <a:lnTo>
                      <a:pt x="76" y="0"/>
                    </a:lnTo>
                    <a:lnTo>
                      <a:pt x="68" y="2"/>
                    </a:lnTo>
                    <a:lnTo>
                      <a:pt x="52" y="8"/>
                    </a:lnTo>
                    <a:lnTo>
                      <a:pt x="38" y="20"/>
                    </a:lnTo>
                    <a:lnTo>
                      <a:pt x="26" y="32"/>
                    </a:lnTo>
                    <a:lnTo>
                      <a:pt x="16" y="46"/>
                    </a:lnTo>
                    <a:lnTo>
                      <a:pt x="8" y="60"/>
                    </a:lnTo>
                    <a:lnTo>
                      <a:pt x="2" y="74"/>
                    </a:lnTo>
                    <a:lnTo>
                      <a:pt x="0" y="84"/>
                    </a:lnTo>
                    <a:lnTo>
                      <a:pt x="0" y="84"/>
                    </a:lnTo>
                    <a:lnTo>
                      <a:pt x="0" y="86"/>
                    </a:lnTo>
                    <a:lnTo>
                      <a:pt x="0" y="86"/>
                    </a:lnTo>
                    <a:lnTo>
                      <a:pt x="0" y="84"/>
                    </a:lnTo>
                    <a:lnTo>
                      <a:pt x="0" y="84"/>
                    </a:lnTo>
                    <a:lnTo>
                      <a:pt x="2" y="74"/>
                    </a:lnTo>
                    <a:lnTo>
                      <a:pt x="8" y="60"/>
                    </a:lnTo>
                    <a:lnTo>
                      <a:pt x="16" y="46"/>
                    </a:lnTo>
                    <a:lnTo>
                      <a:pt x="26" y="32"/>
                    </a:lnTo>
                    <a:lnTo>
                      <a:pt x="38" y="20"/>
                    </a:lnTo>
                    <a:lnTo>
                      <a:pt x="52" y="8"/>
                    </a:lnTo>
                    <a:lnTo>
                      <a:pt x="68" y="2"/>
                    </a:lnTo>
                    <a:lnTo>
                      <a:pt x="76" y="0"/>
                    </a:lnTo>
                    <a:lnTo>
                      <a:pt x="84" y="0"/>
                    </a:lnTo>
                    <a:lnTo>
                      <a:pt x="84" y="0"/>
                    </a:lnTo>
                    <a:lnTo>
                      <a:pt x="92" y="0"/>
                    </a:lnTo>
                    <a:lnTo>
                      <a:pt x="98" y="2"/>
                    </a:lnTo>
                    <a:lnTo>
                      <a:pt x="164" y="12"/>
                    </a:lnTo>
                    <a:lnTo>
                      <a:pt x="164" y="12"/>
                    </a:lnTo>
                    <a:lnTo>
                      <a:pt x="164" y="12"/>
                    </a:lnTo>
                    <a:lnTo>
                      <a:pt x="98" y="2"/>
                    </a:lnTo>
                    <a:lnTo>
                      <a:pt x="98" y="2"/>
                    </a:lnTo>
                    <a:lnTo>
                      <a:pt x="92" y="0"/>
                    </a:lnTo>
                    <a:lnTo>
                      <a:pt x="84" y="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40" name="Google Shape;1140;g2dcae107fb3_0_966"/>
              <p:cNvSpPr/>
              <p:nvPr/>
            </p:nvSpPr>
            <p:spPr>
              <a:xfrm>
                <a:off x="2787650" y="3390900"/>
                <a:ext cx="406400" cy="12700"/>
              </a:xfrm>
              <a:custGeom>
                <a:rect b="b" l="l" r="r" t="t"/>
                <a:pathLst>
                  <a:path extrusionOk="0" h="8" w="256">
                    <a:moveTo>
                      <a:pt x="0" y="0"/>
                    </a:moveTo>
                    <a:lnTo>
                      <a:pt x="0" y="0"/>
                    </a:lnTo>
                    <a:lnTo>
                      <a:pt x="10" y="2"/>
                    </a:lnTo>
                    <a:lnTo>
                      <a:pt x="28" y="4"/>
                    </a:lnTo>
                    <a:lnTo>
                      <a:pt x="82" y="6"/>
                    </a:lnTo>
                    <a:lnTo>
                      <a:pt x="226" y="8"/>
                    </a:lnTo>
                    <a:lnTo>
                      <a:pt x="226" y="8"/>
                    </a:lnTo>
                    <a:lnTo>
                      <a:pt x="256" y="8"/>
                    </a:lnTo>
                    <a:lnTo>
                      <a:pt x="256" y="8"/>
                    </a:lnTo>
                    <a:lnTo>
                      <a:pt x="256" y="8"/>
                    </a:lnTo>
                    <a:lnTo>
                      <a:pt x="228" y="8"/>
                    </a:lnTo>
                    <a:lnTo>
                      <a:pt x="228" y="8"/>
                    </a:lnTo>
                    <a:lnTo>
                      <a:pt x="82" y="6"/>
                    </a:lnTo>
                    <a:lnTo>
                      <a:pt x="28" y="4"/>
                    </a:lnTo>
                    <a:lnTo>
                      <a:pt x="10" y="2"/>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41" name="Google Shape;1141;g2dcae107fb3_0_966"/>
              <p:cNvSpPr/>
              <p:nvPr/>
            </p:nvSpPr>
            <p:spPr>
              <a:xfrm>
                <a:off x="2670175" y="3175000"/>
                <a:ext cx="260350" cy="136525"/>
              </a:xfrm>
              <a:custGeom>
                <a:rect b="b" l="l" r="r" t="t"/>
                <a:pathLst>
                  <a:path extrusionOk="0" h="86" w="164">
                    <a:moveTo>
                      <a:pt x="84" y="0"/>
                    </a:moveTo>
                    <a:lnTo>
                      <a:pt x="84" y="0"/>
                    </a:lnTo>
                    <a:lnTo>
                      <a:pt x="76" y="0"/>
                    </a:lnTo>
                    <a:lnTo>
                      <a:pt x="68" y="2"/>
                    </a:lnTo>
                    <a:lnTo>
                      <a:pt x="52" y="8"/>
                    </a:lnTo>
                    <a:lnTo>
                      <a:pt x="38" y="20"/>
                    </a:lnTo>
                    <a:lnTo>
                      <a:pt x="26" y="32"/>
                    </a:lnTo>
                    <a:lnTo>
                      <a:pt x="16" y="46"/>
                    </a:lnTo>
                    <a:lnTo>
                      <a:pt x="8" y="60"/>
                    </a:lnTo>
                    <a:lnTo>
                      <a:pt x="2" y="74"/>
                    </a:lnTo>
                    <a:lnTo>
                      <a:pt x="0" y="84"/>
                    </a:lnTo>
                    <a:lnTo>
                      <a:pt x="0" y="84"/>
                    </a:lnTo>
                    <a:lnTo>
                      <a:pt x="0" y="86"/>
                    </a:lnTo>
                    <a:lnTo>
                      <a:pt x="0" y="86"/>
                    </a:lnTo>
                    <a:lnTo>
                      <a:pt x="0" y="84"/>
                    </a:lnTo>
                    <a:lnTo>
                      <a:pt x="0" y="84"/>
                    </a:lnTo>
                    <a:lnTo>
                      <a:pt x="2" y="74"/>
                    </a:lnTo>
                    <a:lnTo>
                      <a:pt x="8" y="60"/>
                    </a:lnTo>
                    <a:lnTo>
                      <a:pt x="16" y="46"/>
                    </a:lnTo>
                    <a:lnTo>
                      <a:pt x="26" y="32"/>
                    </a:lnTo>
                    <a:lnTo>
                      <a:pt x="38" y="20"/>
                    </a:lnTo>
                    <a:lnTo>
                      <a:pt x="52" y="8"/>
                    </a:lnTo>
                    <a:lnTo>
                      <a:pt x="68" y="2"/>
                    </a:lnTo>
                    <a:lnTo>
                      <a:pt x="76" y="0"/>
                    </a:lnTo>
                    <a:lnTo>
                      <a:pt x="84" y="0"/>
                    </a:lnTo>
                    <a:lnTo>
                      <a:pt x="84" y="0"/>
                    </a:lnTo>
                    <a:lnTo>
                      <a:pt x="92" y="0"/>
                    </a:lnTo>
                    <a:lnTo>
                      <a:pt x="98" y="2"/>
                    </a:lnTo>
                    <a:lnTo>
                      <a:pt x="164" y="12"/>
                    </a:lnTo>
                    <a:lnTo>
                      <a:pt x="164" y="12"/>
                    </a:lnTo>
                    <a:lnTo>
                      <a:pt x="164" y="12"/>
                    </a:lnTo>
                    <a:lnTo>
                      <a:pt x="98" y="2"/>
                    </a:lnTo>
                    <a:lnTo>
                      <a:pt x="98" y="2"/>
                    </a:lnTo>
                    <a:lnTo>
                      <a:pt x="92" y="0"/>
                    </a:lnTo>
                    <a:lnTo>
                      <a:pt x="8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42" name="Google Shape;1142;g2dcae107fb3_0_966"/>
              <p:cNvSpPr/>
              <p:nvPr/>
            </p:nvSpPr>
            <p:spPr>
              <a:xfrm>
                <a:off x="3194050" y="3403600"/>
                <a:ext cx="76200" cy="0"/>
              </a:xfrm>
              <a:custGeom>
                <a:rect b="b" l="l" r="r" t="t"/>
                <a:pathLst>
                  <a:path extrusionOk="0" h="120000" w="48">
                    <a:moveTo>
                      <a:pt x="48" y="0"/>
                    </a:moveTo>
                    <a:lnTo>
                      <a:pt x="48" y="0"/>
                    </a:lnTo>
                    <a:lnTo>
                      <a:pt x="0" y="0"/>
                    </a:lnTo>
                    <a:lnTo>
                      <a:pt x="0" y="0"/>
                    </a:lnTo>
                    <a:lnTo>
                      <a:pt x="0" y="0"/>
                    </a:lnTo>
                    <a:lnTo>
                      <a:pt x="48" y="0"/>
                    </a:lnTo>
                    <a:close/>
                  </a:path>
                </a:pathLst>
              </a:custGeom>
              <a:solidFill>
                <a:srgbClr val="2A2A2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43" name="Google Shape;1143;g2dcae107fb3_0_966"/>
              <p:cNvSpPr/>
              <p:nvPr/>
            </p:nvSpPr>
            <p:spPr>
              <a:xfrm>
                <a:off x="3194050" y="3403600"/>
                <a:ext cx="76200" cy="0"/>
              </a:xfrm>
              <a:custGeom>
                <a:rect b="b" l="l" r="r" t="t"/>
                <a:pathLst>
                  <a:path extrusionOk="0" h="120000" w="48">
                    <a:moveTo>
                      <a:pt x="48" y="0"/>
                    </a:moveTo>
                    <a:lnTo>
                      <a:pt x="48" y="0"/>
                    </a:lnTo>
                    <a:lnTo>
                      <a:pt x="0" y="0"/>
                    </a:lnTo>
                    <a:lnTo>
                      <a:pt x="0" y="0"/>
                    </a:lnTo>
                    <a:lnTo>
                      <a:pt x="0" y="0"/>
                    </a:lnTo>
                    <a:lnTo>
                      <a:pt x="4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44" name="Google Shape;1144;g2dcae107fb3_0_966"/>
              <p:cNvSpPr/>
              <p:nvPr/>
            </p:nvSpPr>
            <p:spPr>
              <a:xfrm>
                <a:off x="2670175" y="3175000"/>
                <a:ext cx="749300" cy="228600"/>
              </a:xfrm>
              <a:custGeom>
                <a:rect b="b" l="l" r="r" t="t"/>
                <a:pathLst>
                  <a:path extrusionOk="0" h="144" w="472">
                    <a:moveTo>
                      <a:pt x="84" y="0"/>
                    </a:moveTo>
                    <a:lnTo>
                      <a:pt x="84" y="0"/>
                    </a:lnTo>
                    <a:lnTo>
                      <a:pt x="76" y="0"/>
                    </a:lnTo>
                    <a:lnTo>
                      <a:pt x="68" y="2"/>
                    </a:lnTo>
                    <a:lnTo>
                      <a:pt x="52" y="8"/>
                    </a:lnTo>
                    <a:lnTo>
                      <a:pt x="38" y="20"/>
                    </a:lnTo>
                    <a:lnTo>
                      <a:pt x="26" y="32"/>
                    </a:lnTo>
                    <a:lnTo>
                      <a:pt x="16" y="46"/>
                    </a:lnTo>
                    <a:lnTo>
                      <a:pt x="8" y="60"/>
                    </a:lnTo>
                    <a:lnTo>
                      <a:pt x="2" y="74"/>
                    </a:lnTo>
                    <a:lnTo>
                      <a:pt x="0" y="84"/>
                    </a:lnTo>
                    <a:lnTo>
                      <a:pt x="0" y="84"/>
                    </a:lnTo>
                    <a:lnTo>
                      <a:pt x="0" y="86"/>
                    </a:lnTo>
                    <a:lnTo>
                      <a:pt x="0" y="86"/>
                    </a:lnTo>
                    <a:lnTo>
                      <a:pt x="2" y="96"/>
                    </a:lnTo>
                    <a:lnTo>
                      <a:pt x="6" y="104"/>
                    </a:lnTo>
                    <a:lnTo>
                      <a:pt x="14" y="112"/>
                    </a:lnTo>
                    <a:lnTo>
                      <a:pt x="24" y="118"/>
                    </a:lnTo>
                    <a:lnTo>
                      <a:pt x="34" y="124"/>
                    </a:lnTo>
                    <a:lnTo>
                      <a:pt x="46" y="128"/>
                    </a:lnTo>
                    <a:lnTo>
                      <a:pt x="74" y="136"/>
                    </a:lnTo>
                    <a:lnTo>
                      <a:pt x="74" y="136"/>
                    </a:lnTo>
                    <a:lnTo>
                      <a:pt x="74" y="136"/>
                    </a:lnTo>
                    <a:lnTo>
                      <a:pt x="84" y="138"/>
                    </a:lnTo>
                    <a:lnTo>
                      <a:pt x="102" y="140"/>
                    </a:lnTo>
                    <a:lnTo>
                      <a:pt x="156" y="142"/>
                    </a:lnTo>
                    <a:lnTo>
                      <a:pt x="302" y="144"/>
                    </a:lnTo>
                    <a:lnTo>
                      <a:pt x="302" y="144"/>
                    </a:lnTo>
                    <a:lnTo>
                      <a:pt x="330" y="144"/>
                    </a:lnTo>
                    <a:lnTo>
                      <a:pt x="330" y="144"/>
                    </a:lnTo>
                    <a:lnTo>
                      <a:pt x="378" y="144"/>
                    </a:lnTo>
                    <a:lnTo>
                      <a:pt x="378" y="144"/>
                    </a:lnTo>
                    <a:lnTo>
                      <a:pt x="472" y="144"/>
                    </a:lnTo>
                    <a:lnTo>
                      <a:pt x="472" y="144"/>
                    </a:lnTo>
                    <a:lnTo>
                      <a:pt x="434" y="140"/>
                    </a:lnTo>
                    <a:lnTo>
                      <a:pt x="434" y="140"/>
                    </a:lnTo>
                    <a:lnTo>
                      <a:pt x="384" y="134"/>
                    </a:lnTo>
                    <a:lnTo>
                      <a:pt x="334" y="124"/>
                    </a:lnTo>
                    <a:lnTo>
                      <a:pt x="308" y="118"/>
                    </a:lnTo>
                    <a:lnTo>
                      <a:pt x="284" y="110"/>
                    </a:lnTo>
                    <a:lnTo>
                      <a:pt x="262" y="102"/>
                    </a:lnTo>
                    <a:lnTo>
                      <a:pt x="238" y="90"/>
                    </a:lnTo>
                    <a:lnTo>
                      <a:pt x="238" y="90"/>
                    </a:lnTo>
                    <a:lnTo>
                      <a:pt x="230" y="86"/>
                    </a:lnTo>
                    <a:lnTo>
                      <a:pt x="222" y="80"/>
                    </a:lnTo>
                    <a:lnTo>
                      <a:pt x="222" y="80"/>
                    </a:lnTo>
                    <a:lnTo>
                      <a:pt x="200" y="66"/>
                    </a:lnTo>
                    <a:lnTo>
                      <a:pt x="200" y="66"/>
                    </a:lnTo>
                    <a:lnTo>
                      <a:pt x="186" y="58"/>
                    </a:lnTo>
                    <a:lnTo>
                      <a:pt x="176" y="48"/>
                    </a:lnTo>
                    <a:lnTo>
                      <a:pt x="170" y="38"/>
                    </a:lnTo>
                    <a:lnTo>
                      <a:pt x="166" y="26"/>
                    </a:lnTo>
                    <a:lnTo>
                      <a:pt x="166" y="26"/>
                    </a:lnTo>
                    <a:lnTo>
                      <a:pt x="164" y="12"/>
                    </a:lnTo>
                    <a:lnTo>
                      <a:pt x="98" y="2"/>
                    </a:lnTo>
                    <a:lnTo>
                      <a:pt x="98" y="2"/>
                    </a:lnTo>
                    <a:lnTo>
                      <a:pt x="92" y="0"/>
                    </a:lnTo>
                    <a:lnTo>
                      <a:pt x="84" y="0"/>
                    </a:lnTo>
                    <a:close/>
                  </a:path>
                </a:pathLst>
              </a:custGeom>
              <a:solidFill>
                <a:srgbClr val="EDD5C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45" name="Google Shape;1145;g2dcae107fb3_0_966"/>
              <p:cNvSpPr/>
              <p:nvPr/>
            </p:nvSpPr>
            <p:spPr>
              <a:xfrm>
                <a:off x="2670175" y="3175000"/>
                <a:ext cx="749300" cy="228600"/>
              </a:xfrm>
              <a:custGeom>
                <a:rect b="b" l="l" r="r" t="t"/>
                <a:pathLst>
                  <a:path extrusionOk="0" h="144" w="472">
                    <a:moveTo>
                      <a:pt x="84" y="0"/>
                    </a:moveTo>
                    <a:lnTo>
                      <a:pt x="84" y="0"/>
                    </a:lnTo>
                    <a:lnTo>
                      <a:pt x="76" y="0"/>
                    </a:lnTo>
                    <a:lnTo>
                      <a:pt x="68" y="2"/>
                    </a:lnTo>
                    <a:lnTo>
                      <a:pt x="52" y="8"/>
                    </a:lnTo>
                    <a:lnTo>
                      <a:pt x="38" y="20"/>
                    </a:lnTo>
                    <a:lnTo>
                      <a:pt x="26" y="32"/>
                    </a:lnTo>
                    <a:lnTo>
                      <a:pt x="16" y="46"/>
                    </a:lnTo>
                    <a:lnTo>
                      <a:pt x="8" y="60"/>
                    </a:lnTo>
                    <a:lnTo>
                      <a:pt x="2" y="74"/>
                    </a:lnTo>
                    <a:lnTo>
                      <a:pt x="0" y="84"/>
                    </a:lnTo>
                    <a:lnTo>
                      <a:pt x="0" y="84"/>
                    </a:lnTo>
                    <a:lnTo>
                      <a:pt x="0" y="86"/>
                    </a:lnTo>
                    <a:lnTo>
                      <a:pt x="0" y="86"/>
                    </a:lnTo>
                    <a:lnTo>
                      <a:pt x="2" y="96"/>
                    </a:lnTo>
                    <a:lnTo>
                      <a:pt x="6" y="104"/>
                    </a:lnTo>
                    <a:lnTo>
                      <a:pt x="14" y="112"/>
                    </a:lnTo>
                    <a:lnTo>
                      <a:pt x="24" y="118"/>
                    </a:lnTo>
                    <a:lnTo>
                      <a:pt x="34" y="124"/>
                    </a:lnTo>
                    <a:lnTo>
                      <a:pt x="46" y="128"/>
                    </a:lnTo>
                    <a:lnTo>
                      <a:pt x="74" y="136"/>
                    </a:lnTo>
                    <a:lnTo>
                      <a:pt x="74" y="136"/>
                    </a:lnTo>
                    <a:lnTo>
                      <a:pt x="74" y="136"/>
                    </a:lnTo>
                    <a:lnTo>
                      <a:pt x="84" y="138"/>
                    </a:lnTo>
                    <a:lnTo>
                      <a:pt x="102" y="140"/>
                    </a:lnTo>
                    <a:lnTo>
                      <a:pt x="156" y="142"/>
                    </a:lnTo>
                    <a:lnTo>
                      <a:pt x="302" y="144"/>
                    </a:lnTo>
                    <a:lnTo>
                      <a:pt x="302" y="144"/>
                    </a:lnTo>
                    <a:lnTo>
                      <a:pt x="330" y="144"/>
                    </a:lnTo>
                    <a:lnTo>
                      <a:pt x="330" y="144"/>
                    </a:lnTo>
                    <a:lnTo>
                      <a:pt x="378" y="144"/>
                    </a:lnTo>
                    <a:lnTo>
                      <a:pt x="378" y="144"/>
                    </a:lnTo>
                    <a:lnTo>
                      <a:pt x="472" y="144"/>
                    </a:lnTo>
                    <a:lnTo>
                      <a:pt x="472" y="144"/>
                    </a:lnTo>
                    <a:lnTo>
                      <a:pt x="434" y="140"/>
                    </a:lnTo>
                    <a:lnTo>
                      <a:pt x="434" y="140"/>
                    </a:lnTo>
                    <a:lnTo>
                      <a:pt x="384" y="134"/>
                    </a:lnTo>
                    <a:lnTo>
                      <a:pt x="334" y="124"/>
                    </a:lnTo>
                    <a:lnTo>
                      <a:pt x="308" y="118"/>
                    </a:lnTo>
                    <a:lnTo>
                      <a:pt x="284" y="110"/>
                    </a:lnTo>
                    <a:lnTo>
                      <a:pt x="262" y="102"/>
                    </a:lnTo>
                    <a:lnTo>
                      <a:pt x="238" y="90"/>
                    </a:lnTo>
                    <a:lnTo>
                      <a:pt x="238" y="90"/>
                    </a:lnTo>
                    <a:lnTo>
                      <a:pt x="230" y="86"/>
                    </a:lnTo>
                    <a:lnTo>
                      <a:pt x="222" y="80"/>
                    </a:lnTo>
                    <a:lnTo>
                      <a:pt x="222" y="80"/>
                    </a:lnTo>
                    <a:lnTo>
                      <a:pt x="200" y="66"/>
                    </a:lnTo>
                    <a:lnTo>
                      <a:pt x="200" y="66"/>
                    </a:lnTo>
                    <a:lnTo>
                      <a:pt x="186" y="58"/>
                    </a:lnTo>
                    <a:lnTo>
                      <a:pt x="176" y="48"/>
                    </a:lnTo>
                    <a:lnTo>
                      <a:pt x="170" y="38"/>
                    </a:lnTo>
                    <a:lnTo>
                      <a:pt x="166" y="26"/>
                    </a:lnTo>
                    <a:lnTo>
                      <a:pt x="166" y="26"/>
                    </a:lnTo>
                    <a:lnTo>
                      <a:pt x="164" y="12"/>
                    </a:lnTo>
                    <a:lnTo>
                      <a:pt x="98" y="2"/>
                    </a:lnTo>
                    <a:lnTo>
                      <a:pt x="98" y="2"/>
                    </a:lnTo>
                    <a:lnTo>
                      <a:pt x="92" y="0"/>
                    </a:lnTo>
                    <a:lnTo>
                      <a:pt x="8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46" name="Google Shape;1146;g2dcae107fb3_0_966"/>
              <p:cNvSpPr/>
              <p:nvPr/>
            </p:nvSpPr>
            <p:spPr>
              <a:xfrm>
                <a:off x="2266950" y="2606675"/>
                <a:ext cx="885825" cy="809625"/>
              </a:xfrm>
              <a:custGeom>
                <a:rect b="b" l="l" r="r" t="t"/>
                <a:pathLst>
                  <a:path extrusionOk="0" h="510" w="558">
                    <a:moveTo>
                      <a:pt x="538" y="390"/>
                    </a:moveTo>
                    <a:lnTo>
                      <a:pt x="358" y="360"/>
                    </a:lnTo>
                    <a:lnTo>
                      <a:pt x="358" y="360"/>
                    </a:lnTo>
                    <a:lnTo>
                      <a:pt x="358" y="360"/>
                    </a:lnTo>
                    <a:lnTo>
                      <a:pt x="302" y="290"/>
                    </a:lnTo>
                    <a:lnTo>
                      <a:pt x="224" y="196"/>
                    </a:lnTo>
                    <a:lnTo>
                      <a:pt x="146" y="102"/>
                    </a:lnTo>
                    <a:lnTo>
                      <a:pt x="118" y="64"/>
                    </a:lnTo>
                    <a:lnTo>
                      <a:pt x="98" y="38"/>
                    </a:lnTo>
                    <a:lnTo>
                      <a:pt x="98" y="38"/>
                    </a:lnTo>
                    <a:lnTo>
                      <a:pt x="88" y="28"/>
                    </a:lnTo>
                    <a:lnTo>
                      <a:pt x="80" y="20"/>
                    </a:lnTo>
                    <a:lnTo>
                      <a:pt x="70" y="12"/>
                    </a:lnTo>
                    <a:lnTo>
                      <a:pt x="60" y="6"/>
                    </a:lnTo>
                    <a:lnTo>
                      <a:pt x="50" y="4"/>
                    </a:lnTo>
                    <a:lnTo>
                      <a:pt x="40" y="0"/>
                    </a:lnTo>
                    <a:lnTo>
                      <a:pt x="20" y="0"/>
                    </a:lnTo>
                    <a:lnTo>
                      <a:pt x="20" y="0"/>
                    </a:lnTo>
                    <a:lnTo>
                      <a:pt x="12" y="2"/>
                    </a:lnTo>
                    <a:lnTo>
                      <a:pt x="6" y="4"/>
                    </a:lnTo>
                    <a:lnTo>
                      <a:pt x="2" y="10"/>
                    </a:lnTo>
                    <a:lnTo>
                      <a:pt x="2" y="18"/>
                    </a:lnTo>
                    <a:lnTo>
                      <a:pt x="2" y="36"/>
                    </a:lnTo>
                    <a:lnTo>
                      <a:pt x="2" y="46"/>
                    </a:lnTo>
                    <a:lnTo>
                      <a:pt x="2" y="56"/>
                    </a:lnTo>
                    <a:lnTo>
                      <a:pt x="2" y="56"/>
                    </a:lnTo>
                    <a:lnTo>
                      <a:pt x="0" y="70"/>
                    </a:lnTo>
                    <a:lnTo>
                      <a:pt x="0" y="84"/>
                    </a:lnTo>
                    <a:lnTo>
                      <a:pt x="0" y="98"/>
                    </a:lnTo>
                    <a:lnTo>
                      <a:pt x="4" y="114"/>
                    </a:lnTo>
                    <a:lnTo>
                      <a:pt x="4" y="114"/>
                    </a:lnTo>
                    <a:lnTo>
                      <a:pt x="8" y="128"/>
                    </a:lnTo>
                    <a:lnTo>
                      <a:pt x="18" y="148"/>
                    </a:lnTo>
                    <a:lnTo>
                      <a:pt x="46" y="200"/>
                    </a:lnTo>
                    <a:lnTo>
                      <a:pt x="86" y="262"/>
                    </a:lnTo>
                    <a:lnTo>
                      <a:pt x="132" y="328"/>
                    </a:lnTo>
                    <a:lnTo>
                      <a:pt x="158" y="362"/>
                    </a:lnTo>
                    <a:lnTo>
                      <a:pt x="184" y="394"/>
                    </a:lnTo>
                    <a:lnTo>
                      <a:pt x="210" y="424"/>
                    </a:lnTo>
                    <a:lnTo>
                      <a:pt x="236" y="450"/>
                    </a:lnTo>
                    <a:lnTo>
                      <a:pt x="262" y="472"/>
                    </a:lnTo>
                    <a:lnTo>
                      <a:pt x="286" y="490"/>
                    </a:lnTo>
                    <a:lnTo>
                      <a:pt x="308" y="502"/>
                    </a:lnTo>
                    <a:lnTo>
                      <a:pt x="318" y="506"/>
                    </a:lnTo>
                    <a:lnTo>
                      <a:pt x="330" y="510"/>
                    </a:lnTo>
                    <a:lnTo>
                      <a:pt x="330" y="510"/>
                    </a:lnTo>
                    <a:lnTo>
                      <a:pt x="410" y="508"/>
                    </a:lnTo>
                    <a:lnTo>
                      <a:pt x="482" y="506"/>
                    </a:lnTo>
                    <a:lnTo>
                      <a:pt x="558" y="502"/>
                    </a:lnTo>
                    <a:lnTo>
                      <a:pt x="558" y="502"/>
                    </a:lnTo>
                    <a:lnTo>
                      <a:pt x="552" y="448"/>
                    </a:lnTo>
                    <a:lnTo>
                      <a:pt x="546" y="422"/>
                    </a:lnTo>
                    <a:lnTo>
                      <a:pt x="540" y="396"/>
                    </a:lnTo>
                    <a:lnTo>
                      <a:pt x="540" y="396"/>
                    </a:lnTo>
                    <a:lnTo>
                      <a:pt x="538" y="390"/>
                    </a:lnTo>
                    <a:lnTo>
                      <a:pt x="538" y="390"/>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47" name="Google Shape;1147;g2dcae107fb3_0_966"/>
              <p:cNvSpPr/>
              <p:nvPr/>
            </p:nvSpPr>
            <p:spPr>
              <a:xfrm>
                <a:off x="2311400" y="2317750"/>
                <a:ext cx="241300" cy="279400"/>
              </a:xfrm>
              <a:custGeom>
                <a:rect b="b" l="l" r="r" t="t"/>
                <a:pathLst>
                  <a:path extrusionOk="0" h="176" w="152">
                    <a:moveTo>
                      <a:pt x="68" y="0"/>
                    </a:moveTo>
                    <a:lnTo>
                      <a:pt x="0" y="104"/>
                    </a:lnTo>
                    <a:lnTo>
                      <a:pt x="0" y="104"/>
                    </a:lnTo>
                    <a:lnTo>
                      <a:pt x="10" y="120"/>
                    </a:lnTo>
                    <a:lnTo>
                      <a:pt x="22" y="134"/>
                    </a:lnTo>
                    <a:lnTo>
                      <a:pt x="36" y="146"/>
                    </a:lnTo>
                    <a:lnTo>
                      <a:pt x="50" y="156"/>
                    </a:lnTo>
                    <a:lnTo>
                      <a:pt x="64" y="166"/>
                    </a:lnTo>
                    <a:lnTo>
                      <a:pt x="78" y="172"/>
                    </a:lnTo>
                    <a:lnTo>
                      <a:pt x="90" y="176"/>
                    </a:lnTo>
                    <a:lnTo>
                      <a:pt x="100" y="176"/>
                    </a:lnTo>
                    <a:lnTo>
                      <a:pt x="100" y="176"/>
                    </a:lnTo>
                    <a:lnTo>
                      <a:pt x="106" y="176"/>
                    </a:lnTo>
                    <a:lnTo>
                      <a:pt x="112" y="174"/>
                    </a:lnTo>
                    <a:lnTo>
                      <a:pt x="122" y="168"/>
                    </a:lnTo>
                    <a:lnTo>
                      <a:pt x="122" y="168"/>
                    </a:lnTo>
                    <a:lnTo>
                      <a:pt x="122" y="148"/>
                    </a:lnTo>
                    <a:lnTo>
                      <a:pt x="122" y="132"/>
                    </a:lnTo>
                    <a:lnTo>
                      <a:pt x="126" y="114"/>
                    </a:lnTo>
                    <a:lnTo>
                      <a:pt x="128" y="98"/>
                    </a:lnTo>
                    <a:lnTo>
                      <a:pt x="138" y="64"/>
                    </a:lnTo>
                    <a:lnTo>
                      <a:pt x="152" y="26"/>
                    </a:lnTo>
                    <a:lnTo>
                      <a:pt x="68" y="0"/>
                    </a:lnTo>
                    <a:close/>
                  </a:path>
                </a:pathLst>
              </a:custGeom>
              <a:solidFill>
                <a:srgbClr val="FCE2C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48" name="Google Shape;1148;g2dcae107fb3_0_966"/>
              <p:cNvSpPr/>
              <p:nvPr/>
            </p:nvSpPr>
            <p:spPr>
              <a:xfrm>
                <a:off x="2311400" y="2317750"/>
                <a:ext cx="241300" cy="279400"/>
              </a:xfrm>
              <a:custGeom>
                <a:rect b="b" l="l" r="r" t="t"/>
                <a:pathLst>
                  <a:path extrusionOk="0" h="176" w="152">
                    <a:moveTo>
                      <a:pt x="68" y="0"/>
                    </a:moveTo>
                    <a:lnTo>
                      <a:pt x="0" y="104"/>
                    </a:lnTo>
                    <a:lnTo>
                      <a:pt x="0" y="104"/>
                    </a:lnTo>
                    <a:lnTo>
                      <a:pt x="10" y="120"/>
                    </a:lnTo>
                    <a:lnTo>
                      <a:pt x="22" y="134"/>
                    </a:lnTo>
                    <a:lnTo>
                      <a:pt x="36" y="146"/>
                    </a:lnTo>
                    <a:lnTo>
                      <a:pt x="50" y="156"/>
                    </a:lnTo>
                    <a:lnTo>
                      <a:pt x="64" y="166"/>
                    </a:lnTo>
                    <a:lnTo>
                      <a:pt x="78" y="172"/>
                    </a:lnTo>
                    <a:lnTo>
                      <a:pt x="90" y="176"/>
                    </a:lnTo>
                    <a:lnTo>
                      <a:pt x="100" y="176"/>
                    </a:lnTo>
                    <a:lnTo>
                      <a:pt x="100" y="176"/>
                    </a:lnTo>
                    <a:lnTo>
                      <a:pt x="106" y="176"/>
                    </a:lnTo>
                    <a:lnTo>
                      <a:pt x="112" y="174"/>
                    </a:lnTo>
                    <a:lnTo>
                      <a:pt x="122" y="168"/>
                    </a:lnTo>
                    <a:lnTo>
                      <a:pt x="122" y="168"/>
                    </a:lnTo>
                    <a:lnTo>
                      <a:pt x="122" y="148"/>
                    </a:lnTo>
                    <a:lnTo>
                      <a:pt x="122" y="132"/>
                    </a:lnTo>
                    <a:lnTo>
                      <a:pt x="126" y="114"/>
                    </a:lnTo>
                    <a:lnTo>
                      <a:pt x="128" y="98"/>
                    </a:lnTo>
                    <a:lnTo>
                      <a:pt x="138" y="64"/>
                    </a:lnTo>
                    <a:lnTo>
                      <a:pt x="152" y="26"/>
                    </a:lnTo>
                    <a:lnTo>
                      <a:pt x="6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49" name="Google Shape;1149;g2dcae107fb3_0_966"/>
              <p:cNvSpPr/>
              <p:nvPr/>
            </p:nvSpPr>
            <p:spPr>
              <a:xfrm>
                <a:off x="2508250" y="2359025"/>
                <a:ext cx="44450" cy="161925"/>
              </a:xfrm>
              <a:custGeom>
                <a:rect b="b" l="l" r="r" t="t"/>
                <a:pathLst>
                  <a:path extrusionOk="0" h="102" w="28">
                    <a:moveTo>
                      <a:pt x="28" y="0"/>
                    </a:moveTo>
                    <a:lnTo>
                      <a:pt x="28" y="0"/>
                    </a:lnTo>
                    <a:lnTo>
                      <a:pt x="10" y="52"/>
                    </a:lnTo>
                    <a:lnTo>
                      <a:pt x="4" y="76"/>
                    </a:lnTo>
                    <a:lnTo>
                      <a:pt x="0" y="102"/>
                    </a:lnTo>
                    <a:lnTo>
                      <a:pt x="0" y="102"/>
                    </a:lnTo>
                    <a:lnTo>
                      <a:pt x="0" y="102"/>
                    </a:lnTo>
                    <a:lnTo>
                      <a:pt x="0" y="102"/>
                    </a:lnTo>
                    <a:lnTo>
                      <a:pt x="4" y="76"/>
                    </a:lnTo>
                    <a:lnTo>
                      <a:pt x="10" y="52"/>
                    </a:lnTo>
                    <a:lnTo>
                      <a:pt x="28" y="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50" name="Google Shape;1150;g2dcae107fb3_0_966"/>
              <p:cNvSpPr/>
              <p:nvPr/>
            </p:nvSpPr>
            <p:spPr>
              <a:xfrm>
                <a:off x="2508250" y="2359025"/>
                <a:ext cx="44450" cy="161925"/>
              </a:xfrm>
              <a:custGeom>
                <a:rect b="b" l="l" r="r" t="t"/>
                <a:pathLst>
                  <a:path extrusionOk="0" h="102" w="28">
                    <a:moveTo>
                      <a:pt x="28" y="0"/>
                    </a:moveTo>
                    <a:lnTo>
                      <a:pt x="28" y="0"/>
                    </a:lnTo>
                    <a:lnTo>
                      <a:pt x="10" y="52"/>
                    </a:lnTo>
                    <a:lnTo>
                      <a:pt x="4" y="76"/>
                    </a:lnTo>
                    <a:lnTo>
                      <a:pt x="0" y="102"/>
                    </a:lnTo>
                    <a:lnTo>
                      <a:pt x="0" y="102"/>
                    </a:lnTo>
                    <a:lnTo>
                      <a:pt x="0" y="102"/>
                    </a:lnTo>
                    <a:lnTo>
                      <a:pt x="0" y="102"/>
                    </a:lnTo>
                    <a:lnTo>
                      <a:pt x="4" y="76"/>
                    </a:lnTo>
                    <a:lnTo>
                      <a:pt x="10" y="52"/>
                    </a:lnTo>
                    <a:lnTo>
                      <a:pt x="2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51" name="Google Shape;1151;g2dcae107fb3_0_966"/>
              <p:cNvSpPr/>
              <p:nvPr/>
            </p:nvSpPr>
            <p:spPr>
              <a:xfrm>
                <a:off x="2368550" y="2317750"/>
                <a:ext cx="184150" cy="203200"/>
              </a:xfrm>
              <a:custGeom>
                <a:rect b="b" l="l" r="r" t="t"/>
                <a:pathLst>
                  <a:path extrusionOk="0" h="128" w="116">
                    <a:moveTo>
                      <a:pt x="32" y="0"/>
                    </a:moveTo>
                    <a:lnTo>
                      <a:pt x="32" y="0"/>
                    </a:lnTo>
                    <a:lnTo>
                      <a:pt x="0" y="48"/>
                    </a:lnTo>
                    <a:lnTo>
                      <a:pt x="0" y="48"/>
                    </a:lnTo>
                    <a:lnTo>
                      <a:pt x="10" y="60"/>
                    </a:lnTo>
                    <a:lnTo>
                      <a:pt x="18" y="74"/>
                    </a:lnTo>
                    <a:lnTo>
                      <a:pt x="40" y="94"/>
                    </a:lnTo>
                    <a:lnTo>
                      <a:pt x="62" y="112"/>
                    </a:lnTo>
                    <a:lnTo>
                      <a:pt x="88" y="128"/>
                    </a:lnTo>
                    <a:lnTo>
                      <a:pt x="88" y="128"/>
                    </a:lnTo>
                    <a:lnTo>
                      <a:pt x="92" y="102"/>
                    </a:lnTo>
                    <a:lnTo>
                      <a:pt x="98" y="78"/>
                    </a:lnTo>
                    <a:lnTo>
                      <a:pt x="116" y="26"/>
                    </a:lnTo>
                    <a:lnTo>
                      <a:pt x="116" y="26"/>
                    </a:lnTo>
                    <a:lnTo>
                      <a:pt x="32" y="0"/>
                    </a:lnTo>
                    <a:close/>
                  </a:path>
                </a:pathLst>
              </a:custGeom>
              <a:solidFill>
                <a:srgbClr val="EDD5C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52" name="Google Shape;1152;g2dcae107fb3_0_966"/>
              <p:cNvSpPr/>
              <p:nvPr/>
            </p:nvSpPr>
            <p:spPr>
              <a:xfrm>
                <a:off x="2368550" y="2317750"/>
                <a:ext cx="184150" cy="203200"/>
              </a:xfrm>
              <a:custGeom>
                <a:rect b="b" l="l" r="r" t="t"/>
                <a:pathLst>
                  <a:path extrusionOk="0" h="128" w="116">
                    <a:moveTo>
                      <a:pt x="32" y="0"/>
                    </a:moveTo>
                    <a:lnTo>
                      <a:pt x="32" y="0"/>
                    </a:lnTo>
                    <a:lnTo>
                      <a:pt x="0" y="48"/>
                    </a:lnTo>
                    <a:lnTo>
                      <a:pt x="0" y="48"/>
                    </a:lnTo>
                    <a:lnTo>
                      <a:pt x="10" y="60"/>
                    </a:lnTo>
                    <a:lnTo>
                      <a:pt x="18" y="74"/>
                    </a:lnTo>
                    <a:lnTo>
                      <a:pt x="40" y="94"/>
                    </a:lnTo>
                    <a:lnTo>
                      <a:pt x="62" y="112"/>
                    </a:lnTo>
                    <a:lnTo>
                      <a:pt x="88" y="128"/>
                    </a:lnTo>
                    <a:lnTo>
                      <a:pt x="88" y="128"/>
                    </a:lnTo>
                    <a:lnTo>
                      <a:pt x="92" y="102"/>
                    </a:lnTo>
                    <a:lnTo>
                      <a:pt x="98" y="78"/>
                    </a:lnTo>
                    <a:lnTo>
                      <a:pt x="116" y="26"/>
                    </a:lnTo>
                    <a:lnTo>
                      <a:pt x="116" y="26"/>
                    </a:lnTo>
                    <a:lnTo>
                      <a:pt x="3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53" name="Google Shape;1153;g2dcae107fb3_0_966"/>
              <p:cNvSpPr/>
              <p:nvPr/>
            </p:nvSpPr>
            <p:spPr>
              <a:xfrm>
                <a:off x="2276475" y="1920875"/>
                <a:ext cx="460375" cy="568325"/>
              </a:xfrm>
              <a:custGeom>
                <a:rect b="b" l="l" r="r" t="t"/>
                <a:pathLst>
                  <a:path extrusionOk="0" h="358" w="290">
                    <a:moveTo>
                      <a:pt x="268" y="306"/>
                    </a:moveTo>
                    <a:lnTo>
                      <a:pt x="260" y="306"/>
                    </a:lnTo>
                    <a:lnTo>
                      <a:pt x="260" y="306"/>
                    </a:lnTo>
                    <a:lnTo>
                      <a:pt x="254" y="320"/>
                    </a:lnTo>
                    <a:lnTo>
                      <a:pt x="248" y="332"/>
                    </a:lnTo>
                    <a:lnTo>
                      <a:pt x="238" y="340"/>
                    </a:lnTo>
                    <a:lnTo>
                      <a:pt x="228" y="348"/>
                    </a:lnTo>
                    <a:lnTo>
                      <a:pt x="214" y="354"/>
                    </a:lnTo>
                    <a:lnTo>
                      <a:pt x="198" y="358"/>
                    </a:lnTo>
                    <a:lnTo>
                      <a:pt x="176" y="358"/>
                    </a:lnTo>
                    <a:lnTo>
                      <a:pt x="152" y="354"/>
                    </a:lnTo>
                    <a:lnTo>
                      <a:pt x="152" y="354"/>
                    </a:lnTo>
                    <a:lnTo>
                      <a:pt x="134" y="348"/>
                    </a:lnTo>
                    <a:lnTo>
                      <a:pt x="116" y="340"/>
                    </a:lnTo>
                    <a:lnTo>
                      <a:pt x="96" y="330"/>
                    </a:lnTo>
                    <a:lnTo>
                      <a:pt x="78" y="318"/>
                    </a:lnTo>
                    <a:lnTo>
                      <a:pt x="50" y="298"/>
                    </a:lnTo>
                    <a:lnTo>
                      <a:pt x="38" y="290"/>
                    </a:lnTo>
                    <a:lnTo>
                      <a:pt x="38" y="290"/>
                    </a:lnTo>
                    <a:lnTo>
                      <a:pt x="28" y="262"/>
                    </a:lnTo>
                    <a:lnTo>
                      <a:pt x="20" y="234"/>
                    </a:lnTo>
                    <a:lnTo>
                      <a:pt x="12" y="204"/>
                    </a:lnTo>
                    <a:lnTo>
                      <a:pt x="6" y="176"/>
                    </a:lnTo>
                    <a:lnTo>
                      <a:pt x="2" y="150"/>
                    </a:lnTo>
                    <a:lnTo>
                      <a:pt x="0" y="124"/>
                    </a:lnTo>
                    <a:lnTo>
                      <a:pt x="0" y="102"/>
                    </a:lnTo>
                    <a:lnTo>
                      <a:pt x="4" y="84"/>
                    </a:lnTo>
                    <a:lnTo>
                      <a:pt x="4" y="84"/>
                    </a:lnTo>
                    <a:lnTo>
                      <a:pt x="8" y="74"/>
                    </a:lnTo>
                    <a:lnTo>
                      <a:pt x="12" y="66"/>
                    </a:lnTo>
                    <a:lnTo>
                      <a:pt x="20" y="56"/>
                    </a:lnTo>
                    <a:lnTo>
                      <a:pt x="28" y="48"/>
                    </a:lnTo>
                    <a:lnTo>
                      <a:pt x="50" y="32"/>
                    </a:lnTo>
                    <a:lnTo>
                      <a:pt x="76" y="18"/>
                    </a:lnTo>
                    <a:lnTo>
                      <a:pt x="92" y="12"/>
                    </a:lnTo>
                    <a:lnTo>
                      <a:pt x="106" y="6"/>
                    </a:lnTo>
                    <a:lnTo>
                      <a:pt x="122" y="4"/>
                    </a:lnTo>
                    <a:lnTo>
                      <a:pt x="138" y="0"/>
                    </a:lnTo>
                    <a:lnTo>
                      <a:pt x="156" y="0"/>
                    </a:lnTo>
                    <a:lnTo>
                      <a:pt x="172" y="2"/>
                    </a:lnTo>
                    <a:lnTo>
                      <a:pt x="190" y="4"/>
                    </a:lnTo>
                    <a:lnTo>
                      <a:pt x="206" y="10"/>
                    </a:lnTo>
                    <a:lnTo>
                      <a:pt x="206" y="10"/>
                    </a:lnTo>
                    <a:lnTo>
                      <a:pt x="218" y="16"/>
                    </a:lnTo>
                    <a:lnTo>
                      <a:pt x="230" y="24"/>
                    </a:lnTo>
                    <a:lnTo>
                      <a:pt x="242" y="34"/>
                    </a:lnTo>
                    <a:lnTo>
                      <a:pt x="250" y="46"/>
                    </a:lnTo>
                    <a:lnTo>
                      <a:pt x="258" y="58"/>
                    </a:lnTo>
                    <a:lnTo>
                      <a:pt x="264" y="72"/>
                    </a:lnTo>
                    <a:lnTo>
                      <a:pt x="270" y="88"/>
                    </a:lnTo>
                    <a:lnTo>
                      <a:pt x="274" y="104"/>
                    </a:lnTo>
                    <a:lnTo>
                      <a:pt x="280" y="136"/>
                    </a:lnTo>
                    <a:lnTo>
                      <a:pt x="284" y="170"/>
                    </a:lnTo>
                    <a:lnTo>
                      <a:pt x="284" y="202"/>
                    </a:lnTo>
                    <a:lnTo>
                      <a:pt x="280" y="230"/>
                    </a:lnTo>
                    <a:lnTo>
                      <a:pt x="282" y="230"/>
                    </a:lnTo>
                    <a:lnTo>
                      <a:pt x="288" y="270"/>
                    </a:lnTo>
                    <a:lnTo>
                      <a:pt x="288" y="270"/>
                    </a:lnTo>
                    <a:lnTo>
                      <a:pt x="290" y="284"/>
                    </a:lnTo>
                    <a:lnTo>
                      <a:pt x="290" y="290"/>
                    </a:lnTo>
                    <a:lnTo>
                      <a:pt x="288" y="296"/>
                    </a:lnTo>
                    <a:lnTo>
                      <a:pt x="286" y="300"/>
                    </a:lnTo>
                    <a:lnTo>
                      <a:pt x="282" y="302"/>
                    </a:lnTo>
                    <a:lnTo>
                      <a:pt x="276" y="304"/>
                    </a:lnTo>
                    <a:lnTo>
                      <a:pt x="268" y="306"/>
                    </a:lnTo>
                    <a:lnTo>
                      <a:pt x="268" y="306"/>
                    </a:lnTo>
                    <a:close/>
                  </a:path>
                </a:pathLst>
              </a:custGeom>
              <a:solidFill>
                <a:srgbClr val="FCE2C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54" name="Google Shape;1154;g2dcae107fb3_0_966"/>
              <p:cNvSpPr/>
              <p:nvPr/>
            </p:nvSpPr>
            <p:spPr>
              <a:xfrm>
                <a:off x="2117725" y="1876425"/>
                <a:ext cx="638175" cy="574675"/>
              </a:xfrm>
              <a:custGeom>
                <a:rect b="b" l="l" r="r" t="t"/>
                <a:pathLst>
                  <a:path extrusionOk="0" h="362" w="402">
                    <a:moveTo>
                      <a:pt x="250" y="2"/>
                    </a:moveTo>
                    <a:lnTo>
                      <a:pt x="250" y="2"/>
                    </a:lnTo>
                    <a:lnTo>
                      <a:pt x="222" y="0"/>
                    </a:lnTo>
                    <a:lnTo>
                      <a:pt x="198" y="4"/>
                    </a:lnTo>
                    <a:lnTo>
                      <a:pt x="174" y="12"/>
                    </a:lnTo>
                    <a:lnTo>
                      <a:pt x="152" y="24"/>
                    </a:lnTo>
                    <a:lnTo>
                      <a:pt x="128" y="42"/>
                    </a:lnTo>
                    <a:lnTo>
                      <a:pt x="104" y="66"/>
                    </a:lnTo>
                    <a:lnTo>
                      <a:pt x="76" y="98"/>
                    </a:lnTo>
                    <a:lnTo>
                      <a:pt x="48" y="136"/>
                    </a:lnTo>
                    <a:lnTo>
                      <a:pt x="48" y="136"/>
                    </a:lnTo>
                    <a:lnTo>
                      <a:pt x="24" y="174"/>
                    </a:lnTo>
                    <a:lnTo>
                      <a:pt x="14" y="190"/>
                    </a:lnTo>
                    <a:lnTo>
                      <a:pt x="8" y="206"/>
                    </a:lnTo>
                    <a:lnTo>
                      <a:pt x="4" y="218"/>
                    </a:lnTo>
                    <a:lnTo>
                      <a:pt x="2" y="230"/>
                    </a:lnTo>
                    <a:lnTo>
                      <a:pt x="0" y="240"/>
                    </a:lnTo>
                    <a:lnTo>
                      <a:pt x="0" y="250"/>
                    </a:lnTo>
                    <a:lnTo>
                      <a:pt x="2" y="260"/>
                    </a:lnTo>
                    <a:lnTo>
                      <a:pt x="4" y="268"/>
                    </a:lnTo>
                    <a:lnTo>
                      <a:pt x="12" y="282"/>
                    </a:lnTo>
                    <a:lnTo>
                      <a:pt x="30" y="308"/>
                    </a:lnTo>
                    <a:lnTo>
                      <a:pt x="30" y="308"/>
                    </a:lnTo>
                    <a:lnTo>
                      <a:pt x="38" y="320"/>
                    </a:lnTo>
                    <a:lnTo>
                      <a:pt x="48" y="328"/>
                    </a:lnTo>
                    <a:lnTo>
                      <a:pt x="58" y="336"/>
                    </a:lnTo>
                    <a:lnTo>
                      <a:pt x="70" y="344"/>
                    </a:lnTo>
                    <a:lnTo>
                      <a:pt x="82" y="350"/>
                    </a:lnTo>
                    <a:lnTo>
                      <a:pt x="94" y="354"/>
                    </a:lnTo>
                    <a:lnTo>
                      <a:pt x="118" y="360"/>
                    </a:lnTo>
                    <a:lnTo>
                      <a:pt x="142" y="362"/>
                    </a:lnTo>
                    <a:lnTo>
                      <a:pt x="160" y="362"/>
                    </a:lnTo>
                    <a:lnTo>
                      <a:pt x="178" y="362"/>
                    </a:lnTo>
                    <a:lnTo>
                      <a:pt x="178" y="362"/>
                    </a:lnTo>
                    <a:lnTo>
                      <a:pt x="178" y="348"/>
                    </a:lnTo>
                    <a:lnTo>
                      <a:pt x="180" y="332"/>
                    </a:lnTo>
                    <a:lnTo>
                      <a:pt x="182" y="316"/>
                    </a:lnTo>
                    <a:lnTo>
                      <a:pt x="188" y="300"/>
                    </a:lnTo>
                    <a:lnTo>
                      <a:pt x="198" y="268"/>
                    </a:lnTo>
                    <a:lnTo>
                      <a:pt x="212" y="240"/>
                    </a:lnTo>
                    <a:lnTo>
                      <a:pt x="226" y="214"/>
                    </a:lnTo>
                    <a:lnTo>
                      <a:pt x="238" y="194"/>
                    </a:lnTo>
                    <a:lnTo>
                      <a:pt x="250" y="176"/>
                    </a:lnTo>
                    <a:lnTo>
                      <a:pt x="392" y="204"/>
                    </a:lnTo>
                    <a:lnTo>
                      <a:pt x="392" y="204"/>
                    </a:lnTo>
                    <a:lnTo>
                      <a:pt x="398" y="182"/>
                    </a:lnTo>
                    <a:lnTo>
                      <a:pt x="402" y="160"/>
                    </a:lnTo>
                    <a:lnTo>
                      <a:pt x="402" y="140"/>
                    </a:lnTo>
                    <a:lnTo>
                      <a:pt x="402" y="122"/>
                    </a:lnTo>
                    <a:lnTo>
                      <a:pt x="398" y="106"/>
                    </a:lnTo>
                    <a:lnTo>
                      <a:pt x="394" y="90"/>
                    </a:lnTo>
                    <a:lnTo>
                      <a:pt x="386" y="74"/>
                    </a:lnTo>
                    <a:lnTo>
                      <a:pt x="378" y="60"/>
                    </a:lnTo>
                    <a:lnTo>
                      <a:pt x="366" y="48"/>
                    </a:lnTo>
                    <a:lnTo>
                      <a:pt x="354" y="38"/>
                    </a:lnTo>
                    <a:lnTo>
                      <a:pt x="340" y="28"/>
                    </a:lnTo>
                    <a:lnTo>
                      <a:pt x="326" y="20"/>
                    </a:lnTo>
                    <a:lnTo>
                      <a:pt x="308" y="14"/>
                    </a:lnTo>
                    <a:lnTo>
                      <a:pt x="290" y="8"/>
                    </a:lnTo>
                    <a:lnTo>
                      <a:pt x="270" y="4"/>
                    </a:lnTo>
                    <a:lnTo>
                      <a:pt x="250" y="2"/>
                    </a:lnTo>
                    <a:lnTo>
                      <a:pt x="250" y="2"/>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55" name="Google Shape;1155;g2dcae107fb3_0_966"/>
              <p:cNvSpPr/>
              <p:nvPr/>
            </p:nvSpPr>
            <p:spPr>
              <a:xfrm>
                <a:off x="3394075" y="3184525"/>
                <a:ext cx="336550" cy="219075"/>
              </a:xfrm>
              <a:custGeom>
                <a:rect b="b" l="l" r="r" t="t"/>
                <a:pathLst>
                  <a:path extrusionOk="0" h="138" w="212">
                    <a:moveTo>
                      <a:pt x="144" y="20"/>
                    </a:moveTo>
                    <a:lnTo>
                      <a:pt x="144" y="20"/>
                    </a:lnTo>
                    <a:lnTo>
                      <a:pt x="140" y="20"/>
                    </a:lnTo>
                    <a:lnTo>
                      <a:pt x="134" y="18"/>
                    </a:lnTo>
                    <a:lnTo>
                      <a:pt x="126" y="12"/>
                    </a:lnTo>
                    <a:lnTo>
                      <a:pt x="120" y="4"/>
                    </a:lnTo>
                    <a:lnTo>
                      <a:pt x="114" y="0"/>
                    </a:lnTo>
                    <a:lnTo>
                      <a:pt x="114" y="0"/>
                    </a:lnTo>
                    <a:lnTo>
                      <a:pt x="106" y="2"/>
                    </a:lnTo>
                    <a:lnTo>
                      <a:pt x="92" y="10"/>
                    </a:lnTo>
                    <a:lnTo>
                      <a:pt x="54" y="32"/>
                    </a:lnTo>
                    <a:lnTo>
                      <a:pt x="0" y="68"/>
                    </a:lnTo>
                    <a:lnTo>
                      <a:pt x="42" y="136"/>
                    </a:lnTo>
                    <a:lnTo>
                      <a:pt x="42" y="136"/>
                    </a:lnTo>
                    <a:lnTo>
                      <a:pt x="192" y="138"/>
                    </a:lnTo>
                    <a:lnTo>
                      <a:pt x="192" y="138"/>
                    </a:lnTo>
                    <a:lnTo>
                      <a:pt x="196" y="134"/>
                    </a:lnTo>
                    <a:lnTo>
                      <a:pt x="200" y="122"/>
                    </a:lnTo>
                    <a:lnTo>
                      <a:pt x="208" y="88"/>
                    </a:lnTo>
                    <a:lnTo>
                      <a:pt x="212" y="70"/>
                    </a:lnTo>
                    <a:lnTo>
                      <a:pt x="212" y="52"/>
                    </a:lnTo>
                    <a:lnTo>
                      <a:pt x="212" y="38"/>
                    </a:lnTo>
                    <a:lnTo>
                      <a:pt x="210" y="32"/>
                    </a:lnTo>
                    <a:lnTo>
                      <a:pt x="208" y="28"/>
                    </a:lnTo>
                    <a:lnTo>
                      <a:pt x="208" y="28"/>
                    </a:lnTo>
                    <a:lnTo>
                      <a:pt x="200" y="24"/>
                    </a:lnTo>
                    <a:lnTo>
                      <a:pt x="194" y="22"/>
                    </a:lnTo>
                    <a:lnTo>
                      <a:pt x="176" y="18"/>
                    </a:lnTo>
                    <a:lnTo>
                      <a:pt x="158" y="20"/>
                    </a:lnTo>
                    <a:lnTo>
                      <a:pt x="144" y="20"/>
                    </a:lnTo>
                    <a:lnTo>
                      <a:pt x="144" y="20"/>
                    </a:lnTo>
                    <a:close/>
                  </a:path>
                </a:pathLst>
              </a:custGeom>
              <a:solidFill>
                <a:srgbClr val="FCE2C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56" name="Google Shape;1156;g2dcae107fb3_0_966"/>
              <p:cNvSpPr/>
              <p:nvPr/>
            </p:nvSpPr>
            <p:spPr>
              <a:xfrm>
                <a:off x="1901825" y="4378325"/>
                <a:ext cx="279400" cy="993775"/>
              </a:xfrm>
              <a:custGeom>
                <a:rect b="b" l="l" r="r" t="t"/>
                <a:pathLst>
                  <a:path extrusionOk="0" h="626" w="176">
                    <a:moveTo>
                      <a:pt x="0" y="626"/>
                    </a:moveTo>
                    <a:lnTo>
                      <a:pt x="0" y="626"/>
                    </a:lnTo>
                    <a:lnTo>
                      <a:pt x="50" y="626"/>
                    </a:lnTo>
                    <a:lnTo>
                      <a:pt x="176" y="0"/>
                    </a:lnTo>
                    <a:lnTo>
                      <a:pt x="76" y="2"/>
                    </a:lnTo>
                    <a:lnTo>
                      <a:pt x="0" y="626"/>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57" name="Google Shape;1157;g2dcae107fb3_0_966"/>
              <p:cNvSpPr/>
              <p:nvPr/>
            </p:nvSpPr>
            <p:spPr>
              <a:xfrm>
                <a:off x="3022600" y="4375150"/>
                <a:ext cx="155575" cy="993775"/>
              </a:xfrm>
              <a:custGeom>
                <a:rect b="b" l="l" r="r" t="t"/>
                <a:pathLst>
                  <a:path extrusionOk="0" h="626" w="98">
                    <a:moveTo>
                      <a:pt x="0" y="2"/>
                    </a:moveTo>
                    <a:lnTo>
                      <a:pt x="50" y="626"/>
                    </a:lnTo>
                    <a:lnTo>
                      <a:pt x="98" y="626"/>
                    </a:lnTo>
                    <a:lnTo>
                      <a:pt x="86" y="0"/>
                    </a:lnTo>
                    <a:lnTo>
                      <a:pt x="0" y="2"/>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58" name="Google Shape;1158;g2dcae107fb3_0_966"/>
              <p:cNvSpPr/>
              <p:nvPr/>
            </p:nvSpPr>
            <p:spPr>
              <a:xfrm>
                <a:off x="8150225" y="2733675"/>
                <a:ext cx="1158875" cy="1289050"/>
              </a:xfrm>
              <a:custGeom>
                <a:rect b="b" l="l" r="r" t="t"/>
                <a:pathLst>
                  <a:path extrusionOk="0" h="812" w="730">
                    <a:moveTo>
                      <a:pt x="726" y="0"/>
                    </a:moveTo>
                    <a:lnTo>
                      <a:pt x="388" y="2"/>
                    </a:lnTo>
                    <a:lnTo>
                      <a:pt x="388" y="2"/>
                    </a:lnTo>
                    <a:lnTo>
                      <a:pt x="372" y="46"/>
                    </a:lnTo>
                    <a:lnTo>
                      <a:pt x="360" y="88"/>
                    </a:lnTo>
                    <a:lnTo>
                      <a:pt x="350" y="128"/>
                    </a:lnTo>
                    <a:lnTo>
                      <a:pt x="342" y="166"/>
                    </a:lnTo>
                    <a:lnTo>
                      <a:pt x="336" y="202"/>
                    </a:lnTo>
                    <a:lnTo>
                      <a:pt x="330" y="236"/>
                    </a:lnTo>
                    <a:lnTo>
                      <a:pt x="328" y="268"/>
                    </a:lnTo>
                    <a:lnTo>
                      <a:pt x="326" y="298"/>
                    </a:lnTo>
                    <a:lnTo>
                      <a:pt x="328" y="328"/>
                    </a:lnTo>
                    <a:lnTo>
                      <a:pt x="330" y="354"/>
                    </a:lnTo>
                    <a:lnTo>
                      <a:pt x="332" y="380"/>
                    </a:lnTo>
                    <a:lnTo>
                      <a:pt x="336" y="404"/>
                    </a:lnTo>
                    <a:lnTo>
                      <a:pt x="340" y="426"/>
                    </a:lnTo>
                    <a:lnTo>
                      <a:pt x="346" y="446"/>
                    </a:lnTo>
                    <a:lnTo>
                      <a:pt x="360" y="484"/>
                    </a:lnTo>
                    <a:lnTo>
                      <a:pt x="376" y="514"/>
                    </a:lnTo>
                    <a:lnTo>
                      <a:pt x="394" y="540"/>
                    </a:lnTo>
                    <a:lnTo>
                      <a:pt x="410" y="562"/>
                    </a:lnTo>
                    <a:lnTo>
                      <a:pt x="426" y="578"/>
                    </a:lnTo>
                    <a:lnTo>
                      <a:pt x="440" y="590"/>
                    </a:lnTo>
                    <a:lnTo>
                      <a:pt x="452" y="600"/>
                    </a:lnTo>
                    <a:lnTo>
                      <a:pt x="462" y="606"/>
                    </a:lnTo>
                    <a:lnTo>
                      <a:pt x="462" y="606"/>
                    </a:lnTo>
                    <a:lnTo>
                      <a:pt x="406" y="598"/>
                    </a:lnTo>
                    <a:lnTo>
                      <a:pt x="348" y="592"/>
                    </a:lnTo>
                    <a:lnTo>
                      <a:pt x="280" y="586"/>
                    </a:lnTo>
                    <a:lnTo>
                      <a:pt x="242" y="584"/>
                    </a:lnTo>
                    <a:lnTo>
                      <a:pt x="206" y="584"/>
                    </a:lnTo>
                    <a:lnTo>
                      <a:pt x="172" y="586"/>
                    </a:lnTo>
                    <a:lnTo>
                      <a:pt x="138" y="588"/>
                    </a:lnTo>
                    <a:lnTo>
                      <a:pt x="108" y="594"/>
                    </a:lnTo>
                    <a:lnTo>
                      <a:pt x="80" y="600"/>
                    </a:lnTo>
                    <a:lnTo>
                      <a:pt x="58" y="610"/>
                    </a:lnTo>
                    <a:lnTo>
                      <a:pt x="48" y="616"/>
                    </a:lnTo>
                    <a:lnTo>
                      <a:pt x="40" y="622"/>
                    </a:lnTo>
                    <a:lnTo>
                      <a:pt x="40" y="622"/>
                    </a:lnTo>
                    <a:lnTo>
                      <a:pt x="26" y="638"/>
                    </a:lnTo>
                    <a:lnTo>
                      <a:pt x="14" y="656"/>
                    </a:lnTo>
                    <a:lnTo>
                      <a:pt x="8" y="672"/>
                    </a:lnTo>
                    <a:lnTo>
                      <a:pt x="2" y="690"/>
                    </a:lnTo>
                    <a:lnTo>
                      <a:pt x="0" y="706"/>
                    </a:lnTo>
                    <a:lnTo>
                      <a:pt x="2" y="722"/>
                    </a:lnTo>
                    <a:lnTo>
                      <a:pt x="4" y="736"/>
                    </a:lnTo>
                    <a:lnTo>
                      <a:pt x="6" y="750"/>
                    </a:lnTo>
                    <a:lnTo>
                      <a:pt x="16" y="776"/>
                    </a:lnTo>
                    <a:lnTo>
                      <a:pt x="28" y="796"/>
                    </a:lnTo>
                    <a:lnTo>
                      <a:pt x="40" y="812"/>
                    </a:lnTo>
                    <a:lnTo>
                      <a:pt x="676" y="810"/>
                    </a:lnTo>
                    <a:lnTo>
                      <a:pt x="676" y="810"/>
                    </a:lnTo>
                    <a:lnTo>
                      <a:pt x="692" y="796"/>
                    </a:lnTo>
                    <a:lnTo>
                      <a:pt x="706" y="780"/>
                    </a:lnTo>
                    <a:lnTo>
                      <a:pt x="716" y="760"/>
                    </a:lnTo>
                    <a:lnTo>
                      <a:pt x="724" y="738"/>
                    </a:lnTo>
                    <a:lnTo>
                      <a:pt x="728" y="714"/>
                    </a:lnTo>
                    <a:lnTo>
                      <a:pt x="730" y="690"/>
                    </a:lnTo>
                    <a:lnTo>
                      <a:pt x="730" y="662"/>
                    </a:lnTo>
                    <a:lnTo>
                      <a:pt x="728" y="634"/>
                    </a:lnTo>
                    <a:lnTo>
                      <a:pt x="724" y="604"/>
                    </a:lnTo>
                    <a:lnTo>
                      <a:pt x="720" y="574"/>
                    </a:lnTo>
                    <a:lnTo>
                      <a:pt x="704" y="512"/>
                    </a:lnTo>
                    <a:lnTo>
                      <a:pt x="686" y="452"/>
                    </a:lnTo>
                    <a:lnTo>
                      <a:pt x="666" y="392"/>
                    </a:lnTo>
                    <a:lnTo>
                      <a:pt x="666" y="392"/>
                    </a:lnTo>
                    <a:lnTo>
                      <a:pt x="658" y="364"/>
                    </a:lnTo>
                    <a:lnTo>
                      <a:pt x="654" y="332"/>
                    </a:lnTo>
                    <a:lnTo>
                      <a:pt x="652" y="300"/>
                    </a:lnTo>
                    <a:lnTo>
                      <a:pt x="654" y="268"/>
                    </a:lnTo>
                    <a:lnTo>
                      <a:pt x="656" y="234"/>
                    </a:lnTo>
                    <a:lnTo>
                      <a:pt x="662" y="202"/>
                    </a:lnTo>
                    <a:lnTo>
                      <a:pt x="668" y="170"/>
                    </a:lnTo>
                    <a:lnTo>
                      <a:pt x="676" y="140"/>
                    </a:lnTo>
                    <a:lnTo>
                      <a:pt x="692" y="84"/>
                    </a:lnTo>
                    <a:lnTo>
                      <a:pt x="708" y="40"/>
                    </a:lnTo>
                    <a:lnTo>
                      <a:pt x="726" y="0"/>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59" name="Google Shape;1159;g2dcae107fb3_0_966"/>
              <p:cNvSpPr/>
              <p:nvPr/>
            </p:nvSpPr>
            <p:spPr>
              <a:xfrm>
                <a:off x="8150225" y="2733675"/>
                <a:ext cx="1158875" cy="1289050"/>
              </a:xfrm>
              <a:custGeom>
                <a:rect b="b" l="l" r="r" t="t"/>
                <a:pathLst>
                  <a:path extrusionOk="0" h="812" w="730">
                    <a:moveTo>
                      <a:pt x="726" y="0"/>
                    </a:moveTo>
                    <a:lnTo>
                      <a:pt x="388" y="2"/>
                    </a:lnTo>
                    <a:lnTo>
                      <a:pt x="388" y="2"/>
                    </a:lnTo>
                    <a:lnTo>
                      <a:pt x="372" y="46"/>
                    </a:lnTo>
                    <a:lnTo>
                      <a:pt x="360" y="88"/>
                    </a:lnTo>
                    <a:lnTo>
                      <a:pt x="350" y="128"/>
                    </a:lnTo>
                    <a:lnTo>
                      <a:pt x="342" y="166"/>
                    </a:lnTo>
                    <a:lnTo>
                      <a:pt x="336" y="202"/>
                    </a:lnTo>
                    <a:lnTo>
                      <a:pt x="330" y="236"/>
                    </a:lnTo>
                    <a:lnTo>
                      <a:pt x="328" y="268"/>
                    </a:lnTo>
                    <a:lnTo>
                      <a:pt x="326" y="298"/>
                    </a:lnTo>
                    <a:lnTo>
                      <a:pt x="328" y="328"/>
                    </a:lnTo>
                    <a:lnTo>
                      <a:pt x="330" y="354"/>
                    </a:lnTo>
                    <a:lnTo>
                      <a:pt x="332" y="380"/>
                    </a:lnTo>
                    <a:lnTo>
                      <a:pt x="336" y="404"/>
                    </a:lnTo>
                    <a:lnTo>
                      <a:pt x="340" y="426"/>
                    </a:lnTo>
                    <a:lnTo>
                      <a:pt x="346" y="446"/>
                    </a:lnTo>
                    <a:lnTo>
                      <a:pt x="360" y="484"/>
                    </a:lnTo>
                    <a:lnTo>
                      <a:pt x="376" y="514"/>
                    </a:lnTo>
                    <a:lnTo>
                      <a:pt x="394" y="540"/>
                    </a:lnTo>
                    <a:lnTo>
                      <a:pt x="410" y="562"/>
                    </a:lnTo>
                    <a:lnTo>
                      <a:pt x="426" y="578"/>
                    </a:lnTo>
                    <a:lnTo>
                      <a:pt x="440" y="590"/>
                    </a:lnTo>
                    <a:lnTo>
                      <a:pt x="452" y="600"/>
                    </a:lnTo>
                    <a:lnTo>
                      <a:pt x="462" y="606"/>
                    </a:lnTo>
                    <a:lnTo>
                      <a:pt x="462" y="606"/>
                    </a:lnTo>
                    <a:lnTo>
                      <a:pt x="406" y="598"/>
                    </a:lnTo>
                    <a:lnTo>
                      <a:pt x="348" y="592"/>
                    </a:lnTo>
                    <a:lnTo>
                      <a:pt x="280" y="586"/>
                    </a:lnTo>
                    <a:lnTo>
                      <a:pt x="242" y="584"/>
                    </a:lnTo>
                    <a:lnTo>
                      <a:pt x="206" y="584"/>
                    </a:lnTo>
                    <a:lnTo>
                      <a:pt x="172" y="586"/>
                    </a:lnTo>
                    <a:lnTo>
                      <a:pt x="138" y="588"/>
                    </a:lnTo>
                    <a:lnTo>
                      <a:pt x="108" y="594"/>
                    </a:lnTo>
                    <a:lnTo>
                      <a:pt x="80" y="600"/>
                    </a:lnTo>
                    <a:lnTo>
                      <a:pt x="58" y="610"/>
                    </a:lnTo>
                    <a:lnTo>
                      <a:pt x="48" y="616"/>
                    </a:lnTo>
                    <a:lnTo>
                      <a:pt x="40" y="622"/>
                    </a:lnTo>
                    <a:lnTo>
                      <a:pt x="40" y="622"/>
                    </a:lnTo>
                    <a:lnTo>
                      <a:pt x="26" y="638"/>
                    </a:lnTo>
                    <a:lnTo>
                      <a:pt x="14" y="656"/>
                    </a:lnTo>
                    <a:lnTo>
                      <a:pt x="8" y="672"/>
                    </a:lnTo>
                    <a:lnTo>
                      <a:pt x="2" y="690"/>
                    </a:lnTo>
                    <a:lnTo>
                      <a:pt x="0" y="706"/>
                    </a:lnTo>
                    <a:lnTo>
                      <a:pt x="2" y="722"/>
                    </a:lnTo>
                    <a:lnTo>
                      <a:pt x="4" y="736"/>
                    </a:lnTo>
                    <a:lnTo>
                      <a:pt x="6" y="750"/>
                    </a:lnTo>
                    <a:lnTo>
                      <a:pt x="16" y="776"/>
                    </a:lnTo>
                    <a:lnTo>
                      <a:pt x="28" y="796"/>
                    </a:lnTo>
                    <a:lnTo>
                      <a:pt x="40" y="812"/>
                    </a:lnTo>
                    <a:lnTo>
                      <a:pt x="676" y="810"/>
                    </a:lnTo>
                    <a:lnTo>
                      <a:pt x="676" y="810"/>
                    </a:lnTo>
                    <a:lnTo>
                      <a:pt x="692" y="796"/>
                    </a:lnTo>
                    <a:lnTo>
                      <a:pt x="706" y="780"/>
                    </a:lnTo>
                    <a:lnTo>
                      <a:pt x="716" y="760"/>
                    </a:lnTo>
                    <a:lnTo>
                      <a:pt x="724" y="738"/>
                    </a:lnTo>
                    <a:lnTo>
                      <a:pt x="728" y="714"/>
                    </a:lnTo>
                    <a:lnTo>
                      <a:pt x="730" y="690"/>
                    </a:lnTo>
                    <a:lnTo>
                      <a:pt x="730" y="662"/>
                    </a:lnTo>
                    <a:lnTo>
                      <a:pt x="728" y="634"/>
                    </a:lnTo>
                    <a:lnTo>
                      <a:pt x="724" y="604"/>
                    </a:lnTo>
                    <a:lnTo>
                      <a:pt x="720" y="574"/>
                    </a:lnTo>
                    <a:lnTo>
                      <a:pt x="704" y="512"/>
                    </a:lnTo>
                    <a:lnTo>
                      <a:pt x="686" y="452"/>
                    </a:lnTo>
                    <a:lnTo>
                      <a:pt x="666" y="392"/>
                    </a:lnTo>
                    <a:lnTo>
                      <a:pt x="666" y="392"/>
                    </a:lnTo>
                    <a:lnTo>
                      <a:pt x="658" y="364"/>
                    </a:lnTo>
                    <a:lnTo>
                      <a:pt x="654" y="332"/>
                    </a:lnTo>
                    <a:lnTo>
                      <a:pt x="652" y="300"/>
                    </a:lnTo>
                    <a:lnTo>
                      <a:pt x="654" y="268"/>
                    </a:lnTo>
                    <a:lnTo>
                      <a:pt x="656" y="234"/>
                    </a:lnTo>
                    <a:lnTo>
                      <a:pt x="662" y="202"/>
                    </a:lnTo>
                    <a:lnTo>
                      <a:pt x="668" y="170"/>
                    </a:lnTo>
                    <a:lnTo>
                      <a:pt x="676" y="140"/>
                    </a:lnTo>
                    <a:lnTo>
                      <a:pt x="692" y="84"/>
                    </a:lnTo>
                    <a:lnTo>
                      <a:pt x="708" y="40"/>
                    </a:lnTo>
                    <a:lnTo>
                      <a:pt x="72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60" name="Google Shape;1160;g2dcae107fb3_0_966"/>
              <p:cNvSpPr/>
              <p:nvPr/>
            </p:nvSpPr>
            <p:spPr>
              <a:xfrm>
                <a:off x="8924925" y="3375025"/>
                <a:ext cx="273050" cy="482600"/>
              </a:xfrm>
              <a:custGeom>
                <a:rect b="b" l="l" r="r" t="t"/>
                <a:pathLst>
                  <a:path extrusionOk="0" h="304" w="172">
                    <a:moveTo>
                      <a:pt x="164" y="0"/>
                    </a:moveTo>
                    <a:lnTo>
                      <a:pt x="164" y="0"/>
                    </a:lnTo>
                    <a:lnTo>
                      <a:pt x="136" y="2"/>
                    </a:lnTo>
                    <a:lnTo>
                      <a:pt x="136" y="2"/>
                    </a:lnTo>
                    <a:lnTo>
                      <a:pt x="134" y="82"/>
                    </a:lnTo>
                    <a:lnTo>
                      <a:pt x="136" y="82"/>
                    </a:lnTo>
                    <a:lnTo>
                      <a:pt x="136" y="82"/>
                    </a:lnTo>
                    <a:lnTo>
                      <a:pt x="136" y="92"/>
                    </a:lnTo>
                    <a:lnTo>
                      <a:pt x="136" y="118"/>
                    </a:lnTo>
                    <a:lnTo>
                      <a:pt x="136" y="118"/>
                    </a:lnTo>
                    <a:lnTo>
                      <a:pt x="136" y="142"/>
                    </a:lnTo>
                    <a:lnTo>
                      <a:pt x="134" y="170"/>
                    </a:lnTo>
                    <a:lnTo>
                      <a:pt x="128" y="200"/>
                    </a:lnTo>
                    <a:lnTo>
                      <a:pt x="120" y="228"/>
                    </a:lnTo>
                    <a:lnTo>
                      <a:pt x="114" y="242"/>
                    </a:lnTo>
                    <a:lnTo>
                      <a:pt x="106" y="254"/>
                    </a:lnTo>
                    <a:lnTo>
                      <a:pt x="98" y="266"/>
                    </a:lnTo>
                    <a:lnTo>
                      <a:pt x="88" y="276"/>
                    </a:lnTo>
                    <a:lnTo>
                      <a:pt x="76" y="286"/>
                    </a:lnTo>
                    <a:lnTo>
                      <a:pt x="64" y="292"/>
                    </a:lnTo>
                    <a:lnTo>
                      <a:pt x="50" y="298"/>
                    </a:lnTo>
                    <a:lnTo>
                      <a:pt x="34" y="300"/>
                    </a:lnTo>
                    <a:lnTo>
                      <a:pt x="34" y="300"/>
                    </a:lnTo>
                    <a:lnTo>
                      <a:pt x="30" y="300"/>
                    </a:lnTo>
                    <a:lnTo>
                      <a:pt x="0" y="304"/>
                    </a:lnTo>
                    <a:lnTo>
                      <a:pt x="0" y="304"/>
                    </a:lnTo>
                    <a:lnTo>
                      <a:pt x="80" y="300"/>
                    </a:lnTo>
                    <a:lnTo>
                      <a:pt x="80" y="300"/>
                    </a:lnTo>
                    <a:lnTo>
                      <a:pt x="110" y="300"/>
                    </a:lnTo>
                    <a:lnTo>
                      <a:pt x="136" y="298"/>
                    </a:lnTo>
                    <a:lnTo>
                      <a:pt x="136" y="298"/>
                    </a:lnTo>
                    <a:lnTo>
                      <a:pt x="148" y="294"/>
                    </a:lnTo>
                    <a:lnTo>
                      <a:pt x="160" y="290"/>
                    </a:lnTo>
                    <a:lnTo>
                      <a:pt x="160" y="290"/>
                    </a:lnTo>
                    <a:lnTo>
                      <a:pt x="162" y="290"/>
                    </a:lnTo>
                    <a:lnTo>
                      <a:pt x="162" y="290"/>
                    </a:lnTo>
                    <a:lnTo>
                      <a:pt x="162" y="290"/>
                    </a:lnTo>
                    <a:lnTo>
                      <a:pt x="166" y="282"/>
                    </a:lnTo>
                    <a:lnTo>
                      <a:pt x="170" y="268"/>
                    </a:lnTo>
                    <a:lnTo>
                      <a:pt x="172" y="254"/>
                    </a:lnTo>
                    <a:lnTo>
                      <a:pt x="172" y="238"/>
                    </a:lnTo>
                    <a:lnTo>
                      <a:pt x="172" y="206"/>
                    </a:lnTo>
                    <a:lnTo>
                      <a:pt x="170" y="180"/>
                    </a:lnTo>
                    <a:lnTo>
                      <a:pt x="170" y="180"/>
                    </a:lnTo>
                    <a:lnTo>
                      <a:pt x="166" y="94"/>
                    </a:lnTo>
                    <a:lnTo>
                      <a:pt x="164" y="52"/>
                    </a:lnTo>
                    <a:lnTo>
                      <a:pt x="164" y="10"/>
                    </a:lnTo>
                    <a:lnTo>
                      <a:pt x="164" y="10"/>
                    </a:lnTo>
                    <a:lnTo>
                      <a:pt x="164" y="0"/>
                    </a:lnTo>
                    <a:close/>
                  </a:path>
                </a:pathLst>
              </a:custGeom>
              <a:solidFill>
                <a:srgbClr val="BB42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61" name="Google Shape;1161;g2dcae107fb3_0_966"/>
              <p:cNvSpPr/>
              <p:nvPr/>
            </p:nvSpPr>
            <p:spPr>
              <a:xfrm>
                <a:off x="8924925" y="3375025"/>
                <a:ext cx="273050" cy="482600"/>
              </a:xfrm>
              <a:custGeom>
                <a:rect b="b" l="l" r="r" t="t"/>
                <a:pathLst>
                  <a:path extrusionOk="0" h="304" w="172">
                    <a:moveTo>
                      <a:pt x="164" y="0"/>
                    </a:moveTo>
                    <a:lnTo>
                      <a:pt x="164" y="0"/>
                    </a:lnTo>
                    <a:lnTo>
                      <a:pt x="136" y="2"/>
                    </a:lnTo>
                    <a:lnTo>
                      <a:pt x="136" y="2"/>
                    </a:lnTo>
                    <a:lnTo>
                      <a:pt x="134" y="82"/>
                    </a:lnTo>
                    <a:lnTo>
                      <a:pt x="136" y="82"/>
                    </a:lnTo>
                    <a:lnTo>
                      <a:pt x="136" y="82"/>
                    </a:lnTo>
                    <a:lnTo>
                      <a:pt x="136" y="92"/>
                    </a:lnTo>
                    <a:lnTo>
                      <a:pt x="136" y="118"/>
                    </a:lnTo>
                    <a:lnTo>
                      <a:pt x="136" y="118"/>
                    </a:lnTo>
                    <a:lnTo>
                      <a:pt x="136" y="142"/>
                    </a:lnTo>
                    <a:lnTo>
                      <a:pt x="134" y="170"/>
                    </a:lnTo>
                    <a:lnTo>
                      <a:pt x="128" y="200"/>
                    </a:lnTo>
                    <a:lnTo>
                      <a:pt x="120" y="228"/>
                    </a:lnTo>
                    <a:lnTo>
                      <a:pt x="114" y="242"/>
                    </a:lnTo>
                    <a:lnTo>
                      <a:pt x="106" y="254"/>
                    </a:lnTo>
                    <a:lnTo>
                      <a:pt x="98" y="266"/>
                    </a:lnTo>
                    <a:lnTo>
                      <a:pt x="88" y="276"/>
                    </a:lnTo>
                    <a:lnTo>
                      <a:pt x="76" y="286"/>
                    </a:lnTo>
                    <a:lnTo>
                      <a:pt x="64" y="292"/>
                    </a:lnTo>
                    <a:lnTo>
                      <a:pt x="50" y="298"/>
                    </a:lnTo>
                    <a:lnTo>
                      <a:pt x="34" y="300"/>
                    </a:lnTo>
                    <a:lnTo>
                      <a:pt x="34" y="300"/>
                    </a:lnTo>
                    <a:lnTo>
                      <a:pt x="30" y="300"/>
                    </a:lnTo>
                    <a:lnTo>
                      <a:pt x="0" y="304"/>
                    </a:lnTo>
                    <a:lnTo>
                      <a:pt x="0" y="304"/>
                    </a:lnTo>
                    <a:lnTo>
                      <a:pt x="80" y="300"/>
                    </a:lnTo>
                    <a:lnTo>
                      <a:pt x="80" y="300"/>
                    </a:lnTo>
                    <a:lnTo>
                      <a:pt x="110" y="300"/>
                    </a:lnTo>
                    <a:lnTo>
                      <a:pt x="136" y="298"/>
                    </a:lnTo>
                    <a:lnTo>
                      <a:pt x="136" y="298"/>
                    </a:lnTo>
                    <a:lnTo>
                      <a:pt x="148" y="294"/>
                    </a:lnTo>
                    <a:lnTo>
                      <a:pt x="160" y="290"/>
                    </a:lnTo>
                    <a:lnTo>
                      <a:pt x="160" y="290"/>
                    </a:lnTo>
                    <a:lnTo>
                      <a:pt x="162" y="290"/>
                    </a:lnTo>
                    <a:lnTo>
                      <a:pt x="162" y="290"/>
                    </a:lnTo>
                    <a:lnTo>
                      <a:pt x="162" y="290"/>
                    </a:lnTo>
                    <a:lnTo>
                      <a:pt x="166" y="282"/>
                    </a:lnTo>
                    <a:lnTo>
                      <a:pt x="170" y="268"/>
                    </a:lnTo>
                    <a:lnTo>
                      <a:pt x="172" y="254"/>
                    </a:lnTo>
                    <a:lnTo>
                      <a:pt x="172" y="238"/>
                    </a:lnTo>
                    <a:lnTo>
                      <a:pt x="172" y="206"/>
                    </a:lnTo>
                    <a:lnTo>
                      <a:pt x="170" y="180"/>
                    </a:lnTo>
                    <a:lnTo>
                      <a:pt x="170" y="180"/>
                    </a:lnTo>
                    <a:lnTo>
                      <a:pt x="166" y="94"/>
                    </a:lnTo>
                    <a:lnTo>
                      <a:pt x="164" y="52"/>
                    </a:lnTo>
                    <a:lnTo>
                      <a:pt x="164" y="10"/>
                    </a:lnTo>
                    <a:lnTo>
                      <a:pt x="164" y="10"/>
                    </a:lnTo>
                    <a:lnTo>
                      <a:pt x="16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62" name="Google Shape;1162;g2dcae107fb3_0_966"/>
              <p:cNvSpPr/>
              <p:nvPr/>
            </p:nvSpPr>
            <p:spPr>
              <a:xfrm>
                <a:off x="8232775" y="2143125"/>
                <a:ext cx="949325" cy="1397000"/>
              </a:xfrm>
              <a:custGeom>
                <a:rect b="b" l="l" r="r" t="t"/>
                <a:pathLst>
                  <a:path extrusionOk="0" h="880" w="598">
                    <a:moveTo>
                      <a:pt x="564" y="60"/>
                    </a:moveTo>
                    <a:lnTo>
                      <a:pt x="564" y="60"/>
                    </a:lnTo>
                    <a:lnTo>
                      <a:pt x="516" y="40"/>
                    </a:lnTo>
                    <a:lnTo>
                      <a:pt x="470" y="24"/>
                    </a:lnTo>
                    <a:lnTo>
                      <a:pt x="424" y="12"/>
                    </a:lnTo>
                    <a:lnTo>
                      <a:pt x="378" y="4"/>
                    </a:lnTo>
                    <a:lnTo>
                      <a:pt x="334" y="0"/>
                    </a:lnTo>
                    <a:lnTo>
                      <a:pt x="290" y="0"/>
                    </a:lnTo>
                    <a:lnTo>
                      <a:pt x="248" y="4"/>
                    </a:lnTo>
                    <a:lnTo>
                      <a:pt x="208" y="10"/>
                    </a:lnTo>
                    <a:lnTo>
                      <a:pt x="172" y="18"/>
                    </a:lnTo>
                    <a:lnTo>
                      <a:pt x="136" y="30"/>
                    </a:lnTo>
                    <a:lnTo>
                      <a:pt x="106" y="42"/>
                    </a:lnTo>
                    <a:lnTo>
                      <a:pt x="78" y="58"/>
                    </a:lnTo>
                    <a:lnTo>
                      <a:pt x="52" y="74"/>
                    </a:lnTo>
                    <a:lnTo>
                      <a:pt x="32" y="92"/>
                    </a:lnTo>
                    <a:lnTo>
                      <a:pt x="16" y="112"/>
                    </a:lnTo>
                    <a:lnTo>
                      <a:pt x="4" y="130"/>
                    </a:lnTo>
                    <a:lnTo>
                      <a:pt x="4" y="130"/>
                    </a:lnTo>
                    <a:lnTo>
                      <a:pt x="2" y="138"/>
                    </a:lnTo>
                    <a:lnTo>
                      <a:pt x="0" y="150"/>
                    </a:lnTo>
                    <a:lnTo>
                      <a:pt x="0" y="178"/>
                    </a:lnTo>
                    <a:lnTo>
                      <a:pt x="2" y="218"/>
                    </a:lnTo>
                    <a:lnTo>
                      <a:pt x="8" y="264"/>
                    </a:lnTo>
                    <a:lnTo>
                      <a:pt x="26" y="374"/>
                    </a:lnTo>
                    <a:lnTo>
                      <a:pt x="48" y="494"/>
                    </a:lnTo>
                    <a:lnTo>
                      <a:pt x="74" y="610"/>
                    </a:lnTo>
                    <a:lnTo>
                      <a:pt x="96" y="710"/>
                    </a:lnTo>
                    <a:lnTo>
                      <a:pt x="118" y="806"/>
                    </a:lnTo>
                    <a:lnTo>
                      <a:pt x="568" y="880"/>
                    </a:lnTo>
                    <a:lnTo>
                      <a:pt x="568" y="880"/>
                    </a:lnTo>
                    <a:lnTo>
                      <a:pt x="598" y="114"/>
                    </a:lnTo>
                    <a:lnTo>
                      <a:pt x="598" y="114"/>
                    </a:lnTo>
                    <a:lnTo>
                      <a:pt x="598" y="106"/>
                    </a:lnTo>
                    <a:lnTo>
                      <a:pt x="596" y="98"/>
                    </a:lnTo>
                    <a:lnTo>
                      <a:pt x="594" y="90"/>
                    </a:lnTo>
                    <a:lnTo>
                      <a:pt x="590" y="82"/>
                    </a:lnTo>
                    <a:lnTo>
                      <a:pt x="578" y="70"/>
                    </a:lnTo>
                    <a:lnTo>
                      <a:pt x="564" y="60"/>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63" name="Google Shape;1163;g2dcae107fb3_0_966"/>
              <p:cNvSpPr/>
              <p:nvPr/>
            </p:nvSpPr>
            <p:spPr>
              <a:xfrm>
                <a:off x="8232775" y="2143125"/>
                <a:ext cx="949325" cy="1397000"/>
              </a:xfrm>
              <a:custGeom>
                <a:rect b="b" l="l" r="r" t="t"/>
                <a:pathLst>
                  <a:path extrusionOk="0" h="880" w="598">
                    <a:moveTo>
                      <a:pt x="564" y="60"/>
                    </a:moveTo>
                    <a:lnTo>
                      <a:pt x="564" y="60"/>
                    </a:lnTo>
                    <a:lnTo>
                      <a:pt x="516" y="40"/>
                    </a:lnTo>
                    <a:lnTo>
                      <a:pt x="470" y="24"/>
                    </a:lnTo>
                    <a:lnTo>
                      <a:pt x="424" y="12"/>
                    </a:lnTo>
                    <a:lnTo>
                      <a:pt x="378" y="4"/>
                    </a:lnTo>
                    <a:lnTo>
                      <a:pt x="334" y="0"/>
                    </a:lnTo>
                    <a:lnTo>
                      <a:pt x="290" y="0"/>
                    </a:lnTo>
                    <a:lnTo>
                      <a:pt x="248" y="4"/>
                    </a:lnTo>
                    <a:lnTo>
                      <a:pt x="208" y="10"/>
                    </a:lnTo>
                    <a:lnTo>
                      <a:pt x="172" y="18"/>
                    </a:lnTo>
                    <a:lnTo>
                      <a:pt x="136" y="30"/>
                    </a:lnTo>
                    <a:lnTo>
                      <a:pt x="106" y="42"/>
                    </a:lnTo>
                    <a:lnTo>
                      <a:pt x="78" y="58"/>
                    </a:lnTo>
                    <a:lnTo>
                      <a:pt x="52" y="74"/>
                    </a:lnTo>
                    <a:lnTo>
                      <a:pt x="32" y="92"/>
                    </a:lnTo>
                    <a:lnTo>
                      <a:pt x="16" y="112"/>
                    </a:lnTo>
                    <a:lnTo>
                      <a:pt x="4" y="130"/>
                    </a:lnTo>
                    <a:lnTo>
                      <a:pt x="4" y="130"/>
                    </a:lnTo>
                    <a:lnTo>
                      <a:pt x="2" y="138"/>
                    </a:lnTo>
                    <a:lnTo>
                      <a:pt x="0" y="150"/>
                    </a:lnTo>
                    <a:lnTo>
                      <a:pt x="0" y="178"/>
                    </a:lnTo>
                    <a:lnTo>
                      <a:pt x="2" y="218"/>
                    </a:lnTo>
                    <a:lnTo>
                      <a:pt x="8" y="264"/>
                    </a:lnTo>
                    <a:lnTo>
                      <a:pt x="26" y="374"/>
                    </a:lnTo>
                    <a:lnTo>
                      <a:pt x="48" y="494"/>
                    </a:lnTo>
                    <a:lnTo>
                      <a:pt x="74" y="610"/>
                    </a:lnTo>
                    <a:lnTo>
                      <a:pt x="96" y="710"/>
                    </a:lnTo>
                    <a:lnTo>
                      <a:pt x="118" y="806"/>
                    </a:lnTo>
                    <a:lnTo>
                      <a:pt x="568" y="880"/>
                    </a:lnTo>
                    <a:lnTo>
                      <a:pt x="568" y="880"/>
                    </a:lnTo>
                    <a:lnTo>
                      <a:pt x="598" y="114"/>
                    </a:lnTo>
                    <a:lnTo>
                      <a:pt x="598" y="114"/>
                    </a:lnTo>
                    <a:lnTo>
                      <a:pt x="598" y="106"/>
                    </a:lnTo>
                    <a:lnTo>
                      <a:pt x="596" y="98"/>
                    </a:lnTo>
                    <a:lnTo>
                      <a:pt x="594" y="90"/>
                    </a:lnTo>
                    <a:lnTo>
                      <a:pt x="590" y="82"/>
                    </a:lnTo>
                    <a:lnTo>
                      <a:pt x="578" y="70"/>
                    </a:lnTo>
                    <a:lnTo>
                      <a:pt x="564" y="6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64" name="Google Shape;1164;g2dcae107fb3_0_966"/>
              <p:cNvSpPr/>
              <p:nvPr/>
            </p:nvSpPr>
            <p:spPr>
              <a:xfrm>
                <a:off x="9137650" y="3378200"/>
                <a:ext cx="3175" cy="127000"/>
              </a:xfrm>
              <a:custGeom>
                <a:rect b="b" l="l" r="r" t="t"/>
                <a:pathLst>
                  <a:path extrusionOk="0" h="80" w="2">
                    <a:moveTo>
                      <a:pt x="2" y="0"/>
                    </a:moveTo>
                    <a:lnTo>
                      <a:pt x="2" y="0"/>
                    </a:lnTo>
                    <a:lnTo>
                      <a:pt x="2" y="0"/>
                    </a:lnTo>
                    <a:lnTo>
                      <a:pt x="0" y="80"/>
                    </a:lnTo>
                    <a:lnTo>
                      <a:pt x="0" y="80"/>
                    </a:lnTo>
                    <a:lnTo>
                      <a:pt x="0" y="80"/>
                    </a:lnTo>
                    <a:lnTo>
                      <a:pt x="2" y="0"/>
                    </a:lnTo>
                    <a:close/>
                  </a:path>
                </a:pathLst>
              </a:custGeom>
              <a:solidFill>
                <a:srgbClr val="B03E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65" name="Google Shape;1165;g2dcae107fb3_0_966"/>
              <p:cNvSpPr/>
              <p:nvPr/>
            </p:nvSpPr>
            <p:spPr>
              <a:xfrm>
                <a:off x="9137650" y="3378200"/>
                <a:ext cx="3175" cy="127000"/>
              </a:xfrm>
              <a:custGeom>
                <a:rect b="b" l="l" r="r" t="t"/>
                <a:pathLst>
                  <a:path extrusionOk="0" h="80" w="2">
                    <a:moveTo>
                      <a:pt x="2" y="0"/>
                    </a:moveTo>
                    <a:lnTo>
                      <a:pt x="2" y="0"/>
                    </a:lnTo>
                    <a:lnTo>
                      <a:pt x="2" y="0"/>
                    </a:lnTo>
                    <a:lnTo>
                      <a:pt x="0" y="80"/>
                    </a:lnTo>
                    <a:lnTo>
                      <a:pt x="0" y="80"/>
                    </a:lnTo>
                    <a:lnTo>
                      <a:pt x="0" y="80"/>
                    </a:lnTo>
                    <a:lnTo>
                      <a:pt x="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66" name="Google Shape;1166;g2dcae107fb3_0_966"/>
              <p:cNvSpPr/>
              <p:nvPr/>
            </p:nvSpPr>
            <p:spPr>
              <a:xfrm>
                <a:off x="8416925" y="3422650"/>
                <a:ext cx="3175" cy="0"/>
              </a:xfrm>
              <a:custGeom>
                <a:rect b="b" l="l" r="r" t="t"/>
                <a:pathLst>
                  <a:path extrusionOk="0" h="120000" w="2">
                    <a:moveTo>
                      <a:pt x="2" y="0"/>
                    </a:moveTo>
                    <a:lnTo>
                      <a:pt x="2" y="0"/>
                    </a:lnTo>
                    <a:lnTo>
                      <a:pt x="2" y="0"/>
                    </a:lnTo>
                    <a:lnTo>
                      <a:pt x="2" y="0"/>
                    </a:lnTo>
                    <a:lnTo>
                      <a:pt x="2" y="0"/>
                    </a:lnTo>
                    <a:close/>
                    <a:moveTo>
                      <a:pt x="2" y="0"/>
                    </a:moveTo>
                    <a:lnTo>
                      <a:pt x="2" y="0"/>
                    </a:lnTo>
                    <a:lnTo>
                      <a:pt x="2" y="0"/>
                    </a:lnTo>
                    <a:lnTo>
                      <a:pt x="2" y="0"/>
                    </a:lnTo>
                    <a:lnTo>
                      <a:pt x="2" y="0"/>
                    </a:lnTo>
                    <a:close/>
                    <a:moveTo>
                      <a:pt x="2" y="0"/>
                    </a:moveTo>
                    <a:lnTo>
                      <a:pt x="2" y="0"/>
                    </a:lnTo>
                    <a:lnTo>
                      <a:pt x="2" y="0"/>
                    </a:lnTo>
                    <a:lnTo>
                      <a:pt x="2" y="0"/>
                    </a:lnTo>
                    <a:lnTo>
                      <a:pt x="2" y="0"/>
                    </a:lnTo>
                    <a:close/>
                    <a:moveTo>
                      <a:pt x="0" y="0"/>
                    </a:moveTo>
                    <a:lnTo>
                      <a:pt x="0" y="0"/>
                    </a:lnTo>
                    <a:lnTo>
                      <a:pt x="2" y="0"/>
                    </a:lnTo>
                    <a:lnTo>
                      <a:pt x="2" y="0"/>
                    </a:lnTo>
                    <a:lnTo>
                      <a:pt x="0" y="0"/>
                    </a:lnTo>
                    <a:close/>
                    <a:moveTo>
                      <a:pt x="0" y="0"/>
                    </a:moveTo>
                    <a:lnTo>
                      <a:pt x="0" y="0"/>
                    </a:lnTo>
                    <a:lnTo>
                      <a:pt x="0" y="0"/>
                    </a:lnTo>
                    <a:lnTo>
                      <a:pt x="0" y="0"/>
                    </a:lnTo>
                    <a:lnTo>
                      <a:pt x="0" y="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67" name="Google Shape;1167;g2dcae107fb3_0_966"/>
              <p:cNvSpPr/>
              <p:nvPr/>
            </p:nvSpPr>
            <p:spPr>
              <a:xfrm>
                <a:off x="8420100" y="34226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68" name="Google Shape;1168;g2dcae107fb3_0_966"/>
              <p:cNvSpPr/>
              <p:nvPr/>
            </p:nvSpPr>
            <p:spPr>
              <a:xfrm>
                <a:off x="8420100" y="34226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69" name="Google Shape;1169;g2dcae107fb3_0_966"/>
              <p:cNvSpPr/>
              <p:nvPr/>
            </p:nvSpPr>
            <p:spPr>
              <a:xfrm>
                <a:off x="8420100" y="34226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70" name="Google Shape;1170;g2dcae107fb3_0_966"/>
              <p:cNvSpPr/>
              <p:nvPr/>
            </p:nvSpPr>
            <p:spPr>
              <a:xfrm>
                <a:off x="8416925" y="3422650"/>
                <a:ext cx="33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71" name="Google Shape;1171;g2dcae107fb3_0_966"/>
              <p:cNvSpPr/>
              <p:nvPr/>
            </p:nvSpPr>
            <p:spPr>
              <a:xfrm>
                <a:off x="8416925" y="34226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72" name="Google Shape;1172;g2dcae107fb3_0_966"/>
              <p:cNvSpPr/>
              <p:nvPr/>
            </p:nvSpPr>
            <p:spPr>
              <a:xfrm>
                <a:off x="8407400" y="2705100"/>
                <a:ext cx="733425" cy="800100"/>
              </a:xfrm>
              <a:custGeom>
                <a:rect b="b" l="l" r="r" t="t"/>
                <a:pathLst>
                  <a:path extrusionOk="0" h="504" w="462">
                    <a:moveTo>
                      <a:pt x="8" y="418"/>
                    </a:moveTo>
                    <a:lnTo>
                      <a:pt x="8" y="418"/>
                    </a:lnTo>
                    <a:lnTo>
                      <a:pt x="0" y="422"/>
                    </a:lnTo>
                    <a:lnTo>
                      <a:pt x="0" y="422"/>
                    </a:lnTo>
                    <a:lnTo>
                      <a:pt x="6" y="452"/>
                    </a:lnTo>
                    <a:lnTo>
                      <a:pt x="6" y="452"/>
                    </a:lnTo>
                    <a:lnTo>
                      <a:pt x="6" y="452"/>
                    </a:lnTo>
                    <a:lnTo>
                      <a:pt x="6" y="452"/>
                    </a:lnTo>
                    <a:lnTo>
                      <a:pt x="6" y="452"/>
                    </a:lnTo>
                    <a:lnTo>
                      <a:pt x="6" y="452"/>
                    </a:lnTo>
                    <a:lnTo>
                      <a:pt x="8" y="452"/>
                    </a:lnTo>
                    <a:lnTo>
                      <a:pt x="8" y="452"/>
                    </a:lnTo>
                    <a:lnTo>
                      <a:pt x="8" y="452"/>
                    </a:lnTo>
                    <a:lnTo>
                      <a:pt x="8" y="452"/>
                    </a:lnTo>
                    <a:lnTo>
                      <a:pt x="8" y="452"/>
                    </a:lnTo>
                    <a:lnTo>
                      <a:pt x="8" y="452"/>
                    </a:lnTo>
                    <a:lnTo>
                      <a:pt x="8" y="452"/>
                    </a:lnTo>
                    <a:lnTo>
                      <a:pt x="8" y="452"/>
                    </a:lnTo>
                    <a:lnTo>
                      <a:pt x="8" y="452"/>
                    </a:lnTo>
                    <a:lnTo>
                      <a:pt x="8" y="452"/>
                    </a:lnTo>
                    <a:lnTo>
                      <a:pt x="8" y="452"/>
                    </a:lnTo>
                    <a:lnTo>
                      <a:pt x="8" y="452"/>
                    </a:lnTo>
                    <a:lnTo>
                      <a:pt x="8" y="452"/>
                    </a:lnTo>
                    <a:lnTo>
                      <a:pt x="8" y="452"/>
                    </a:lnTo>
                    <a:lnTo>
                      <a:pt x="44" y="458"/>
                    </a:lnTo>
                    <a:lnTo>
                      <a:pt x="44" y="458"/>
                    </a:lnTo>
                    <a:lnTo>
                      <a:pt x="94" y="460"/>
                    </a:lnTo>
                    <a:lnTo>
                      <a:pt x="460" y="504"/>
                    </a:lnTo>
                    <a:lnTo>
                      <a:pt x="460" y="504"/>
                    </a:lnTo>
                    <a:lnTo>
                      <a:pt x="462" y="424"/>
                    </a:lnTo>
                    <a:lnTo>
                      <a:pt x="462" y="424"/>
                    </a:lnTo>
                    <a:lnTo>
                      <a:pt x="172" y="428"/>
                    </a:lnTo>
                    <a:lnTo>
                      <a:pt x="8" y="430"/>
                    </a:lnTo>
                    <a:lnTo>
                      <a:pt x="8" y="418"/>
                    </a:lnTo>
                    <a:close/>
                    <a:moveTo>
                      <a:pt x="374" y="0"/>
                    </a:moveTo>
                    <a:lnTo>
                      <a:pt x="374" y="0"/>
                    </a:lnTo>
                    <a:lnTo>
                      <a:pt x="352" y="40"/>
                    </a:lnTo>
                    <a:lnTo>
                      <a:pt x="326" y="82"/>
                    </a:lnTo>
                    <a:lnTo>
                      <a:pt x="300" y="122"/>
                    </a:lnTo>
                    <a:lnTo>
                      <a:pt x="274" y="160"/>
                    </a:lnTo>
                    <a:lnTo>
                      <a:pt x="274" y="160"/>
                    </a:lnTo>
                    <a:lnTo>
                      <a:pt x="246" y="196"/>
                    </a:lnTo>
                    <a:lnTo>
                      <a:pt x="216" y="230"/>
                    </a:lnTo>
                    <a:lnTo>
                      <a:pt x="184" y="260"/>
                    </a:lnTo>
                    <a:lnTo>
                      <a:pt x="152" y="288"/>
                    </a:lnTo>
                    <a:lnTo>
                      <a:pt x="118" y="312"/>
                    </a:lnTo>
                    <a:lnTo>
                      <a:pt x="80" y="334"/>
                    </a:lnTo>
                    <a:lnTo>
                      <a:pt x="42" y="350"/>
                    </a:lnTo>
                    <a:lnTo>
                      <a:pt x="0" y="364"/>
                    </a:lnTo>
                    <a:lnTo>
                      <a:pt x="8" y="366"/>
                    </a:lnTo>
                    <a:lnTo>
                      <a:pt x="8" y="366"/>
                    </a:lnTo>
                    <a:lnTo>
                      <a:pt x="8" y="362"/>
                    </a:lnTo>
                    <a:lnTo>
                      <a:pt x="430" y="290"/>
                    </a:lnTo>
                    <a:lnTo>
                      <a:pt x="430" y="290"/>
                    </a:lnTo>
                    <a:lnTo>
                      <a:pt x="418" y="238"/>
                    </a:lnTo>
                    <a:lnTo>
                      <a:pt x="402" y="168"/>
                    </a:lnTo>
                    <a:lnTo>
                      <a:pt x="388" y="86"/>
                    </a:lnTo>
                    <a:lnTo>
                      <a:pt x="374" y="0"/>
                    </a:lnTo>
                    <a:close/>
                  </a:path>
                </a:pathLst>
              </a:custGeom>
              <a:solidFill>
                <a:srgbClr val="7676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73" name="Google Shape;1173;g2dcae107fb3_0_966"/>
              <p:cNvSpPr/>
              <p:nvPr/>
            </p:nvSpPr>
            <p:spPr>
              <a:xfrm>
                <a:off x="8407400" y="3368675"/>
                <a:ext cx="733425" cy="136525"/>
              </a:xfrm>
              <a:custGeom>
                <a:rect b="b" l="l" r="r" t="t"/>
                <a:pathLst>
                  <a:path extrusionOk="0" h="86" w="462">
                    <a:moveTo>
                      <a:pt x="8" y="0"/>
                    </a:moveTo>
                    <a:lnTo>
                      <a:pt x="8" y="0"/>
                    </a:lnTo>
                    <a:lnTo>
                      <a:pt x="0" y="4"/>
                    </a:lnTo>
                    <a:lnTo>
                      <a:pt x="0" y="4"/>
                    </a:lnTo>
                    <a:lnTo>
                      <a:pt x="6" y="34"/>
                    </a:lnTo>
                    <a:lnTo>
                      <a:pt x="6" y="34"/>
                    </a:lnTo>
                    <a:lnTo>
                      <a:pt x="6" y="34"/>
                    </a:lnTo>
                    <a:lnTo>
                      <a:pt x="6" y="34"/>
                    </a:lnTo>
                    <a:lnTo>
                      <a:pt x="6" y="34"/>
                    </a:lnTo>
                    <a:lnTo>
                      <a:pt x="6" y="34"/>
                    </a:lnTo>
                    <a:lnTo>
                      <a:pt x="8" y="34"/>
                    </a:lnTo>
                    <a:lnTo>
                      <a:pt x="8" y="34"/>
                    </a:lnTo>
                    <a:lnTo>
                      <a:pt x="8" y="34"/>
                    </a:lnTo>
                    <a:lnTo>
                      <a:pt x="8" y="34"/>
                    </a:lnTo>
                    <a:lnTo>
                      <a:pt x="8" y="34"/>
                    </a:lnTo>
                    <a:lnTo>
                      <a:pt x="8" y="34"/>
                    </a:lnTo>
                    <a:lnTo>
                      <a:pt x="8" y="34"/>
                    </a:lnTo>
                    <a:lnTo>
                      <a:pt x="8" y="34"/>
                    </a:lnTo>
                    <a:lnTo>
                      <a:pt x="8" y="34"/>
                    </a:lnTo>
                    <a:lnTo>
                      <a:pt x="8" y="34"/>
                    </a:lnTo>
                    <a:lnTo>
                      <a:pt x="8" y="34"/>
                    </a:lnTo>
                    <a:lnTo>
                      <a:pt x="8" y="34"/>
                    </a:lnTo>
                    <a:lnTo>
                      <a:pt x="8" y="34"/>
                    </a:lnTo>
                    <a:lnTo>
                      <a:pt x="8" y="34"/>
                    </a:lnTo>
                    <a:lnTo>
                      <a:pt x="44" y="40"/>
                    </a:lnTo>
                    <a:lnTo>
                      <a:pt x="44" y="40"/>
                    </a:lnTo>
                    <a:lnTo>
                      <a:pt x="94" y="42"/>
                    </a:lnTo>
                    <a:lnTo>
                      <a:pt x="460" y="86"/>
                    </a:lnTo>
                    <a:lnTo>
                      <a:pt x="460" y="86"/>
                    </a:lnTo>
                    <a:lnTo>
                      <a:pt x="462" y="6"/>
                    </a:lnTo>
                    <a:lnTo>
                      <a:pt x="462" y="6"/>
                    </a:lnTo>
                    <a:lnTo>
                      <a:pt x="172" y="10"/>
                    </a:lnTo>
                    <a:lnTo>
                      <a:pt x="8" y="12"/>
                    </a:lnTo>
                    <a:lnTo>
                      <a:pt x="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74" name="Google Shape;1174;g2dcae107fb3_0_966"/>
              <p:cNvSpPr/>
              <p:nvPr/>
            </p:nvSpPr>
            <p:spPr>
              <a:xfrm>
                <a:off x="8407400" y="2705100"/>
                <a:ext cx="682625" cy="581025"/>
              </a:xfrm>
              <a:custGeom>
                <a:rect b="b" l="l" r="r" t="t"/>
                <a:pathLst>
                  <a:path extrusionOk="0" h="366" w="430">
                    <a:moveTo>
                      <a:pt x="374" y="0"/>
                    </a:moveTo>
                    <a:lnTo>
                      <a:pt x="374" y="0"/>
                    </a:lnTo>
                    <a:lnTo>
                      <a:pt x="352" y="40"/>
                    </a:lnTo>
                    <a:lnTo>
                      <a:pt x="326" y="82"/>
                    </a:lnTo>
                    <a:lnTo>
                      <a:pt x="300" y="122"/>
                    </a:lnTo>
                    <a:lnTo>
                      <a:pt x="274" y="160"/>
                    </a:lnTo>
                    <a:lnTo>
                      <a:pt x="274" y="160"/>
                    </a:lnTo>
                    <a:lnTo>
                      <a:pt x="246" y="196"/>
                    </a:lnTo>
                    <a:lnTo>
                      <a:pt x="216" y="230"/>
                    </a:lnTo>
                    <a:lnTo>
                      <a:pt x="184" y="260"/>
                    </a:lnTo>
                    <a:lnTo>
                      <a:pt x="152" y="288"/>
                    </a:lnTo>
                    <a:lnTo>
                      <a:pt x="118" y="312"/>
                    </a:lnTo>
                    <a:lnTo>
                      <a:pt x="80" y="334"/>
                    </a:lnTo>
                    <a:lnTo>
                      <a:pt x="42" y="350"/>
                    </a:lnTo>
                    <a:lnTo>
                      <a:pt x="0" y="364"/>
                    </a:lnTo>
                    <a:lnTo>
                      <a:pt x="8" y="366"/>
                    </a:lnTo>
                    <a:lnTo>
                      <a:pt x="8" y="366"/>
                    </a:lnTo>
                    <a:lnTo>
                      <a:pt x="8" y="362"/>
                    </a:lnTo>
                    <a:lnTo>
                      <a:pt x="430" y="290"/>
                    </a:lnTo>
                    <a:lnTo>
                      <a:pt x="430" y="290"/>
                    </a:lnTo>
                    <a:lnTo>
                      <a:pt x="418" y="238"/>
                    </a:lnTo>
                    <a:lnTo>
                      <a:pt x="402" y="168"/>
                    </a:lnTo>
                    <a:lnTo>
                      <a:pt x="388" y="86"/>
                    </a:lnTo>
                    <a:lnTo>
                      <a:pt x="37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75" name="Google Shape;1175;g2dcae107fb3_0_966"/>
              <p:cNvSpPr/>
              <p:nvPr/>
            </p:nvSpPr>
            <p:spPr>
              <a:xfrm>
                <a:off x="8569325" y="1930400"/>
                <a:ext cx="231775" cy="333375"/>
              </a:xfrm>
              <a:custGeom>
                <a:rect b="b" l="l" r="r" t="t"/>
                <a:pathLst>
                  <a:path extrusionOk="0" h="210" w="146">
                    <a:moveTo>
                      <a:pt x="126" y="0"/>
                    </a:moveTo>
                    <a:lnTo>
                      <a:pt x="6" y="4"/>
                    </a:lnTo>
                    <a:lnTo>
                      <a:pt x="6" y="4"/>
                    </a:lnTo>
                    <a:lnTo>
                      <a:pt x="4" y="44"/>
                    </a:lnTo>
                    <a:lnTo>
                      <a:pt x="2" y="92"/>
                    </a:lnTo>
                    <a:lnTo>
                      <a:pt x="0" y="154"/>
                    </a:lnTo>
                    <a:lnTo>
                      <a:pt x="0" y="154"/>
                    </a:lnTo>
                    <a:lnTo>
                      <a:pt x="2" y="170"/>
                    </a:lnTo>
                    <a:lnTo>
                      <a:pt x="4" y="180"/>
                    </a:lnTo>
                    <a:lnTo>
                      <a:pt x="8" y="188"/>
                    </a:lnTo>
                    <a:lnTo>
                      <a:pt x="12" y="194"/>
                    </a:lnTo>
                    <a:lnTo>
                      <a:pt x="20" y="200"/>
                    </a:lnTo>
                    <a:lnTo>
                      <a:pt x="28" y="204"/>
                    </a:lnTo>
                    <a:lnTo>
                      <a:pt x="38" y="208"/>
                    </a:lnTo>
                    <a:lnTo>
                      <a:pt x="38" y="208"/>
                    </a:lnTo>
                    <a:lnTo>
                      <a:pt x="50" y="208"/>
                    </a:lnTo>
                    <a:lnTo>
                      <a:pt x="66" y="210"/>
                    </a:lnTo>
                    <a:lnTo>
                      <a:pt x="82" y="208"/>
                    </a:lnTo>
                    <a:lnTo>
                      <a:pt x="100" y="204"/>
                    </a:lnTo>
                    <a:lnTo>
                      <a:pt x="116" y="196"/>
                    </a:lnTo>
                    <a:lnTo>
                      <a:pt x="124" y="192"/>
                    </a:lnTo>
                    <a:lnTo>
                      <a:pt x="130" y="184"/>
                    </a:lnTo>
                    <a:lnTo>
                      <a:pt x="136" y="178"/>
                    </a:lnTo>
                    <a:lnTo>
                      <a:pt x="142" y="168"/>
                    </a:lnTo>
                    <a:lnTo>
                      <a:pt x="144" y="156"/>
                    </a:lnTo>
                    <a:lnTo>
                      <a:pt x="146" y="144"/>
                    </a:lnTo>
                    <a:lnTo>
                      <a:pt x="146" y="144"/>
                    </a:lnTo>
                    <a:lnTo>
                      <a:pt x="142" y="136"/>
                    </a:lnTo>
                    <a:lnTo>
                      <a:pt x="138" y="126"/>
                    </a:lnTo>
                    <a:lnTo>
                      <a:pt x="134" y="112"/>
                    </a:lnTo>
                    <a:lnTo>
                      <a:pt x="130" y="92"/>
                    </a:lnTo>
                    <a:lnTo>
                      <a:pt x="126" y="68"/>
                    </a:lnTo>
                    <a:lnTo>
                      <a:pt x="124" y="36"/>
                    </a:lnTo>
                    <a:lnTo>
                      <a:pt x="126" y="0"/>
                    </a:lnTo>
                    <a:close/>
                  </a:path>
                </a:pathLst>
              </a:custGeom>
              <a:solidFill>
                <a:srgbClr val="8F70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76" name="Google Shape;1176;g2dcae107fb3_0_966"/>
              <p:cNvSpPr/>
              <p:nvPr/>
            </p:nvSpPr>
            <p:spPr>
              <a:xfrm>
                <a:off x="8569325" y="1930400"/>
                <a:ext cx="231775" cy="333375"/>
              </a:xfrm>
              <a:custGeom>
                <a:rect b="b" l="l" r="r" t="t"/>
                <a:pathLst>
                  <a:path extrusionOk="0" h="210" w="146">
                    <a:moveTo>
                      <a:pt x="126" y="0"/>
                    </a:moveTo>
                    <a:lnTo>
                      <a:pt x="6" y="4"/>
                    </a:lnTo>
                    <a:lnTo>
                      <a:pt x="6" y="4"/>
                    </a:lnTo>
                    <a:lnTo>
                      <a:pt x="4" y="44"/>
                    </a:lnTo>
                    <a:lnTo>
                      <a:pt x="2" y="92"/>
                    </a:lnTo>
                    <a:lnTo>
                      <a:pt x="0" y="154"/>
                    </a:lnTo>
                    <a:lnTo>
                      <a:pt x="0" y="154"/>
                    </a:lnTo>
                    <a:lnTo>
                      <a:pt x="2" y="170"/>
                    </a:lnTo>
                    <a:lnTo>
                      <a:pt x="4" y="180"/>
                    </a:lnTo>
                    <a:lnTo>
                      <a:pt x="8" y="188"/>
                    </a:lnTo>
                    <a:lnTo>
                      <a:pt x="12" y="194"/>
                    </a:lnTo>
                    <a:lnTo>
                      <a:pt x="20" y="200"/>
                    </a:lnTo>
                    <a:lnTo>
                      <a:pt x="28" y="204"/>
                    </a:lnTo>
                    <a:lnTo>
                      <a:pt x="38" y="208"/>
                    </a:lnTo>
                    <a:lnTo>
                      <a:pt x="38" y="208"/>
                    </a:lnTo>
                    <a:lnTo>
                      <a:pt x="50" y="208"/>
                    </a:lnTo>
                    <a:lnTo>
                      <a:pt x="66" y="210"/>
                    </a:lnTo>
                    <a:lnTo>
                      <a:pt x="82" y="208"/>
                    </a:lnTo>
                    <a:lnTo>
                      <a:pt x="100" y="204"/>
                    </a:lnTo>
                    <a:lnTo>
                      <a:pt x="116" y="196"/>
                    </a:lnTo>
                    <a:lnTo>
                      <a:pt x="124" y="192"/>
                    </a:lnTo>
                    <a:lnTo>
                      <a:pt x="130" y="184"/>
                    </a:lnTo>
                    <a:lnTo>
                      <a:pt x="136" y="178"/>
                    </a:lnTo>
                    <a:lnTo>
                      <a:pt x="142" y="168"/>
                    </a:lnTo>
                    <a:lnTo>
                      <a:pt x="144" y="156"/>
                    </a:lnTo>
                    <a:lnTo>
                      <a:pt x="146" y="144"/>
                    </a:lnTo>
                    <a:lnTo>
                      <a:pt x="146" y="144"/>
                    </a:lnTo>
                    <a:lnTo>
                      <a:pt x="142" y="136"/>
                    </a:lnTo>
                    <a:lnTo>
                      <a:pt x="138" y="126"/>
                    </a:lnTo>
                    <a:lnTo>
                      <a:pt x="134" y="112"/>
                    </a:lnTo>
                    <a:lnTo>
                      <a:pt x="130" y="92"/>
                    </a:lnTo>
                    <a:lnTo>
                      <a:pt x="126" y="68"/>
                    </a:lnTo>
                    <a:lnTo>
                      <a:pt x="124" y="36"/>
                    </a:lnTo>
                    <a:lnTo>
                      <a:pt x="12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77" name="Google Shape;1177;g2dcae107fb3_0_966"/>
              <p:cNvSpPr/>
              <p:nvPr/>
            </p:nvSpPr>
            <p:spPr>
              <a:xfrm>
                <a:off x="8578850" y="1930400"/>
                <a:ext cx="193675" cy="133350"/>
              </a:xfrm>
              <a:custGeom>
                <a:rect b="b" l="l" r="r" t="t"/>
                <a:pathLst>
                  <a:path extrusionOk="0" h="84" w="122">
                    <a:moveTo>
                      <a:pt x="0" y="4"/>
                    </a:moveTo>
                    <a:lnTo>
                      <a:pt x="0" y="4"/>
                    </a:lnTo>
                    <a:lnTo>
                      <a:pt x="0" y="4"/>
                    </a:lnTo>
                    <a:lnTo>
                      <a:pt x="0" y="4"/>
                    </a:lnTo>
                    <a:lnTo>
                      <a:pt x="0" y="4"/>
                    </a:lnTo>
                    <a:close/>
                    <a:moveTo>
                      <a:pt x="0" y="4"/>
                    </a:moveTo>
                    <a:lnTo>
                      <a:pt x="0" y="4"/>
                    </a:lnTo>
                    <a:lnTo>
                      <a:pt x="0" y="4"/>
                    </a:lnTo>
                    <a:lnTo>
                      <a:pt x="0" y="4"/>
                    </a:lnTo>
                    <a:lnTo>
                      <a:pt x="0" y="4"/>
                    </a:lnTo>
                    <a:close/>
                    <a:moveTo>
                      <a:pt x="120" y="2"/>
                    </a:moveTo>
                    <a:lnTo>
                      <a:pt x="120" y="2"/>
                    </a:lnTo>
                    <a:lnTo>
                      <a:pt x="118" y="48"/>
                    </a:lnTo>
                    <a:lnTo>
                      <a:pt x="122" y="84"/>
                    </a:lnTo>
                    <a:lnTo>
                      <a:pt x="122" y="84"/>
                    </a:lnTo>
                    <a:lnTo>
                      <a:pt x="122" y="84"/>
                    </a:lnTo>
                    <a:lnTo>
                      <a:pt x="122" y="84"/>
                    </a:lnTo>
                    <a:lnTo>
                      <a:pt x="118" y="48"/>
                    </a:lnTo>
                    <a:lnTo>
                      <a:pt x="120" y="2"/>
                    </a:lnTo>
                    <a:close/>
                    <a:moveTo>
                      <a:pt x="120" y="0"/>
                    </a:moveTo>
                    <a:lnTo>
                      <a:pt x="120" y="0"/>
                    </a:lnTo>
                    <a:lnTo>
                      <a:pt x="120" y="2"/>
                    </a:lnTo>
                    <a:lnTo>
                      <a:pt x="120" y="2"/>
                    </a:lnTo>
                    <a:lnTo>
                      <a:pt x="120" y="0"/>
                    </a:lnTo>
                    <a:close/>
                    <a:moveTo>
                      <a:pt x="120" y="0"/>
                    </a:moveTo>
                    <a:lnTo>
                      <a:pt x="0" y="4"/>
                    </a:lnTo>
                    <a:lnTo>
                      <a:pt x="0" y="4"/>
                    </a:lnTo>
                    <a:lnTo>
                      <a:pt x="0" y="4"/>
                    </a:lnTo>
                    <a:lnTo>
                      <a:pt x="120" y="0"/>
                    </a:lnTo>
                    <a:lnTo>
                      <a:pt x="120" y="0"/>
                    </a:lnTo>
                    <a:close/>
                  </a:path>
                </a:pathLst>
              </a:custGeom>
              <a:solidFill>
                <a:srgbClr val="EDEDE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78" name="Google Shape;1178;g2dcae107fb3_0_966"/>
              <p:cNvSpPr/>
              <p:nvPr/>
            </p:nvSpPr>
            <p:spPr>
              <a:xfrm>
                <a:off x="8578850" y="19367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79" name="Google Shape;1179;g2dcae107fb3_0_966"/>
              <p:cNvSpPr/>
              <p:nvPr/>
            </p:nvSpPr>
            <p:spPr>
              <a:xfrm>
                <a:off x="8578850" y="19367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80" name="Google Shape;1180;g2dcae107fb3_0_966"/>
              <p:cNvSpPr/>
              <p:nvPr/>
            </p:nvSpPr>
            <p:spPr>
              <a:xfrm>
                <a:off x="8766175" y="1933575"/>
                <a:ext cx="6350" cy="130175"/>
              </a:xfrm>
              <a:custGeom>
                <a:rect b="b" l="l" r="r" t="t"/>
                <a:pathLst>
                  <a:path extrusionOk="0" h="82" w="4">
                    <a:moveTo>
                      <a:pt x="2" y="0"/>
                    </a:moveTo>
                    <a:lnTo>
                      <a:pt x="2" y="0"/>
                    </a:lnTo>
                    <a:lnTo>
                      <a:pt x="0" y="46"/>
                    </a:lnTo>
                    <a:lnTo>
                      <a:pt x="4" y="82"/>
                    </a:lnTo>
                    <a:lnTo>
                      <a:pt x="4" y="82"/>
                    </a:lnTo>
                    <a:lnTo>
                      <a:pt x="4" y="82"/>
                    </a:lnTo>
                    <a:lnTo>
                      <a:pt x="4" y="82"/>
                    </a:lnTo>
                    <a:lnTo>
                      <a:pt x="0" y="46"/>
                    </a:lnTo>
                    <a:lnTo>
                      <a:pt x="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81" name="Google Shape;1181;g2dcae107fb3_0_966"/>
              <p:cNvSpPr/>
              <p:nvPr/>
            </p:nvSpPr>
            <p:spPr>
              <a:xfrm>
                <a:off x="8769350" y="1930400"/>
                <a:ext cx="1500" cy="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82" name="Google Shape;1182;g2dcae107fb3_0_966"/>
              <p:cNvSpPr/>
              <p:nvPr/>
            </p:nvSpPr>
            <p:spPr>
              <a:xfrm>
                <a:off x="8578850" y="1930400"/>
                <a:ext cx="190500" cy="6350"/>
              </a:xfrm>
              <a:custGeom>
                <a:rect b="b" l="l" r="r" t="t"/>
                <a:pathLst>
                  <a:path extrusionOk="0" h="4" w="120">
                    <a:moveTo>
                      <a:pt x="120" y="0"/>
                    </a:moveTo>
                    <a:lnTo>
                      <a:pt x="0" y="4"/>
                    </a:lnTo>
                    <a:lnTo>
                      <a:pt x="0" y="4"/>
                    </a:lnTo>
                    <a:lnTo>
                      <a:pt x="0" y="4"/>
                    </a:lnTo>
                    <a:lnTo>
                      <a:pt x="120" y="0"/>
                    </a:lnTo>
                    <a:lnTo>
                      <a:pt x="12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83" name="Google Shape;1183;g2dcae107fb3_0_966"/>
              <p:cNvSpPr/>
              <p:nvPr/>
            </p:nvSpPr>
            <p:spPr>
              <a:xfrm>
                <a:off x="8569325" y="1930400"/>
                <a:ext cx="203200" cy="206375"/>
              </a:xfrm>
              <a:custGeom>
                <a:rect b="b" l="l" r="r" t="t"/>
                <a:pathLst>
                  <a:path extrusionOk="0" h="130" w="128">
                    <a:moveTo>
                      <a:pt x="126" y="0"/>
                    </a:moveTo>
                    <a:lnTo>
                      <a:pt x="6" y="4"/>
                    </a:lnTo>
                    <a:lnTo>
                      <a:pt x="6" y="4"/>
                    </a:lnTo>
                    <a:lnTo>
                      <a:pt x="6" y="4"/>
                    </a:lnTo>
                    <a:lnTo>
                      <a:pt x="6" y="4"/>
                    </a:lnTo>
                    <a:lnTo>
                      <a:pt x="6" y="4"/>
                    </a:lnTo>
                    <a:lnTo>
                      <a:pt x="6" y="4"/>
                    </a:lnTo>
                    <a:lnTo>
                      <a:pt x="6" y="4"/>
                    </a:lnTo>
                    <a:lnTo>
                      <a:pt x="6" y="4"/>
                    </a:lnTo>
                    <a:lnTo>
                      <a:pt x="6" y="4"/>
                    </a:lnTo>
                    <a:lnTo>
                      <a:pt x="6" y="4"/>
                    </a:lnTo>
                    <a:lnTo>
                      <a:pt x="6" y="4"/>
                    </a:lnTo>
                    <a:lnTo>
                      <a:pt x="4" y="38"/>
                    </a:lnTo>
                    <a:lnTo>
                      <a:pt x="2" y="78"/>
                    </a:lnTo>
                    <a:lnTo>
                      <a:pt x="0" y="130"/>
                    </a:lnTo>
                    <a:lnTo>
                      <a:pt x="0" y="130"/>
                    </a:lnTo>
                    <a:lnTo>
                      <a:pt x="36" y="126"/>
                    </a:lnTo>
                    <a:lnTo>
                      <a:pt x="52" y="122"/>
                    </a:lnTo>
                    <a:lnTo>
                      <a:pt x="70" y="118"/>
                    </a:lnTo>
                    <a:lnTo>
                      <a:pt x="86" y="112"/>
                    </a:lnTo>
                    <a:lnTo>
                      <a:pt x="100" y="104"/>
                    </a:lnTo>
                    <a:lnTo>
                      <a:pt x="114" y="94"/>
                    </a:lnTo>
                    <a:lnTo>
                      <a:pt x="128" y="84"/>
                    </a:lnTo>
                    <a:lnTo>
                      <a:pt x="128" y="84"/>
                    </a:lnTo>
                    <a:lnTo>
                      <a:pt x="124" y="48"/>
                    </a:lnTo>
                    <a:lnTo>
                      <a:pt x="126" y="2"/>
                    </a:lnTo>
                    <a:lnTo>
                      <a:pt x="126" y="2"/>
                    </a:lnTo>
                    <a:lnTo>
                      <a:pt x="126" y="2"/>
                    </a:lnTo>
                    <a:lnTo>
                      <a:pt x="126" y="2"/>
                    </a:lnTo>
                    <a:lnTo>
                      <a:pt x="126" y="0"/>
                    </a:lnTo>
                    <a:lnTo>
                      <a:pt x="126" y="0"/>
                    </a:lnTo>
                    <a:close/>
                  </a:path>
                </a:pathLst>
              </a:custGeom>
              <a:solidFill>
                <a:srgbClr val="85685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84" name="Google Shape;1184;g2dcae107fb3_0_966"/>
              <p:cNvSpPr/>
              <p:nvPr/>
            </p:nvSpPr>
            <p:spPr>
              <a:xfrm>
                <a:off x="8569325" y="1930400"/>
                <a:ext cx="203200" cy="206375"/>
              </a:xfrm>
              <a:custGeom>
                <a:rect b="b" l="l" r="r" t="t"/>
                <a:pathLst>
                  <a:path extrusionOk="0" h="130" w="128">
                    <a:moveTo>
                      <a:pt x="126" y="0"/>
                    </a:moveTo>
                    <a:lnTo>
                      <a:pt x="6" y="4"/>
                    </a:lnTo>
                    <a:lnTo>
                      <a:pt x="6" y="4"/>
                    </a:lnTo>
                    <a:lnTo>
                      <a:pt x="6" y="4"/>
                    </a:lnTo>
                    <a:lnTo>
                      <a:pt x="6" y="4"/>
                    </a:lnTo>
                    <a:lnTo>
                      <a:pt x="6" y="4"/>
                    </a:lnTo>
                    <a:lnTo>
                      <a:pt x="6" y="4"/>
                    </a:lnTo>
                    <a:lnTo>
                      <a:pt x="6" y="4"/>
                    </a:lnTo>
                    <a:lnTo>
                      <a:pt x="6" y="4"/>
                    </a:lnTo>
                    <a:lnTo>
                      <a:pt x="6" y="4"/>
                    </a:lnTo>
                    <a:lnTo>
                      <a:pt x="6" y="4"/>
                    </a:lnTo>
                    <a:lnTo>
                      <a:pt x="6" y="4"/>
                    </a:lnTo>
                    <a:lnTo>
                      <a:pt x="4" y="38"/>
                    </a:lnTo>
                    <a:lnTo>
                      <a:pt x="2" y="78"/>
                    </a:lnTo>
                    <a:lnTo>
                      <a:pt x="0" y="130"/>
                    </a:lnTo>
                    <a:lnTo>
                      <a:pt x="0" y="130"/>
                    </a:lnTo>
                    <a:lnTo>
                      <a:pt x="36" y="126"/>
                    </a:lnTo>
                    <a:lnTo>
                      <a:pt x="52" y="122"/>
                    </a:lnTo>
                    <a:lnTo>
                      <a:pt x="70" y="118"/>
                    </a:lnTo>
                    <a:lnTo>
                      <a:pt x="86" y="112"/>
                    </a:lnTo>
                    <a:lnTo>
                      <a:pt x="100" y="104"/>
                    </a:lnTo>
                    <a:lnTo>
                      <a:pt x="114" y="94"/>
                    </a:lnTo>
                    <a:lnTo>
                      <a:pt x="128" y="84"/>
                    </a:lnTo>
                    <a:lnTo>
                      <a:pt x="128" y="84"/>
                    </a:lnTo>
                    <a:lnTo>
                      <a:pt x="124" y="48"/>
                    </a:lnTo>
                    <a:lnTo>
                      <a:pt x="126" y="2"/>
                    </a:lnTo>
                    <a:lnTo>
                      <a:pt x="126" y="2"/>
                    </a:lnTo>
                    <a:lnTo>
                      <a:pt x="126" y="2"/>
                    </a:lnTo>
                    <a:lnTo>
                      <a:pt x="126" y="2"/>
                    </a:lnTo>
                    <a:lnTo>
                      <a:pt x="126" y="0"/>
                    </a:lnTo>
                    <a:lnTo>
                      <a:pt x="12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85" name="Google Shape;1185;g2dcae107fb3_0_966"/>
              <p:cNvSpPr/>
              <p:nvPr/>
            </p:nvSpPr>
            <p:spPr>
              <a:xfrm>
                <a:off x="8451850" y="1546225"/>
                <a:ext cx="488950" cy="542925"/>
              </a:xfrm>
              <a:custGeom>
                <a:rect b="b" l="l" r="r" t="t"/>
                <a:pathLst>
                  <a:path extrusionOk="0" h="342" w="308">
                    <a:moveTo>
                      <a:pt x="300" y="60"/>
                    </a:moveTo>
                    <a:lnTo>
                      <a:pt x="300" y="60"/>
                    </a:lnTo>
                    <a:lnTo>
                      <a:pt x="294" y="52"/>
                    </a:lnTo>
                    <a:lnTo>
                      <a:pt x="282" y="42"/>
                    </a:lnTo>
                    <a:lnTo>
                      <a:pt x="268" y="36"/>
                    </a:lnTo>
                    <a:lnTo>
                      <a:pt x="252" y="28"/>
                    </a:lnTo>
                    <a:lnTo>
                      <a:pt x="232" y="24"/>
                    </a:lnTo>
                    <a:lnTo>
                      <a:pt x="212" y="18"/>
                    </a:lnTo>
                    <a:lnTo>
                      <a:pt x="172" y="10"/>
                    </a:lnTo>
                    <a:lnTo>
                      <a:pt x="130" y="6"/>
                    </a:lnTo>
                    <a:lnTo>
                      <a:pt x="96" y="2"/>
                    </a:lnTo>
                    <a:lnTo>
                      <a:pt x="64" y="0"/>
                    </a:lnTo>
                    <a:lnTo>
                      <a:pt x="64" y="0"/>
                    </a:lnTo>
                    <a:lnTo>
                      <a:pt x="58" y="14"/>
                    </a:lnTo>
                    <a:lnTo>
                      <a:pt x="42" y="52"/>
                    </a:lnTo>
                    <a:lnTo>
                      <a:pt x="24" y="106"/>
                    </a:lnTo>
                    <a:lnTo>
                      <a:pt x="16" y="136"/>
                    </a:lnTo>
                    <a:lnTo>
                      <a:pt x="8" y="166"/>
                    </a:lnTo>
                    <a:lnTo>
                      <a:pt x="2" y="198"/>
                    </a:lnTo>
                    <a:lnTo>
                      <a:pt x="0" y="228"/>
                    </a:lnTo>
                    <a:lnTo>
                      <a:pt x="0" y="258"/>
                    </a:lnTo>
                    <a:lnTo>
                      <a:pt x="4" y="284"/>
                    </a:lnTo>
                    <a:lnTo>
                      <a:pt x="6" y="294"/>
                    </a:lnTo>
                    <a:lnTo>
                      <a:pt x="10" y="306"/>
                    </a:lnTo>
                    <a:lnTo>
                      <a:pt x="16" y="314"/>
                    </a:lnTo>
                    <a:lnTo>
                      <a:pt x="24" y="322"/>
                    </a:lnTo>
                    <a:lnTo>
                      <a:pt x="32" y="330"/>
                    </a:lnTo>
                    <a:lnTo>
                      <a:pt x="42" y="334"/>
                    </a:lnTo>
                    <a:lnTo>
                      <a:pt x="54" y="338"/>
                    </a:lnTo>
                    <a:lnTo>
                      <a:pt x="68" y="340"/>
                    </a:lnTo>
                    <a:lnTo>
                      <a:pt x="68" y="340"/>
                    </a:lnTo>
                    <a:lnTo>
                      <a:pt x="94" y="342"/>
                    </a:lnTo>
                    <a:lnTo>
                      <a:pt x="118" y="340"/>
                    </a:lnTo>
                    <a:lnTo>
                      <a:pt x="138" y="340"/>
                    </a:lnTo>
                    <a:lnTo>
                      <a:pt x="154" y="338"/>
                    </a:lnTo>
                    <a:lnTo>
                      <a:pt x="168" y="334"/>
                    </a:lnTo>
                    <a:lnTo>
                      <a:pt x="178" y="330"/>
                    </a:lnTo>
                    <a:lnTo>
                      <a:pt x="188" y="326"/>
                    </a:lnTo>
                    <a:lnTo>
                      <a:pt x="194" y="322"/>
                    </a:lnTo>
                    <a:lnTo>
                      <a:pt x="202" y="314"/>
                    </a:lnTo>
                    <a:lnTo>
                      <a:pt x="206" y="306"/>
                    </a:lnTo>
                    <a:lnTo>
                      <a:pt x="208" y="300"/>
                    </a:lnTo>
                    <a:lnTo>
                      <a:pt x="206" y="298"/>
                    </a:lnTo>
                    <a:lnTo>
                      <a:pt x="206" y="298"/>
                    </a:lnTo>
                    <a:lnTo>
                      <a:pt x="226" y="270"/>
                    </a:lnTo>
                    <a:lnTo>
                      <a:pt x="246" y="240"/>
                    </a:lnTo>
                    <a:lnTo>
                      <a:pt x="268" y="206"/>
                    </a:lnTo>
                    <a:lnTo>
                      <a:pt x="288" y="166"/>
                    </a:lnTo>
                    <a:lnTo>
                      <a:pt x="296" y="146"/>
                    </a:lnTo>
                    <a:lnTo>
                      <a:pt x="302" y="128"/>
                    </a:lnTo>
                    <a:lnTo>
                      <a:pt x="306" y="108"/>
                    </a:lnTo>
                    <a:lnTo>
                      <a:pt x="308" y="90"/>
                    </a:lnTo>
                    <a:lnTo>
                      <a:pt x="306" y="76"/>
                    </a:lnTo>
                    <a:lnTo>
                      <a:pt x="300" y="60"/>
                    </a:lnTo>
                    <a:lnTo>
                      <a:pt x="300" y="60"/>
                    </a:lnTo>
                    <a:close/>
                  </a:path>
                </a:pathLst>
              </a:custGeom>
              <a:solidFill>
                <a:srgbClr val="8F70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86" name="Google Shape;1186;g2dcae107fb3_0_966"/>
              <p:cNvSpPr/>
              <p:nvPr/>
            </p:nvSpPr>
            <p:spPr>
              <a:xfrm>
                <a:off x="7750175" y="2254250"/>
                <a:ext cx="717550" cy="1120775"/>
              </a:xfrm>
              <a:custGeom>
                <a:rect b="b" l="l" r="r" t="t"/>
                <a:pathLst>
                  <a:path extrusionOk="0" h="706" w="452">
                    <a:moveTo>
                      <a:pt x="378" y="0"/>
                    </a:moveTo>
                    <a:lnTo>
                      <a:pt x="378" y="0"/>
                    </a:lnTo>
                    <a:lnTo>
                      <a:pt x="364" y="4"/>
                    </a:lnTo>
                    <a:lnTo>
                      <a:pt x="350" y="12"/>
                    </a:lnTo>
                    <a:lnTo>
                      <a:pt x="338" y="22"/>
                    </a:lnTo>
                    <a:lnTo>
                      <a:pt x="326" y="36"/>
                    </a:lnTo>
                    <a:lnTo>
                      <a:pt x="314" y="52"/>
                    </a:lnTo>
                    <a:lnTo>
                      <a:pt x="304" y="70"/>
                    </a:lnTo>
                    <a:lnTo>
                      <a:pt x="282" y="114"/>
                    </a:lnTo>
                    <a:lnTo>
                      <a:pt x="262" y="166"/>
                    </a:lnTo>
                    <a:lnTo>
                      <a:pt x="242" y="222"/>
                    </a:lnTo>
                    <a:lnTo>
                      <a:pt x="220" y="282"/>
                    </a:lnTo>
                    <a:lnTo>
                      <a:pt x="196" y="346"/>
                    </a:lnTo>
                    <a:lnTo>
                      <a:pt x="196" y="346"/>
                    </a:lnTo>
                    <a:lnTo>
                      <a:pt x="170" y="402"/>
                    </a:lnTo>
                    <a:lnTo>
                      <a:pt x="140" y="464"/>
                    </a:lnTo>
                    <a:lnTo>
                      <a:pt x="108" y="524"/>
                    </a:lnTo>
                    <a:lnTo>
                      <a:pt x="76" y="580"/>
                    </a:lnTo>
                    <a:lnTo>
                      <a:pt x="22" y="668"/>
                    </a:lnTo>
                    <a:lnTo>
                      <a:pt x="0" y="704"/>
                    </a:lnTo>
                    <a:lnTo>
                      <a:pt x="206" y="706"/>
                    </a:lnTo>
                    <a:lnTo>
                      <a:pt x="452" y="246"/>
                    </a:lnTo>
                    <a:lnTo>
                      <a:pt x="452" y="246"/>
                    </a:lnTo>
                    <a:lnTo>
                      <a:pt x="450" y="206"/>
                    </a:lnTo>
                    <a:lnTo>
                      <a:pt x="446" y="166"/>
                    </a:lnTo>
                    <a:lnTo>
                      <a:pt x="438" y="120"/>
                    </a:lnTo>
                    <a:lnTo>
                      <a:pt x="428" y="74"/>
                    </a:lnTo>
                    <a:lnTo>
                      <a:pt x="422" y="54"/>
                    </a:lnTo>
                    <a:lnTo>
                      <a:pt x="416" y="36"/>
                    </a:lnTo>
                    <a:lnTo>
                      <a:pt x="408" y="20"/>
                    </a:lnTo>
                    <a:lnTo>
                      <a:pt x="400" y="8"/>
                    </a:lnTo>
                    <a:lnTo>
                      <a:pt x="390" y="2"/>
                    </a:lnTo>
                    <a:lnTo>
                      <a:pt x="384" y="0"/>
                    </a:lnTo>
                    <a:lnTo>
                      <a:pt x="378" y="0"/>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87" name="Google Shape;1187;g2dcae107fb3_0_966"/>
              <p:cNvSpPr/>
              <p:nvPr/>
            </p:nvSpPr>
            <p:spPr>
              <a:xfrm>
                <a:off x="7750175" y="2254250"/>
                <a:ext cx="717550" cy="1120775"/>
              </a:xfrm>
              <a:custGeom>
                <a:rect b="b" l="l" r="r" t="t"/>
                <a:pathLst>
                  <a:path extrusionOk="0" h="706" w="452">
                    <a:moveTo>
                      <a:pt x="378" y="0"/>
                    </a:moveTo>
                    <a:lnTo>
                      <a:pt x="378" y="0"/>
                    </a:lnTo>
                    <a:lnTo>
                      <a:pt x="364" y="4"/>
                    </a:lnTo>
                    <a:lnTo>
                      <a:pt x="350" y="12"/>
                    </a:lnTo>
                    <a:lnTo>
                      <a:pt x="338" y="22"/>
                    </a:lnTo>
                    <a:lnTo>
                      <a:pt x="326" y="36"/>
                    </a:lnTo>
                    <a:lnTo>
                      <a:pt x="314" y="52"/>
                    </a:lnTo>
                    <a:lnTo>
                      <a:pt x="304" y="70"/>
                    </a:lnTo>
                    <a:lnTo>
                      <a:pt x="282" y="114"/>
                    </a:lnTo>
                    <a:lnTo>
                      <a:pt x="262" y="166"/>
                    </a:lnTo>
                    <a:lnTo>
                      <a:pt x="242" y="222"/>
                    </a:lnTo>
                    <a:lnTo>
                      <a:pt x="220" y="282"/>
                    </a:lnTo>
                    <a:lnTo>
                      <a:pt x="196" y="346"/>
                    </a:lnTo>
                    <a:lnTo>
                      <a:pt x="196" y="346"/>
                    </a:lnTo>
                    <a:lnTo>
                      <a:pt x="170" y="402"/>
                    </a:lnTo>
                    <a:lnTo>
                      <a:pt x="140" y="464"/>
                    </a:lnTo>
                    <a:lnTo>
                      <a:pt x="108" y="524"/>
                    </a:lnTo>
                    <a:lnTo>
                      <a:pt x="76" y="580"/>
                    </a:lnTo>
                    <a:lnTo>
                      <a:pt x="22" y="668"/>
                    </a:lnTo>
                    <a:lnTo>
                      <a:pt x="0" y="704"/>
                    </a:lnTo>
                    <a:lnTo>
                      <a:pt x="206" y="706"/>
                    </a:lnTo>
                    <a:lnTo>
                      <a:pt x="452" y="246"/>
                    </a:lnTo>
                    <a:lnTo>
                      <a:pt x="452" y="246"/>
                    </a:lnTo>
                    <a:lnTo>
                      <a:pt x="450" y="206"/>
                    </a:lnTo>
                    <a:lnTo>
                      <a:pt x="446" y="166"/>
                    </a:lnTo>
                    <a:lnTo>
                      <a:pt x="438" y="120"/>
                    </a:lnTo>
                    <a:lnTo>
                      <a:pt x="428" y="74"/>
                    </a:lnTo>
                    <a:lnTo>
                      <a:pt x="422" y="54"/>
                    </a:lnTo>
                    <a:lnTo>
                      <a:pt x="416" y="36"/>
                    </a:lnTo>
                    <a:lnTo>
                      <a:pt x="408" y="20"/>
                    </a:lnTo>
                    <a:lnTo>
                      <a:pt x="400" y="8"/>
                    </a:lnTo>
                    <a:lnTo>
                      <a:pt x="390" y="2"/>
                    </a:lnTo>
                    <a:lnTo>
                      <a:pt x="384" y="0"/>
                    </a:lnTo>
                    <a:lnTo>
                      <a:pt x="37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88" name="Google Shape;1188;g2dcae107fb3_0_966"/>
              <p:cNvSpPr/>
              <p:nvPr/>
            </p:nvSpPr>
            <p:spPr>
              <a:xfrm>
                <a:off x="7845425" y="2749550"/>
                <a:ext cx="473075" cy="625475"/>
              </a:xfrm>
              <a:custGeom>
                <a:rect b="b" l="l" r="r" t="t"/>
                <a:pathLst>
                  <a:path extrusionOk="0" h="394" w="298">
                    <a:moveTo>
                      <a:pt x="150" y="388"/>
                    </a:moveTo>
                    <a:lnTo>
                      <a:pt x="122" y="394"/>
                    </a:lnTo>
                    <a:lnTo>
                      <a:pt x="146" y="394"/>
                    </a:lnTo>
                    <a:lnTo>
                      <a:pt x="150" y="388"/>
                    </a:lnTo>
                    <a:close/>
                    <a:moveTo>
                      <a:pt x="280" y="0"/>
                    </a:moveTo>
                    <a:lnTo>
                      <a:pt x="280" y="0"/>
                    </a:lnTo>
                    <a:lnTo>
                      <a:pt x="258" y="40"/>
                    </a:lnTo>
                    <a:lnTo>
                      <a:pt x="236" y="78"/>
                    </a:lnTo>
                    <a:lnTo>
                      <a:pt x="188" y="152"/>
                    </a:lnTo>
                    <a:lnTo>
                      <a:pt x="188" y="152"/>
                    </a:lnTo>
                    <a:lnTo>
                      <a:pt x="148" y="216"/>
                    </a:lnTo>
                    <a:lnTo>
                      <a:pt x="102" y="278"/>
                    </a:lnTo>
                    <a:lnTo>
                      <a:pt x="78" y="308"/>
                    </a:lnTo>
                    <a:lnTo>
                      <a:pt x="54" y="336"/>
                    </a:lnTo>
                    <a:lnTo>
                      <a:pt x="28" y="364"/>
                    </a:lnTo>
                    <a:lnTo>
                      <a:pt x="0" y="392"/>
                    </a:lnTo>
                    <a:lnTo>
                      <a:pt x="72" y="394"/>
                    </a:lnTo>
                    <a:lnTo>
                      <a:pt x="72" y="394"/>
                    </a:lnTo>
                    <a:lnTo>
                      <a:pt x="72" y="390"/>
                    </a:lnTo>
                    <a:lnTo>
                      <a:pt x="72" y="390"/>
                    </a:lnTo>
                    <a:lnTo>
                      <a:pt x="180" y="332"/>
                    </a:lnTo>
                    <a:lnTo>
                      <a:pt x="298" y="112"/>
                    </a:lnTo>
                    <a:lnTo>
                      <a:pt x="298" y="112"/>
                    </a:lnTo>
                    <a:lnTo>
                      <a:pt x="288" y="56"/>
                    </a:lnTo>
                    <a:lnTo>
                      <a:pt x="280" y="0"/>
                    </a:lnTo>
                    <a:close/>
                  </a:path>
                </a:pathLst>
              </a:custGeom>
              <a:solidFill>
                <a:srgbClr val="7676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89" name="Google Shape;1189;g2dcae107fb3_0_966"/>
              <p:cNvSpPr/>
              <p:nvPr/>
            </p:nvSpPr>
            <p:spPr>
              <a:xfrm>
                <a:off x="8039100" y="3365500"/>
                <a:ext cx="44450" cy="9525"/>
              </a:xfrm>
              <a:custGeom>
                <a:rect b="b" l="l" r="r" t="t"/>
                <a:pathLst>
                  <a:path extrusionOk="0" h="6" w="28">
                    <a:moveTo>
                      <a:pt x="28" y="0"/>
                    </a:moveTo>
                    <a:lnTo>
                      <a:pt x="0" y="6"/>
                    </a:lnTo>
                    <a:lnTo>
                      <a:pt x="24" y="6"/>
                    </a:lnTo>
                    <a:lnTo>
                      <a:pt x="2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90" name="Google Shape;1190;g2dcae107fb3_0_966"/>
              <p:cNvSpPr/>
              <p:nvPr/>
            </p:nvSpPr>
            <p:spPr>
              <a:xfrm>
                <a:off x="7845425" y="2749550"/>
                <a:ext cx="473075" cy="625475"/>
              </a:xfrm>
              <a:custGeom>
                <a:rect b="b" l="l" r="r" t="t"/>
                <a:pathLst>
                  <a:path extrusionOk="0" h="394" w="298">
                    <a:moveTo>
                      <a:pt x="280" y="0"/>
                    </a:moveTo>
                    <a:lnTo>
                      <a:pt x="280" y="0"/>
                    </a:lnTo>
                    <a:lnTo>
                      <a:pt x="258" y="40"/>
                    </a:lnTo>
                    <a:lnTo>
                      <a:pt x="236" y="78"/>
                    </a:lnTo>
                    <a:lnTo>
                      <a:pt x="188" y="152"/>
                    </a:lnTo>
                    <a:lnTo>
                      <a:pt x="188" y="152"/>
                    </a:lnTo>
                    <a:lnTo>
                      <a:pt x="148" y="216"/>
                    </a:lnTo>
                    <a:lnTo>
                      <a:pt x="102" y="278"/>
                    </a:lnTo>
                    <a:lnTo>
                      <a:pt x="78" y="308"/>
                    </a:lnTo>
                    <a:lnTo>
                      <a:pt x="54" y="336"/>
                    </a:lnTo>
                    <a:lnTo>
                      <a:pt x="28" y="364"/>
                    </a:lnTo>
                    <a:lnTo>
                      <a:pt x="0" y="392"/>
                    </a:lnTo>
                    <a:lnTo>
                      <a:pt x="72" y="394"/>
                    </a:lnTo>
                    <a:lnTo>
                      <a:pt x="72" y="394"/>
                    </a:lnTo>
                    <a:lnTo>
                      <a:pt x="72" y="390"/>
                    </a:lnTo>
                    <a:lnTo>
                      <a:pt x="72" y="390"/>
                    </a:lnTo>
                    <a:lnTo>
                      <a:pt x="180" y="332"/>
                    </a:lnTo>
                    <a:lnTo>
                      <a:pt x="298" y="112"/>
                    </a:lnTo>
                    <a:lnTo>
                      <a:pt x="298" y="112"/>
                    </a:lnTo>
                    <a:lnTo>
                      <a:pt x="288" y="56"/>
                    </a:lnTo>
                    <a:lnTo>
                      <a:pt x="28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91" name="Google Shape;1191;g2dcae107fb3_0_966"/>
              <p:cNvSpPr/>
              <p:nvPr/>
            </p:nvSpPr>
            <p:spPr>
              <a:xfrm>
                <a:off x="8515350" y="1476375"/>
                <a:ext cx="450850" cy="581025"/>
              </a:xfrm>
              <a:custGeom>
                <a:rect b="b" l="l" r="r" t="t"/>
                <a:pathLst>
                  <a:path extrusionOk="0" h="366" w="284">
                    <a:moveTo>
                      <a:pt x="154" y="10"/>
                    </a:moveTo>
                    <a:lnTo>
                      <a:pt x="154" y="10"/>
                    </a:lnTo>
                    <a:lnTo>
                      <a:pt x="138" y="6"/>
                    </a:lnTo>
                    <a:lnTo>
                      <a:pt x="116" y="2"/>
                    </a:lnTo>
                    <a:lnTo>
                      <a:pt x="94" y="0"/>
                    </a:lnTo>
                    <a:lnTo>
                      <a:pt x="70" y="0"/>
                    </a:lnTo>
                    <a:lnTo>
                      <a:pt x="46" y="0"/>
                    </a:lnTo>
                    <a:lnTo>
                      <a:pt x="26" y="4"/>
                    </a:lnTo>
                    <a:lnTo>
                      <a:pt x="12" y="8"/>
                    </a:lnTo>
                    <a:lnTo>
                      <a:pt x="6" y="10"/>
                    </a:lnTo>
                    <a:lnTo>
                      <a:pt x="2" y="14"/>
                    </a:lnTo>
                    <a:lnTo>
                      <a:pt x="2" y="14"/>
                    </a:lnTo>
                    <a:lnTo>
                      <a:pt x="0" y="20"/>
                    </a:lnTo>
                    <a:lnTo>
                      <a:pt x="0" y="30"/>
                    </a:lnTo>
                    <a:lnTo>
                      <a:pt x="0" y="56"/>
                    </a:lnTo>
                    <a:lnTo>
                      <a:pt x="2" y="82"/>
                    </a:lnTo>
                    <a:lnTo>
                      <a:pt x="6" y="92"/>
                    </a:lnTo>
                    <a:lnTo>
                      <a:pt x="6" y="92"/>
                    </a:lnTo>
                    <a:lnTo>
                      <a:pt x="34" y="98"/>
                    </a:lnTo>
                    <a:lnTo>
                      <a:pt x="60" y="106"/>
                    </a:lnTo>
                    <a:lnTo>
                      <a:pt x="84" y="114"/>
                    </a:lnTo>
                    <a:lnTo>
                      <a:pt x="104" y="122"/>
                    </a:lnTo>
                    <a:lnTo>
                      <a:pt x="136" y="138"/>
                    </a:lnTo>
                    <a:lnTo>
                      <a:pt x="160" y="154"/>
                    </a:lnTo>
                    <a:lnTo>
                      <a:pt x="176" y="168"/>
                    </a:lnTo>
                    <a:lnTo>
                      <a:pt x="186" y="182"/>
                    </a:lnTo>
                    <a:lnTo>
                      <a:pt x="190" y="192"/>
                    </a:lnTo>
                    <a:lnTo>
                      <a:pt x="192" y="198"/>
                    </a:lnTo>
                    <a:lnTo>
                      <a:pt x="192" y="198"/>
                    </a:lnTo>
                    <a:lnTo>
                      <a:pt x="186" y="228"/>
                    </a:lnTo>
                    <a:lnTo>
                      <a:pt x="172" y="284"/>
                    </a:lnTo>
                    <a:lnTo>
                      <a:pt x="162" y="338"/>
                    </a:lnTo>
                    <a:lnTo>
                      <a:pt x="160" y="358"/>
                    </a:lnTo>
                    <a:lnTo>
                      <a:pt x="160" y="362"/>
                    </a:lnTo>
                    <a:lnTo>
                      <a:pt x="162" y="366"/>
                    </a:lnTo>
                    <a:lnTo>
                      <a:pt x="162" y="366"/>
                    </a:lnTo>
                    <a:lnTo>
                      <a:pt x="176" y="342"/>
                    </a:lnTo>
                    <a:lnTo>
                      <a:pt x="194" y="318"/>
                    </a:lnTo>
                    <a:lnTo>
                      <a:pt x="232" y="264"/>
                    </a:lnTo>
                    <a:lnTo>
                      <a:pt x="250" y="236"/>
                    </a:lnTo>
                    <a:lnTo>
                      <a:pt x="266" y="206"/>
                    </a:lnTo>
                    <a:lnTo>
                      <a:pt x="278" y="174"/>
                    </a:lnTo>
                    <a:lnTo>
                      <a:pt x="282" y="158"/>
                    </a:lnTo>
                    <a:lnTo>
                      <a:pt x="284" y="142"/>
                    </a:lnTo>
                    <a:lnTo>
                      <a:pt x="284" y="142"/>
                    </a:lnTo>
                    <a:lnTo>
                      <a:pt x="284" y="130"/>
                    </a:lnTo>
                    <a:lnTo>
                      <a:pt x="282" y="118"/>
                    </a:lnTo>
                    <a:lnTo>
                      <a:pt x="278" y="108"/>
                    </a:lnTo>
                    <a:lnTo>
                      <a:pt x="272" y="96"/>
                    </a:lnTo>
                    <a:lnTo>
                      <a:pt x="264" y="86"/>
                    </a:lnTo>
                    <a:lnTo>
                      <a:pt x="256" y="76"/>
                    </a:lnTo>
                    <a:lnTo>
                      <a:pt x="236" y="56"/>
                    </a:lnTo>
                    <a:lnTo>
                      <a:pt x="214" y="40"/>
                    </a:lnTo>
                    <a:lnTo>
                      <a:pt x="190" y="26"/>
                    </a:lnTo>
                    <a:lnTo>
                      <a:pt x="170" y="16"/>
                    </a:lnTo>
                    <a:lnTo>
                      <a:pt x="154" y="10"/>
                    </a:lnTo>
                    <a:lnTo>
                      <a:pt x="154" y="10"/>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92" name="Google Shape;1192;g2dcae107fb3_0_966"/>
              <p:cNvSpPr/>
              <p:nvPr/>
            </p:nvSpPr>
            <p:spPr>
              <a:xfrm>
                <a:off x="8715375" y="1885950"/>
                <a:ext cx="130175" cy="111125"/>
              </a:xfrm>
              <a:custGeom>
                <a:rect b="b" l="l" r="r" t="t"/>
                <a:pathLst>
                  <a:path extrusionOk="0" h="70" w="82">
                    <a:moveTo>
                      <a:pt x="76" y="2"/>
                    </a:moveTo>
                    <a:lnTo>
                      <a:pt x="76" y="2"/>
                    </a:lnTo>
                    <a:lnTo>
                      <a:pt x="72" y="0"/>
                    </a:lnTo>
                    <a:lnTo>
                      <a:pt x="66" y="0"/>
                    </a:lnTo>
                    <a:lnTo>
                      <a:pt x="54" y="0"/>
                    </a:lnTo>
                    <a:lnTo>
                      <a:pt x="38" y="2"/>
                    </a:lnTo>
                    <a:lnTo>
                      <a:pt x="0" y="60"/>
                    </a:lnTo>
                    <a:lnTo>
                      <a:pt x="0" y="60"/>
                    </a:lnTo>
                    <a:lnTo>
                      <a:pt x="8" y="66"/>
                    </a:lnTo>
                    <a:lnTo>
                      <a:pt x="16" y="68"/>
                    </a:lnTo>
                    <a:lnTo>
                      <a:pt x="24" y="70"/>
                    </a:lnTo>
                    <a:lnTo>
                      <a:pt x="32" y="70"/>
                    </a:lnTo>
                    <a:lnTo>
                      <a:pt x="40" y="66"/>
                    </a:lnTo>
                    <a:lnTo>
                      <a:pt x="48" y="62"/>
                    </a:lnTo>
                    <a:lnTo>
                      <a:pt x="62" y="52"/>
                    </a:lnTo>
                    <a:lnTo>
                      <a:pt x="74" y="38"/>
                    </a:lnTo>
                    <a:lnTo>
                      <a:pt x="80" y="22"/>
                    </a:lnTo>
                    <a:lnTo>
                      <a:pt x="82" y="16"/>
                    </a:lnTo>
                    <a:lnTo>
                      <a:pt x="82" y="10"/>
                    </a:lnTo>
                    <a:lnTo>
                      <a:pt x="80" y="6"/>
                    </a:lnTo>
                    <a:lnTo>
                      <a:pt x="76" y="2"/>
                    </a:lnTo>
                    <a:lnTo>
                      <a:pt x="76" y="2"/>
                    </a:lnTo>
                    <a:close/>
                  </a:path>
                </a:pathLst>
              </a:custGeom>
              <a:solidFill>
                <a:srgbClr val="8F70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93" name="Google Shape;1193;g2dcae107fb3_0_966"/>
              <p:cNvSpPr/>
              <p:nvPr/>
            </p:nvSpPr>
            <p:spPr>
              <a:xfrm>
                <a:off x="7807325" y="3587750"/>
                <a:ext cx="552450" cy="1625600"/>
              </a:xfrm>
              <a:custGeom>
                <a:rect b="b" l="l" r="r" t="t"/>
                <a:pathLst>
                  <a:path extrusionOk="0" h="1024" w="348">
                    <a:moveTo>
                      <a:pt x="90" y="82"/>
                    </a:moveTo>
                    <a:lnTo>
                      <a:pt x="90" y="82"/>
                    </a:lnTo>
                    <a:lnTo>
                      <a:pt x="74" y="84"/>
                    </a:lnTo>
                    <a:lnTo>
                      <a:pt x="60" y="88"/>
                    </a:lnTo>
                    <a:lnTo>
                      <a:pt x="48" y="96"/>
                    </a:lnTo>
                    <a:lnTo>
                      <a:pt x="38" y="104"/>
                    </a:lnTo>
                    <a:lnTo>
                      <a:pt x="28" y="116"/>
                    </a:lnTo>
                    <a:lnTo>
                      <a:pt x="22" y="126"/>
                    </a:lnTo>
                    <a:lnTo>
                      <a:pt x="16" y="138"/>
                    </a:lnTo>
                    <a:lnTo>
                      <a:pt x="10" y="150"/>
                    </a:lnTo>
                    <a:lnTo>
                      <a:pt x="4" y="174"/>
                    </a:lnTo>
                    <a:lnTo>
                      <a:pt x="0" y="196"/>
                    </a:lnTo>
                    <a:lnTo>
                      <a:pt x="0" y="216"/>
                    </a:lnTo>
                    <a:lnTo>
                      <a:pt x="0" y="216"/>
                    </a:lnTo>
                    <a:lnTo>
                      <a:pt x="0" y="232"/>
                    </a:lnTo>
                    <a:lnTo>
                      <a:pt x="4" y="262"/>
                    </a:lnTo>
                    <a:lnTo>
                      <a:pt x="20" y="356"/>
                    </a:lnTo>
                    <a:lnTo>
                      <a:pt x="70" y="622"/>
                    </a:lnTo>
                    <a:lnTo>
                      <a:pt x="140" y="998"/>
                    </a:lnTo>
                    <a:lnTo>
                      <a:pt x="272" y="1024"/>
                    </a:lnTo>
                    <a:lnTo>
                      <a:pt x="272" y="1024"/>
                    </a:lnTo>
                    <a:lnTo>
                      <a:pt x="270" y="976"/>
                    </a:lnTo>
                    <a:lnTo>
                      <a:pt x="266" y="926"/>
                    </a:lnTo>
                    <a:lnTo>
                      <a:pt x="256" y="820"/>
                    </a:lnTo>
                    <a:lnTo>
                      <a:pt x="248" y="718"/>
                    </a:lnTo>
                    <a:lnTo>
                      <a:pt x="244" y="674"/>
                    </a:lnTo>
                    <a:lnTo>
                      <a:pt x="244" y="636"/>
                    </a:lnTo>
                    <a:lnTo>
                      <a:pt x="244" y="636"/>
                    </a:lnTo>
                    <a:lnTo>
                      <a:pt x="244" y="568"/>
                    </a:lnTo>
                    <a:lnTo>
                      <a:pt x="242" y="508"/>
                    </a:lnTo>
                    <a:lnTo>
                      <a:pt x="238" y="454"/>
                    </a:lnTo>
                    <a:lnTo>
                      <a:pt x="234" y="406"/>
                    </a:lnTo>
                    <a:lnTo>
                      <a:pt x="228" y="364"/>
                    </a:lnTo>
                    <a:lnTo>
                      <a:pt x="222" y="328"/>
                    </a:lnTo>
                    <a:lnTo>
                      <a:pt x="214" y="298"/>
                    </a:lnTo>
                    <a:lnTo>
                      <a:pt x="208" y="272"/>
                    </a:lnTo>
                    <a:lnTo>
                      <a:pt x="200" y="250"/>
                    </a:lnTo>
                    <a:lnTo>
                      <a:pt x="194" y="232"/>
                    </a:lnTo>
                    <a:lnTo>
                      <a:pt x="182" y="208"/>
                    </a:lnTo>
                    <a:lnTo>
                      <a:pt x="172" y="196"/>
                    </a:lnTo>
                    <a:lnTo>
                      <a:pt x="170" y="192"/>
                    </a:lnTo>
                    <a:lnTo>
                      <a:pt x="170" y="192"/>
                    </a:lnTo>
                    <a:lnTo>
                      <a:pt x="200" y="166"/>
                    </a:lnTo>
                    <a:lnTo>
                      <a:pt x="232" y="140"/>
                    </a:lnTo>
                    <a:lnTo>
                      <a:pt x="266" y="110"/>
                    </a:lnTo>
                    <a:lnTo>
                      <a:pt x="300" y="78"/>
                    </a:lnTo>
                    <a:lnTo>
                      <a:pt x="328" y="46"/>
                    </a:lnTo>
                    <a:lnTo>
                      <a:pt x="338" y="32"/>
                    </a:lnTo>
                    <a:lnTo>
                      <a:pt x="344" y="20"/>
                    </a:lnTo>
                    <a:lnTo>
                      <a:pt x="348" y="10"/>
                    </a:lnTo>
                    <a:lnTo>
                      <a:pt x="348" y="6"/>
                    </a:lnTo>
                    <a:lnTo>
                      <a:pt x="346" y="4"/>
                    </a:lnTo>
                    <a:lnTo>
                      <a:pt x="346" y="4"/>
                    </a:lnTo>
                    <a:lnTo>
                      <a:pt x="342" y="0"/>
                    </a:lnTo>
                    <a:lnTo>
                      <a:pt x="332" y="2"/>
                    </a:lnTo>
                    <a:lnTo>
                      <a:pt x="302" y="8"/>
                    </a:lnTo>
                    <a:lnTo>
                      <a:pt x="262" y="20"/>
                    </a:lnTo>
                    <a:lnTo>
                      <a:pt x="218" y="34"/>
                    </a:lnTo>
                    <a:lnTo>
                      <a:pt x="134" y="66"/>
                    </a:lnTo>
                    <a:lnTo>
                      <a:pt x="104" y="76"/>
                    </a:lnTo>
                    <a:lnTo>
                      <a:pt x="90" y="82"/>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94" name="Google Shape;1194;g2dcae107fb3_0_966"/>
              <p:cNvSpPr/>
              <p:nvPr/>
            </p:nvSpPr>
            <p:spPr>
              <a:xfrm>
                <a:off x="7807325" y="3587750"/>
                <a:ext cx="552450" cy="1625600"/>
              </a:xfrm>
              <a:custGeom>
                <a:rect b="b" l="l" r="r" t="t"/>
                <a:pathLst>
                  <a:path extrusionOk="0" h="1024" w="348">
                    <a:moveTo>
                      <a:pt x="90" y="82"/>
                    </a:moveTo>
                    <a:lnTo>
                      <a:pt x="90" y="82"/>
                    </a:lnTo>
                    <a:lnTo>
                      <a:pt x="74" y="84"/>
                    </a:lnTo>
                    <a:lnTo>
                      <a:pt x="60" y="88"/>
                    </a:lnTo>
                    <a:lnTo>
                      <a:pt x="48" y="96"/>
                    </a:lnTo>
                    <a:lnTo>
                      <a:pt x="38" y="104"/>
                    </a:lnTo>
                    <a:lnTo>
                      <a:pt x="28" y="116"/>
                    </a:lnTo>
                    <a:lnTo>
                      <a:pt x="22" y="126"/>
                    </a:lnTo>
                    <a:lnTo>
                      <a:pt x="16" y="138"/>
                    </a:lnTo>
                    <a:lnTo>
                      <a:pt x="10" y="150"/>
                    </a:lnTo>
                    <a:lnTo>
                      <a:pt x="4" y="174"/>
                    </a:lnTo>
                    <a:lnTo>
                      <a:pt x="0" y="196"/>
                    </a:lnTo>
                    <a:lnTo>
                      <a:pt x="0" y="216"/>
                    </a:lnTo>
                    <a:lnTo>
                      <a:pt x="0" y="216"/>
                    </a:lnTo>
                    <a:lnTo>
                      <a:pt x="0" y="232"/>
                    </a:lnTo>
                    <a:lnTo>
                      <a:pt x="4" y="262"/>
                    </a:lnTo>
                    <a:lnTo>
                      <a:pt x="20" y="356"/>
                    </a:lnTo>
                    <a:lnTo>
                      <a:pt x="70" y="622"/>
                    </a:lnTo>
                    <a:lnTo>
                      <a:pt x="140" y="998"/>
                    </a:lnTo>
                    <a:lnTo>
                      <a:pt x="272" y="1024"/>
                    </a:lnTo>
                    <a:lnTo>
                      <a:pt x="272" y="1024"/>
                    </a:lnTo>
                    <a:lnTo>
                      <a:pt x="270" y="976"/>
                    </a:lnTo>
                    <a:lnTo>
                      <a:pt x="266" y="926"/>
                    </a:lnTo>
                    <a:lnTo>
                      <a:pt x="256" y="820"/>
                    </a:lnTo>
                    <a:lnTo>
                      <a:pt x="248" y="718"/>
                    </a:lnTo>
                    <a:lnTo>
                      <a:pt x="244" y="674"/>
                    </a:lnTo>
                    <a:lnTo>
                      <a:pt x="244" y="636"/>
                    </a:lnTo>
                    <a:lnTo>
                      <a:pt x="244" y="636"/>
                    </a:lnTo>
                    <a:lnTo>
                      <a:pt x="244" y="568"/>
                    </a:lnTo>
                    <a:lnTo>
                      <a:pt x="242" y="508"/>
                    </a:lnTo>
                    <a:lnTo>
                      <a:pt x="238" y="454"/>
                    </a:lnTo>
                    <a:lnTo>
                      <a:pt x="234" y="406"/>
                    </a:lnTo>
                    <a:lnTo>
                      <a:pt x="228" y="364"/>
                    </a:lnTo>
                    <a:lnTo>
                      <a:pt x="222" y="328"/>
                    </a:lnTo>
                    <a:lnTo>
                      <a:pt x="214" y="298"/>
                    </a:lnTo>
                    <a:lnTo>
                      <a:pt x="208" y="272"/>
                    </a:lnTo>
                    <a:lnTo>
                      <a:pt x="200" y="250"/>
                    </a:lnTo>
                    <a:lnTo>
                      <a:pt x="194" y="232"/>
                    </a:lnTo>
                    <a:lnTo>
                      <a:pt x="182" y="208"/>
                    </a:lnTo>
                    <a:lnTo>
                      <a:pt x="172" y="196"/>
                    </a:lnTo>
                    <a:lnTo>
                      <a:pt x="170" y="192"/>
                    </a:lnTo>
                    <a:lnTo>
                      <a:pt x="170" y="192"/>
                    </a:lnTo>
                    <a:lnTo>
                      <a:pt x="200" y="166"/>
                    </a:lnTo>
                    <a:lnTo>
                      <a:pt x="232" y="140"/>
                    </a:lnTo>
                    <a:lnTo>
                      <a:pt x="266" y="110"/>
                    </a:lnTo>
                    <a:lnTo>
                      <a:pt x="300" y="78"/>
                    </a:lnTo>
                    <a:lnTo>
                      <a:pt x="328" y="46"/>
                    </a:lnTo>
                    <a:lnTo>
                      <a:pt x="338" y="32"/>
                    </a:lnTo>
                    <a:lnTo>
                      <a:pt x="344" y="20"/>
                    </a:lnTo>
                    <a:lnTo>
                      <a:pt x="348" y="10"/>
                    </a:lnTo>
                    <a:lnTo>
                      <a:pt x="348" y="6"/>
                    </a:lnTo>
                    <a:lnTo>
                      <a:pt x="346" y="4"/>
                    </a:lnTo>
                    <a:lnTo>
                      <a:pt x="346" y="4"/>
                    </a:lnTo>
                    <a:lnTo>
                      <a:pt x="342" y="0"/>
                    </a:lnTo>
                    <a:lnTo>
                      <a:pt x="332" y="2"/>
                    </a:lnTo>
                    <a:lnTo>
                      <a:pt x="302" y="8"/>
                    </a:lnTo>
                    <a:lnTo>
                      <a:pt x="262" y="20"/>
                    </a:lnTo>
                    <a:lnTo>
                      <a:pt x="218" y="34"/>
                    </a:lnTo>
                    <a:lnTo>
                      <a:pt x="134" y="66"/>
                    </a:lnTo>
                    <a:lnTo>
                      <a:pt x="104" y="76"/>
                    </a:lnTo>
                    <a:lnTo>
                      <a:pt x="90" y="8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95" name="Google Shape;1195;g2dcae107fb3_0_966"/>
              <p:cNvSpPr/>
              <p:nvPr/>
            </p:nvSpPr>
            <p:spPr>
              <a:xfrm>
                <a:off x="7832725" y="3689350"/>
                <a:ext cx="1168400" cy="311150"/>
              </a:xfrm>
              <a:custGeom>
                <a:rect b="b" l="l" r="r" t="t"/>
                <a:pathLst>
                  <a:path extrusionOk="0" h="196" w="736">
                    <a:moveTo>
                      <a:pt x="88" y="0"/>
                    </a:moveTo>
                    <a:lnTo>
                      <a:pt x="88" y="0"/>
                    </a:lnTo>
                    <a:lnTo>
                      <a:pt x="66" y="2"/>
                    </a:lnTo>
                    <a:lnTo>
                      <a:pt x="46" y="8"/>
                    </a:lnTo>
                    <a:lnTo>
                      <a:pt x="30" y="16"/>
                    </a:lnTo>
                    <a:lnTo>
                      <a:pt x="20" y="28"/>
                    </a:lnTo>
                    <a:lnTo>
                      <a:pt x="10" y="40"/>
                    </a:lnTo>
                    <a:lnTo>
                      <a:pt x="4" y="54"/>
                    </a:lnTo>
                    <a:lnTo>
                      <a:pt x="2" y="68"/>
                    </a:lnTo>
                    <a:lnTo>
                      <a:pt x="0" y="84"/>
                    </a:lnTo>
                    <a:lnTo>
                      <a:pt x="2" y="102"/>
                    </a:lnTo>
                    <a:lnTo>
                      <a:pt x="6" y="118"/>
                    </a:lnTo>
                    <a:lnTo>
                      <a:pt x="12" y="134"/>
                    </a:lnTo>
                    <a:lnTo>
                      <a:pt x="18" y="150"/>
                    </a:lnTo>
                    <a:lnTo>
                      <a:pt x="26" y="164"/>
                    </a:lnTo>
                    <a:lnTo>
                      <a:pt x="36" y="176"/>
                    </a:lnTo>
                    <a:lnTo>
                      <a:pt x="46" y="188"/>
                    </a:lnTo>
                    <a:lnTo>
                      <a:pt x="58" y="196"/>
                    </a:lnTo>
                    <a:lnTo>
                      <a:pt x="736" y="100"/>
                    </a:lnTo>
                    <a:lnTo>
                      <a:pt x="736" y="100"/>
                    </a:lnTo>
                    <a:lnTo>
                      <a:pt x="654" y="82"/>
                    </a:lnTo>
                    <a:lnTo>
                      <a:pt x="466" y="46"/>
                    </a:lnTo>
                    <a:lnTo>
                      <a:pt x="356" y="28"/>
                    </a:lnTo>
                    <a:lnTo>
                      <a:pt x="250" y="12"/>
                    </a:lnTo>
                    <a:lnTo>
                      <a:pt x="202" y="6"/>
                    </a:lnTo>
                    <a:lnTo>
                      <a:pt x="158" y="2"/>
                    </a:lnTo>
                    <a:lnTo>
                      <a:pt x="120" y="0"/>
                    </a:lnTo>
                    <a:lnTo>
                      <a:pt x="88" y="0"/>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96" name="Google Shape;1196;g2dcae107fb3_0_966"/>
              <p:cNvSpPr/>
              <p:nvPr/>
            </p:nvSpPr>
            <p:spPr>
              <a:xfrm>
                <a:off x="7832725" y="3689350"/>
                <a:ext cx="1168400" cy="311150"/>
              </a:xfrm>
              <a:custGeom>
                <a:rect b="b" l="l" r="r" t="t"/>
                <a:pathLst>
                  <a:path extrusionOk="0" h="196" w="736">
                    <a:moveTo>
                      <a:pt x="88" y="0"/>
                    </a:moveTo>
                    <a:lnTo>
                      <a:pt x="88" y="0"/>
                    </a:lnTo>
                    <a:lnTo>
                      <a:pt x="66" y="2"/>
                    </a:lnTo>
                    <a:lnTo>
                      <a:pt x="46" y="8"/>
                    </a:lnTo>
                    <a:lnTo>
                      <a:pt x="30" y="16"/>
                    </a:lnTo>
                    <a:lnTo>
                      <a:pt x="20" y="28"/>
                    </a:lnTo>
                    <a:lnTo>
                      <a:pt x="10" y="40"/>
                    </a:lnTo>
                    <a:lnTo>
                      <a:pt x="4" y="54"/>
                    </a:lnTo>
                    <a:lnTo>
                      <a:pt x="2" y="68"/>
                    </a:lnTo>
                    <a:lnTo>
                      <a:pt x="0" y="84"/>
                    </a:lnTo>
                    <a:lnTo>
                      <a:pt x="2" y="102"/>
                    </a:lnTo>
                    <a:lnTo>
                      <a:pt x="6" y="118"/>
                    </a:lnTo>
                    <a:lnTo>
                      <a:pt x="12" y="134"/>
                    </a:lnTo>
                    <a:lnTo>
                      <a:pt x="18" y="150"/>
                    </a:lnTo>
                    <a:lnTo>
                      <a:pt x="26" y="164"/>
                    </a:lnTo>
                    <a:lnTo>
                      <a:pt x="36" y="176"/>
                    </a:lnTo>
                    <a:lnTo>
                      <a:pt x="46" y="188"/>
                    </a:lnTo>
                    <a:lnTo>
                      <a:pt x="58" y="196"/>
                    </a:lnTo>
                    <a:lnTo>
                      <a:pt x="736" y="100"/>
                    </a:lnTo>
                    <a:lnTo>
                      <a:pt x="736" y="100"/>
                    </a:lnTo>
                    <a:lnTo>
                      <a:pt x="654" y="82"/>
                    </a:lnTo>
                    <a:lnTo>
                      <a:pt x="466" y="46"/>
                    </a:lnTo>
                    <a:lnTo>
                      <a:pt x="356" y="28"/>
                    </a:lnTo>
                    <a:lnTo>
                      <a:pt x="250" y="12"/>
                    </a:lnTo>
                    <a:lnTo>
                      <a:pt x="202" y="6"/>
                    </a:lnTo>
                    <a:lnTo>
                      <a:pt x="158" y="2"/>
                    </a:lnTo>
                    <a:lnTo>
                      <a:pt x="120" y="0"/>
                    </a:lnTo>
                    <a:lnTo>
                      <a:pt x="8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97" name="Google Shape;1197;g2dcae107fb3_0_966"/>
              <p:cNvSpPr/>
              <p:nvPr/>
            </p:nvSpPr>
            <p:spPr>
              <a:xfrm>
                <a:off x="7750175" y="3432175"/>
                <a:ext cx="1390650" cy="419100"/>
              </a:xfrm>
              <a:custGeom>
                <a:rect b="b" l="l" r="r" t="t"/>
                <a:pathLst>
                  <a:path extrusionOk="0" h="264" w="876">
                    <a:moveTo>
                      <a:pt x="508" y="2"/>
                    </a:moveTo>
                    <a:lnTo>
                      <a:pt x="508" y="2"/>
                    </a:lnTo>
                    <a:lnTo>
                      <a:pt x="456" y="0"/>
                    </a:lnTo>
                    <a:lnTo>
                      <a:pt x="334" y="0"/>
                    </a:lnTo>
                    <a:lnTo>
                      <a:pt x="260" y="2"/>
                    </a:lnTo>
                    <a:lnTo>
                      <a:pt x="188" y="4"/>
                    </a:lnTo>
                    <a:lnTo>
                      <a:pt x="122" y="8"/>
                    </a:lnTo>
                    <a:lnTo>
                      <a:pt x="66" y="14"/>
                    </a:lnTo>
                    <a:lnTo>
                      <a:pt x="66" y="14"/>
                    </a:lnTo>
                    <a:lnTo>
                      <a:pt x="46" y="18"/>
                    </a:lnTo>
                    <a:lnTo>
                      <a:pt x="30" y="24"/>
                    </a:lnTo>
                    <a:lnTo>
                      <a:pt x="16" y="32"/>
                    </a:lnTo>
                    <a:lnTo>
                      <a:pt x="8" y="42"/>
                    </a:lnTo>
                    <a:lnTo>
                      <a:pt x="2" y="52"/>
                    </a:lnTo>
                    <a:lnTo>
                      <a:pt x="0" y="64"/>
                    </a:lnTo>
                    <a:lnTo>
                      <a:pt x="0" y="76"/>
                    </a:lnTo>
                    <a:lnTo>
                      <a:pt x="2" y="90"/>
                    </a:lnTo>
                    <a:lnTo>
                      <a:pt x="4" y="102"/>
                    </a:lnTo>
                    <a:lnTo>
                      <a:pt x="10" y="114"/>
                    </a:lnTo>
                    <a:lnTo>
                      <a:pt x="22" y="138"/>
                    </a:lnTo>
                    <a:lnTo>
                      <a:pt x="36" y="158"/>
                    </a:lnTo>
                    <a:lnTo>
                      <a:pt x="48" y="172"/>
                    </a:lnTo>
                    <a:lnTo>
                      <a:pt x="48" y="172"/>
                    </a:lnTo>
                    <a:lnTo>
                      <a:pt x="148" y="188"/>
                    </a:lnTo>
                    <a:lnTo>
                      <a:pt x="376" y="220"/>
                    </a:lnTo>
                    <a:lnTo>
                      <a:pt x="502" y="238"/>
                    </a:lnTo>
                    <a:lnTo>
                      <a:pt x="620" y="252"/>
                    </a:lnTo>
                    <a:lnTo>
                      <a:pt x="714" y="262"/>
                    </a:lnTo>
                    <a:lnTo>
                      <a:pt x="750" y="264"/>
                    </a:lnTo>
                    <a:lnTo>
                      <a:pt x="774" y="264"/>
                    </a:lnTo>
                    <a:lnTo>
                      <a:pt x="774" y="264"/>
                    </a:lnTo>
                    <a:lnTo>
                      <a:pt x="784" y="262"/>
                    </a:lnTo>
                    <a:lnTo>
                      <a:pt x="794" y="260"/>
                    </a:lnTo>
                    <a:lnTo>
                      <a:pt x="814" y="252"/>
                    </a:lnTo>
                    <a:lnTo>
                      <a:pt x="828" y="240"/>
                    </a:lnTo>
                    <a:lnTo>
                      <a:pt x="842" y="226"/>
                    </a:lnTo>
                    <a:lnTo>
                      <a:pt x="852" y="210"/>
                    </a:lnTo>
                    <a:lnTo>
                      <a:pt x="860" y="190"/>
                    </a:lnTo>
                    <a:lnTo>
                      <a:pt x="866" y="172"/>
                    </a:lnTo>
                    <a:lnTo>
                      <a:pt x="870" y="152"/>
                    </a:lnTo>
                    <a:lnTo>
                      <a:pt x="874" y="132"/>
                    </a:lnTo>
                    <a:lnTo>
                      <a:pt x="876" y="112"/>
                    </a:lnTo>
                    <a:lnTo>
                      <a:pt x="876" y="78"/>
                    </a:lnTo>
                    <a:lnTo>
                      <a:pt x="876" y="46"/>
                    </a:lnTo>
                    <a:lnTo>
                      <a:pt x="508" y="2"/>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98" name="Google Shape;1198;g2dcae107fb3_0_966"/>
              <p:cNvSpPr/>
              <p:nvPr/>
            </p:nvSpPr>
            <p:spPr>
              <a:xfrm>
                <a:off x="7750175" y="3432175"/>
                <a:ext cx="1390650" cy="419100"/>
              </a:xfrm>
              <a:custGeom>
                <a:rect b="b" l="l" r="r" t="t"/>
                <a:pathLst>
                  <a:path extrusionOk="0" h="264" w="876">
                    <a:moveTo>
                      <a:pt x="508" y="2"/>
                    </a:moveTo>
                    <a:lnTo>
                      <a:pt x="508" y="2"/>
                    </a:lnTo>
                    <a:lnTo>
                      <a:pt x="456" y="0"/>
                    </a:lnTo>
                    <a:lnTo>
                      <a:pt x="334" y="0"/>
                    </a:lnTo>
                    <a:lnTo>
                      <a:pt x="260" y="2"/>
                    </a:lnTo>
                    <a:lnTo>
                      <a:pt x="188" y="4"/>
                    </a:lnTo>
                    <a:lnTo>
                      <a:pt x="122" y="8"/>
                    </a:lnTo>
                    <a:lnTo>
                      <a:pt x="66" y="14"/>
                    </a:lnTo>
                    <a:lnTo>
                      <a:pt x="66" y="14"/>
                    </a:lnTo>
                    <a:lnTo>
                      <a:pt x="46" y="18"/>
                    </a:lnTo>
                    <a:lnTo>
                      <a:pt x="30" y="24"/>
                    </a:lnTo>
                    <a:lnTo>
                      <a:pt x="16" y="32"/>
                    </a:lnTo>
                    <a:lnTo>
                      <a:pt x="8" y="42"/>
                    </a:lnTo>
                    <a:lnTo>
                      <a:pt x="2" y="52"/>
                    </a:lnTo>
                    <a:lnTo>
                      <a:pt x="0" y="64"/>
                    </a:lnTo>
                    <a:lnTo>
                      <a:pt x="0" y="76"/>
                    </a:lnTo>
                    <a:lnTo>
                      <a:pt x="2" y="90"/>
                    </a:lnTo>
                    <a:lnTo>
                      <a:pt x="4" y="102"/>
                    </a:lnTo>
                    <a:lnTo>
                      <a:pt x="10" y="114"/>
                    </a:lnTo>
                    <a:lnTo>
                      <a:pt x="22" y="138"/>
                    </a:lnTo>
                    <a:lnTo>
                      <a:pt x="36" y="158"/>
                    </a:lnTo>
                    <a:lnTo>
                      <a:pt x="48" y="172"/>
                    </a:lnTo>
                    <a:lnTo>
                      <a:pt x="48" y="172"/>
                    </a:lnTo>
                    <a:lnTo>
                      <a:pt x="148" y="188"/>
                    </a:lnTo>
                    <a:lnTo>
                      <a:pt x="376" y="220"/>
                    </a:lnTo>
                    <a:lnTo>
                      <a:pt x="502" y="238"/>
                    </a:lnTo>
                    <a:lnTo>
                      <a:pt x="620" y="252"/>
                    </a:lnTo>
                    <a:lnTo>
                      <a:pt x="714" y="262"/>
                    </a:lnTo>
                    <a:lnTo>
                      <a:pt x="750" y="264"/>
                    </a:lnTo>
                    <a:lnTo>
                      <a:pt x="774" y="264"/>
                    </a:lnTo>
                    <a:lnTo>
                      <a:pt x="774" y="264"/>
                    </a:lnTo>
                    <a:lnTo>
                      <a:pt x="784" y="262"/>
                    </a:lnTo>
                    <a:lnTo>
                      <a:pt x="794" y="260"/>
                    </a:lnTo>
                    <a:lnTo>
                      <a:pt x="814" y="252"/>
                    </a:lnTo>
                    <a:lnTo>
                      <a:pt x="828" y="240"/>
                    </a:lnTo>
                    <a:lnTo>
                      <a:pt x="842" y="226"/>
                    </a:lnTo>
                    <a:lnTo>
                      <a:pt x="852" y="210"/>
                    </a:lnTo>
                    <a:lnTo>
                      <a:pt x="860" y="190"/>
                    </a:lnTo>
                    <a:lnTo>
                      <a:pt x="866" y="172"/>
                    </a:lnTo>
                    <a:lnTo>
                      <a:pt x="870" y="152"/>
                    </a:lnTo>
                    <a:lnTo>
                      <a:pt x="874" y="132"/>
                    </a:lnTo>
                    <a:lnTo>
                      <a:pt x="876" y="112"/>
                    </a:lnTo>
                    <a:lnTo>
                      <a:pt x="876" y="78"/>
                    </a:lnTo>
                    <a:lnTo>
                      <a:pt x="876" y="46"/>
                    </a:lnTo>
                    <a:lnTo>
                      <a:pt x="508" y="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199" name="Google Shape;1199;g2dcae107fb3_0_966"/>
              <p:cNvSpPr/>
              <p:nvPr/>
            </p:nvSpPr>
            <p:spPr>
              <a:xfrm>
                <a:off x="7445375" y="3425825"/>
                <a:ext cx="520700" cy="1651000"/>
              </a:xfrm>
              <a:custGeom>
                <a:rect b="b" l="l" r="r" t="t"/>
                <a:pathLst>
                  <a:path extrusionOk="0" h="1040" w="328">
                    <a:moveTo>
                      <a:pt x="164" y="0"/>
                    </a:moveTo>
                    <a:lnTo>
                      <a:pt x="164" y="0"/>
                    </a:lnTo>
                    <a:lnTo>
                      <a:pt x="154" y="76"/>
                    </a:lnTo>
                    <a:lnTo>
                      <a:pt x="134" y="210"/>
                    </a:lnTo>
                    <a:lnTo>
                      <a:pt x="78" y="562"/>
                    </a:lnTo>
                    <a:lnTo>
                      <a:pt x="0" y="1040"/>
                    </a:lnTo>
                    <a:lnTo>
                      <a:pt x="112" y="1034"/>
                    </a:lnTo>
                    <a:lnTo>
                      <a:pt x="112" y="1034"/>
                    </a:lnTo>
                    <a:lnTo>
                      <a:pt x="128" y="998"/>
                    </a:lnTo>
                    <a:lnTo>
                      <a:pt x="146" y="954"/>
                    </a:lnTo>
                    <a:lnTo>
                      <a:pt x="178" y="860"/>
                    </a:lnTo>
                    <a:lnTo>
                      <a:pt x="208" y="768"/>
                    </a:lnTo>
                    <a:lnTo>
                      <a:pt x="234" y="694"/>
                    </a:lnTo>
                    <a:lnTo>
                      <a:pt x="234" y="694"/>
                    </a:lnTo>
                    <a:lnTo>
                      <a:pt x="260" y="624"/>
                    </a:lnTo>
                    <a:lnTo>
                      <a:pt x="280" y="558"/>
                    </a:lnTo>
                    <a:lnTo>
                      <a:pt x="298" y="498"/>
                    </a:lnTo>
                    <a:lnTo>
                      <a:pt x="310" y="444"/>
                    </a:lnTo>
                    <a:lnTo>
                      <a:pt x="318" y="394"/>
                    </a:lnTo>
                    <a:lnTo>
                      <a:pt x="324" y="348"/>
                    </a:lnTo>
                    <a:lnTo>
                      <a:pt x="328" y="308"/>
                    </a:lnTo>
                    <a:lnTo>
                      <a:pt x="328" y="272"/>
                    </a:lnTo>
                    <a:lnTo>
                      <a:pt x="328" y="240"/>
                    </a:lnTo>
                    <a:lnTo>
                      <a:pt x="326" y="214"/>
                    </a:lnTo>
                    <a:lnTo>
                      <a:pt x="322" y="192"/>
                    </a:lnTo>
                    <a:lnTo>
                      <a:pt x="320" y="172"/>
                    </a:lnTo>
                    <a:lnTo>
                      <a:pt x="312" y="148"/>
                    </a:lnTo>
                    <a:lnTo>
                      <a:pt x="310" y="142"/>
                    </a:lnTo>
                    <a:lnTo>
                      <a:pt x="310" y="142"/>
                    </a:lnTo>
                    <a:lnTo>
                      <a:pt x="260" y="98"/>
                    </a:lnTo>
                    <a:lnTo>
                      <a:pt x="214" y="52"/>
                    </a:lnTo>
                    <a:lnTo>
                      <a:pt x="188" y="26"/>
                    </a:lnTo>
                    <a:lnTo>
                      <a:pt x="164" y="0"/>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00" name="Google Shape;1200;g2dcae107fb3_0_966"/>
              <p:cNvSpPr/>
              <p:nvPr/>
            </p:nvSpPr>
            <p:spPr>
              <a:xfrm>
                <a:off x="7445375" y="3425825"/>
                <a:ext cx="520700" cy="1651000"/>
              </a:xfrm>
              <a:custGeom>
                <a:rect b="b" l="l" r="r" t="t"/>
                <a:pathLst>
                  <a:path extrusionOk="0" h="1040" w="328">
                    <a:moveTo>
                      <a:pt x="164" y="0"/>
                    </a:moveTo>
                    <a:lnTo>
                      <a:pt x="164" y="0"/>
                    </a:lnTo>
                    <a:lnTo>
                      <a:pt x="154" y="76"/>
                    </a:lnTo>
                    <a:lnTo>
                      <a:pt x="134" y="210"/>
                    </a:lnTo>
                    <a:lnTo>
                      <a:pt x="78" y="562"/>
                    </a:lnTo>
                    <a:lnTo>
                      <a:pt x="0" y="1040"/>
                    </a:lnTo>
                    <a:lnTo>
                      <a:pt x="112" y="1034"/>
                    </a:lnTo>
                    <a:lnTo>
                      <a:pt x="112" y="1034"/>
                    </a:lnTo>
                    <a:lnTo>
                      <a:pt x="128" y="998"/>
                    </a:lnTo>
                    <a:lnTo>
                      <a:pt x="146" y="954"/>
                    </a:lnTo>
                    <a:lnTo>
                      <a:pt x="178" y="860"/>
                    </a:lnTo>
                    <a:lnTo>
                      <a:pt x="208" y="768"/>
                    </a:lnTo>
                    <a:lnTo>
                      <a:pt x="234" y="694"/>
                    </a:lnTo>
                    <a:lnTo>
                      <a:pt x="234" y="694"/>
                    </a:lnTo>
                    <a:lnTo>
                      <a:pt x="260" y="624"/>
                    </a:lnTo>
                    <a:lnTo>
                      <a:pt x="280" y="558"/>
                    </a:lnTo>
                    <a:lnTo>
                      <a:pt x="298" y="498"/>
                    </a:lnTo>
                    <a:lnTo>
                      <a:pt x="310" y="444"/>
                    </a:lnTo>
                    <a:lnTo>
                      <a:pt x="318" y="394"/>
                    </a:lnTo>
                    <a:lnTo>
                      <a:pt x="324" y="348"/>
                    </a:lnTo>
                    <a:lnTo>
                      <a:pt x="328" y="308"/>
                    </a:lnTo>
                    <a:lnTo>
                      <a:pt x="328" y="272"/>
                    </a:lnTo>
                    <a:lnTo>
                      <a:pt x="328" y="240"/>
                    </a:lnTo>
                    <a:lnTo>
                      <a:pt x="326" y="214"/>
                    </a:lnTo>
                    <a:lnTo>
                      <a:pt x="322" y="192"/>
                    </a:lnTo>
                    <a:lnTo>
                      <a:pt x="320" y="172"/>
                    </a:lnTo>
                    <a:lnTo>
                      <a:pt x="312" y="148"/>
                    </a:lnTo>
                    <a:lnTo>
                      <a:pt x="310" y="142"/>
                    </a:lnTo>
                    <a:lnTo>
                      <a:pt x="310" y="142"/>
                    </a:lnTo>
                    <a:lnTo>
                      <a:pt x="260" y="98"/>
                    </a:lnTo>
                    <a:lnTo>
                      <a:pt x="214" y="52"/>
                    </a:lnTo>
                    <a:lnTo>
                      <a:pt x="188" y="26"/>
                    </a:lnTo>
                    <a:lnTo>
                      <a:pt x="16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01" name="Google Shape;1201;g2dcae107fb3_0_966"/>
              <p:cNvSpPr/>
              <p:nvPr/>
            </p:nvSpPr>
            <p:spPr>
              <a:xfrm>
                <a:off x="7769225" y="3432175"/>
                <a:ext cx="1371600" cy="419100"/>
              </a:xfrm>
              <a:custGeom>
                <a:rect b="b" l="l" r="r" t="t"/>
                <a:pathLst>
                  <a:path extrusionOk="0" h="264" w="864">
                    <a:moveTo>
                      <a:pt x="372" y="0"/>
                    </a:moveTo>
                    <a:lnTo>
                      <a:pt x="372" y="0"/>
                    </a:lnTo>
                    <a:lnTo>
                      <a:pt x="290" y="0"/>
                    </a:lnTo>
                    <a:lnTo>
                      <a:pt x="202" y="2"/>
                    </a:lnTo>
                    <a:lnTo>
                      <a:pt x="120" y="6"/>
                    </a:lnTo>
                    <a:lnTo>
                      <a:pt x="86" y="10"/>
                    </a:lnTo>
                    <a:lnTo>
                      <a:pt x="54" y="14"/>
                    </a:lnTo>
                    <a:lnTo>
                      <a:pt x="54" y="14"/>
                    </a:lnTo>
                    <a:lnTo>
                      <a:pt x="36" y="18"/>
                    </a:lnTo>
                    <a:lnTo>
                      <a:pt x="20" y="22"/>
                    </a:lnTo>
                    <a:lnTo>
                      <a:pt x="8" y="30"/>
                    </a:lnTo>
                    <a:lnTo>
                      <a:pt x="0" y="38"/>
                    </a:lnTo>
                    <a:lnTo>
                      <a:pt x="0" y="38"/>
                    </a:lnTo>
                    <a:lnTo>
                      <a:pt x="38" y="76"/>
                    </a:lnTo>
                    <a:lnTo>
                      <a:pt x="72" y="108"/>
                    </a:lnTo>
                    <a:lnTo>
                      <a:pt x="106" y="138"/>
                    </a:lnTo>
                    <a:lnTo>
                      <a:pt x="106" y="138"/>
                    </a:lnTo>
                    <a:lnTo>
                      <a:pt x="110" y="148"/>
                    </a:lnTo>
                    <a:lnTo>
                      <a:pt x="114" y="164"/>
                    </a:lnTo>
                    <a:lnTo>
                      <a:pt x="118" y="184"/>
                    </a:lnTo>
                    <a:lnTo>
                      <a:pt x="118" y="184"/>
                    </a:lnTo>
                    <a:lnTo>
                      <a:pt x="272" y="208"/>
                    </a:lnTo>
                    <a:lnTo>
                      <a:pt x="458" y="234"/>
                    </a:lnTo>
                    <a:lnTo>
                      <a:pt x="632" y="256"/>
                    </a:lnTo>
                    <a:lnTo>
                      <a:pt x="700" y="262"/>
                    </a:lnTo>
                    <a:lnTo>
                      <a:pt x="750" y="264"/>
                    </a:lnTo>
                    <a:lnTo>
                      <a:pt x="750" y="264"/>
                    </a:lnTo>
                    <a:lnTo>
                      <a:pt x="762" y="264"/>
                    </a:lnTo>
                    <a:lnTo>
                      <a:pt x="762" y="264"/>
                    </a:lnTo>
                    <a:lnTo>
                      <a:pt x="778" y="262"/>
                    </a:lnTo>
                    <a:lnTo>
                      <a:pt x="792" y="256"/>
                    </a:lnTo>
                    <a:lnTo>
                      <a:pt x="804" y="250"/>
                    </a:lnTo>
                    <a:lnTo>
                      <a:pt x="816" y="240"/>
                    </a:lnTo>
                    <a:lnTo>
                      <a:pt x="826" y="230"/>
                    </a:lnTo>
                    <a:lnTo>
                      <a:pt x="834" y="218"/>
                    </a:lnTo>
                    <a:lnTo>
                      <a:pt x="842" y="206"/>
                    </a:lnTo>
                    <a:lnTo>
                      <a:pt x="848" y="192"/>
                    </a:lnTo>
                    <a:lnTo>
                      <a:pt x="856" y="164"/>
                    </a:lnTo>
                    <a:lnTo>
                      <a:pt x="862" y="134"/>
                    </a:lnTo>
                    <a:lnTo>
                      <a:pt x="864" y="106"/>
                    </a:lnTo>
                    <a:lnTo>
                      <a:pt x="864" y="82"/>
                    </a:lnTo>
                    <a:lnTo>
                      <a:pt x="864" y="82"/>
                    </a:lnTo>
                    <a:lnTo>
                      <a:pt x="864" y="56"/>
                    </a:lnTo>
                    <a:lnTo>
                      <a:pt x="864" y="46"/>
                    </a:lnTo>
                    <a:lnTo>
                      <a:pt x="862" y="46"/>
                    </a:lnTo>
                    <a:lnTo>
                      <a:pt x="496" y="2"/>
                    </a:lnTo>
                    <a:lnTo>
                      <a:pt x="496" y="2"/>
                    </a:lnTo>
                    <a:lnTo>
                      <a:pt x="446" y="0"/>
                    </a:lnTo>
                    <a:lnTo>
                      <a:pt x="446" y="0"/>
                    </a:lnTo>
                    <a:lnTo>
                      <a:pt x="372" y="0"/>
                    </a:lnTo>
                    <a:close/>
                  </a:path>
                </a:pathLst>
              </a:custGeom>
              <a:solidFill>
                <a:srgbClr val="2828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02" name="Google Shape;1202;g2dcae107fb3_0_966"/>
              <p:cNvSpPr/>
              <p:nvPr/>
            </p:nvSpPr>
            <p:spPr>
              <a:xfrm>
                <a:off x="7769225" y="3432175"/>
                <a:ext cx="1371600" cy="419100"/>
              </a:xfrm>
              <a:custGeom>
                <a:rect b="b" l="l" r="r" t="t"/>
                <a:pathLst>
                  <a:path extrusionOk="0" h="264" w="864">
                    <a:moveTo>
                      <a:pt x="372" y="0"/>
                    </a:moveTo>
                    <a:lnTo>
                      <a:pt x="372" y="0"/>
                    </a:lnTo>
                    <a:lnTo>
                      <a:pt x="290" y="0"/>
                    </a:lnTo>
                    <a:lnTo>
                      <a:pt x="202" y="2"/>
                    </a:lnTo>
                    <a:lnTo>
                      <a:pt x="120" y="6"/>
                    </a:lnTo>
                    <a:lnTo>
                      <a:pt x="86" y="10"/>
                    </a:lnTo>
                    <a:lnTo>
                      <a:pt x="54" y="14"/>
                    </a:lnTo>
                    <a:lnTo>
                      <a:pt x="54" y="14"/>
                    </a:lnTo>
                    <a:lnTo>
                      <a:pt x="36" y="18"/>
                    </a:lnTo>
                    <a:lnTo>
                      <a:pt x="20" y="22"/>
                    </a:lnTo>
                    <a:lnTo>
                      <a:pt x="8" y="30"/>
                    </a:lnTo>
                    <a:lnTo>
                      <a:pt x="0" y="38"/>
                    </a:lnTo>
                    <a:lnTo>
                      <a:pt x="0" y="38"/>
                    </a:lnTo>
                    <a:lnTo>
                      <a:pt x="38" y="76"/>
                    </a:lnTo>
                    <a:lnTo>
                      <a:pt x="72" y="108"/>
                    </a:lnTo>
                    <a:lnTo>
                      <a:pt x="106" y="138"/>
                    </a:lnTo>
                    <a:lnTo>
                      <a:pt x="106" y="138"/>
                    </a:lnTo>
                    <a:lnTo>
                      <a:pt x="110" y="148"/>
                    </a:lnTo>
                    <a:lnTo>
                      <a:pt x="114" y="164"/>
                    </a:lnTo>
                    <a:lnTo>
                      <a:pt x="118" y="184"/>
                    </a:lnTo>
                    <a:lnTo>
                      <a:pt x="118" y="184"/>
                    </a:lnTo>
                    <a:lnTo>
                      <a:pt x="272" y="208"/>
                    </a:lnTo>
                    <a:lnTo>
                      <a:pt x="458" y="234"/>
                    </a:lnTo>
                    <a:lnTo>
                      <a:pt x="632" y="256"/>
                    </a:lnTo>
                    <a:lnTo>
                      <a:pt x="700" y="262"/>
                    </a:lnTo>
                    <a:lnTo>
                      <a:pt x="750" y="264"/>
                    </a:lnTo>
                    <a:lnTo>
                      <a:pt x="750" y="264"/>
                    </a:lnTo>
                    <a:lnTo>
                      <a:pt x="762" y="264"/>
                    </a:lnTo>
                    <a:lnTo>
                      <a:pt x="762" y="264"/>
                    </a:lnTo>
                    <a:lnTo>
                      <a:pt x="778" y="262"/>
                    </a:lnTo>
                    <a:lnTo>
                      <a:pt x="792" y="256"/>
                    </a:lnTo>
                    <a:lnTo>
                      <a:pt x="804" y="250"/>
                    </a:lnTo>
                    <a:lnTo>
                      <a:pt x="816" y="240"/>
                    </a:lnTo>
                    <a:lnTo>
                      <a:pt x="826" y="230"/>
                    </a:lnTo>
                    <a:lnTo>
                      <a:pt x="834" y="218"/>
                    </a:lnTo>
                    <a:lnTo>
                      <a:pt x="842" y="206"/>
                    </a:lnTo>
                    <a:lnTo>
                      <a:pt x="848" y="192"/>
                    </a:lnTo>
                    <a:lnTo>
                      <a:pt x="856" y="164"/>
                    </a:lnTo>
                    <a:lnTo>
                      <a:pt x="862" y="134"/>
                    </a:lnTo>
                    <a:lnTo>
                      <a:pt x="864" y="106"/>
                    </a:lnTo>
                    <a:lnTo>
                      <a:pt x="864" y="82"/>
                    </a:lnTo>
                    <a:lnTo>
                      <a:pt x="864" y="82"/>
                    </a:lnTo>
                    <a:lnTo>
                      <a:pt x="864" y="56"/>
                    </a:lnTo>
                    <a:lnTo>
                      <a:pt x="864" y="46"/>
                    </a:lnTo>
                    <a:lnTo>
                      <a:pt x="862" y="46"/>
                    </a:lnTo>
                    <a:lnTo>
                      <a:pt x="496" y="2"/>
                    </a:lnTo>
                    <a:lnTo>
                      <a:pt x="496" y="2"/>
                    </a:lnTo>
                    <a:lnTo>
                      <a:pt x="446" y="0"/>
                    </a:lnTo>
                    <a:lnTo>
                      <a:pt x="446" y="0"/>
                    </a:lnTo>
                    <a:lnTo>
                      <a:pt x="37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03" name="Google Shape;1203;g2dcae107fb3_0_966"/>
              <p:cNvSpPr/>
              <p:nvPr/>
            </p:nvSpPr>
            <p:spPr>
              <a:xfrm>
                <a:off x="7445375" y="3425825"/>
                <a:ext cx="520700" cy="1651000"/>
              </a:xfrm>
              <a:custGeom>
                <a:rect b="b" l="l" r="r" t="t"/>
                <a:pathLst>
                  <a:path extrusionOk="0" h="1040" w="328">
                    <a:moveTo>
                      <a:pt x="164" y="0"/>
                    </a:moveTo>
                    <a:lnTo>
                      <a:pt x="164" y="0"/>
                    </a:lnTo>
                    <a:lnTo>
                      <a:pt x="154" y="76"/>
                    </a:lnTo>
                    <a:lnTo>
                      <a:pt x="134" y="210"/>
                    </a:lnTo>
                    <a:lnTo>
                      <a:pt x="78" y="562"/>
                    </a:lnTo>
                    <a:lnTo>
                      <a:pt x="0" y="1040"/>
                    </a:lnTo>
                    <a:lnTo>
                      <a:pt x="112" y="1034"/>
                    </a:lnTo>
                    <a:lnTo>
                      <a:pt x="112" y="1034"/>
                    </a:lnTo>
                    <a:lnTo>
                      <a:pt x="128" y="998"/>
                    </a:lnTo>
                    <a:lnTo>
                      <a:pt x="146" y="954"/>
                    </a:lnTo>
                    <a:lnTo>
                      <a:pt x="178" y="860"/>
                    </a:lnTo>
                    <a:lnTo>
                      <a:pt x="208" y="768"/>
                    </a:lnTo>
                    <a:lnTo>
                      <a:pt x="234" y="694"/>
                    </a:lnTo>
                    <a:lnTo>
                      <a:pt x="234" y="694"/>
                    </a:lnTo>
                    <a:lnTo>
                      <a:pt x="260" y="624"/>
                    </a:lnTo>
                    <a:lnTo>
                      <a:pt x="280" y="558"/>
                    </a:lnTo>
                    <a:lnTo>
                      <a:pt x="298" y="498"/>
                    </a:lnTo>
                    <a:lnTo>
                      <a:pt x="310" y="444"/>
                    </a:lnTo>
                    <a:lnTo>
                      <a:pt x="318" y="394"/>
                    </a:lnTo>
                    <a:lnTo>
                      <a:pt x="324" y="348"/>
                    </a:lnTo>
                    <a:lnTo>
                      <a:pt x="328" y="308"/>
                    </a:lnTo>
                    <a:lnTo>
                      <a:pt x="328" y="272"/>
                    </a:lnTo>
                    <a:lnTo>
                      <a:pt x="328" y="272"/>
                    </a:lnTo>
                    <a:lnTo>
                      <a:pt x="326" y="224"/>
                    </a:lnTo>
                    <a:lnTo>
                      <a:pt x="322" y="188"/>
                    </a:lnTo>
                    <a:lnTo>
                      <a:pt x="322" y="188"/>
                    </a:lnTo>
                    <a:lnTo>
                      <a:pt x="318" y="168"/>
                    </a:lnTo>
                    <a:lnTo>
                      <a:pt x="314" y="152"/>
                    </a:lnTo>
                    <a:lnTo>
                      <a:pt x="310" y="142"/>
                    </a:lnTo>
                    <a:lnTo>
                      <a:pt x="310" y="142"/>
                    </a:lnTo>
                    <a:lnTo>
                      <a:pt x="276" y="112"/>
                    </a:lnTo>
                    <a:lnTo>
                      <a:pt x="242" y="80"/>
                    </a:lnTo>
                    <a:lnTo>
                      <a:pt x="204" y="42"/>
                    </a:lnTo>
                    <a:lnTo>
                      <a:pt x="204" y="42"/>
                    </a:lnTo>
                    <a:lnTo>
                      <a:pt x="164" y="0"/>
                    </a:lnTo>
                    <a:close/>
                  </a:path>
                </a:pathLst>
              </a:custGeom>
              <a:solidFill>
                <a:srgbClr val="2828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04" name="Google Shape;1204;g2dcae107fb3_0_966"/>
              <p:cNvSpPr/>
              <p:nvPr/>
            </p:nvSpPr>
            <p:spPr>
              <a:xfrm>
                <a:off x="7445375" y="3425825"/>
                <a:ext cx="520700" cy="1651000"/>
              </a:xfrm>
              <a:custGeom>
                <a:rect b="b" l="l" r="r" t="t"/>
                <a:pathLst>
                  <a:path extrusionOk="0" h="1040" w="328">
                    <a:moveTo>
                      <a:pt x="164" y="0"/>
                    </a:moveTo>
                    <a:lnTo>
                      <a:pt x="164" y="0"/>
                    </a:lnTo>
                    <a:lnTo>
                      <a:pt x="154" y="76"/>
                    </a:lnTo>
                    <a:lnTo>
                      <a:pt x="134" y="210"/>
                    </a:lnTo>
                    <a:lnTo>
                      <a:pt x="78" y="562"/>
                    </a:lnTo>
                    <a:lnTo>
                      <a:pt x="0" y="1040"/>
                    </a:lnTo>
                    <a:lnTo>
                      <a:pt x="112" y="1034"/>
                    </a:lnTo>
                    <a:lnTo>
                      <a:pt x="112" y="1034"/>
                    </a:lnTo>
                    <a:lnTo>
                      <a:pt x="128" y="998"/>
                    </a:lnTo>
                    <a:lnTo>
                      <a:pt x="146" y="954"/>
                    </a:lnTo>
                    <a:lnTo>
                      <a:pt x="178" y="860"/>
                    </a:lnTo>
                    <a:lnTo>
                      <a:pt x="208" y="768"/>
                    </a:lnTo>
                    <a:lnTo>
                      <a:pt x="234" y="694"/>
                    </a:lnTo>
                    <a:lnTo>
                      <a:pt x="234" y="694"/>
                    </a:lnTo>
                    <a:lnTo>
                      <a:pt x="260" y="624"/>
                    </a:lnTo>
                    <a:lnTo>
                      <a:pt x="280" y="558"/>
                    </a:lnTo>
                    <a:lnTo>
                      <a:pt x="298" y="498"/>
                    </a:lnTo>
                    <a:lnTo>
                      <a:pt x="310" y="444"/>
                    </a:lnTo>
                    <a:lnTo>
                      <a:pt x="318" y="394"/>
                    </a:lnTo>
                    <a:lnTo>
                      <a:pt x="324" y="348"/>
                    </a:lnTo>
                    <a:lnTo>
                      <a:pt x="328" y="308"/>
                    </a:lnTo>
                    <a:lnTo>
                      <a:pt x="328" y="272"/>
                    </a:lnTo>
                    <a:lnTo>
                      <a:pt x="328" y="272"/>
                    </a:lnTo>
                    <a:lnTo>
                      <a:pt x="326" y="224"/>
                    </a:lnTo>
                    <a:lnTo>
                      <a:pt x="322" y="188"/>
                    </a:lnTo>
                    <a:lnTo>
                      <a:pt x="322" y="188"/>
                    </a:lnTo>
                    <a:lnTo>
                      <a:pt x="318" y="168"/>
                    </a:lnTo>
                    <a:lnTo>
                      <a:pt x="314" y="152"/>
                    </a:lnTo>
                    <a:lnTo>
                      <a:pt x="310" y="142"/>
                    </a:lnTo>
                    <a:lnTo>
                      <a:pt x="310" y="142"/>
                    </a:lnTo>
                    <a:lnTo>
                      <a:pt x="276" y="112"/>
                    </a:lnTo>
                    <a:lnTo>
                      <a:pt x="242" y="80"/>
                    </a:lnTo>
                    <a:lnTo>
                      <a:pt x="204" y="42"/>
                    </a:lnTo>
                    <a:lnTo>
                      <a:pt x="204" y="42"/>
                    </a:lnTo>
                    <a:lnTo>
                      <a:pt x="16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05" name="Google Shape;1205;g2dcae107fb3_0_966"/>
              <p:cNvSpPr/>
              <p:nvPr/>
            </p:nvSpPr>
            <p:spPr>
              <a:xfrm>
                <a:off x="7794625" y="3644900"/>
                <a:ext cx="1035050" cy="1568450"/>
              </a:xfrm>
              <a:custGeom>
                <a:rect b="b" l="l" r="r" t="t"/>
                <a:pathLst>
                  <a:path extrusionOk="0" h="988" w="652">
                    <a:moveTo>
                      <a:pt x="162" y="6"/>
                    </a:moveTo>
                    <a:lnTo>
                      <a:pt x="162" y="6"/>
                    </a:lnTo>
                    <a:lnTo>
                      <a:pt x="136" y="2"/>
                    </a:lnTo>
                    <a:lnTo>
                      <a:pt x="106" y="0"/>
                    </a:lnTo>
                    <a:lnTo>
                      <a:pt x="92" y="2"/>
                    </a:lnTo>
                    <a:lnTo>
                      <a:pt x="78" y="2"/>
                    </a:lnTo>
                    <a:lnTo>
                      <a:pt x="64" y="6"/>
                    </a:lnTo>
                    <a:lnTo>
                      <a:pt x="52" y="10"/>
                    </a:lnTo>
                    <a:lnTo>
                      <a:pt x="52" y="10"/>
                    </a:lnTo>
                    <a:lnTo>
                      <a:pt x="38" y="18"/>
                    </a:lnTo>
                    <a:lnTo>
                      <a:pt x="28" y="30"/>
                    </a:lnTo>
                    <a:lnTo>
                      <a:pt x="18" y="40"/>
                    </a:lnTo>
                    <a:lnTo>
                      <a:pt x="12" y="54"/>
                    </a:lnTo>
                    <a:lnTo>
                      <a:pt x="6" y="68"/>
                    </a:lnTo>
                    <a:lnTo>
                      <a:pt x="2" y="82"/>
                    </a:lnTo>
                    <a:lnTo>
                      <a:pt x="0" y="96"/>
                    </a:lnTo>
                    <a:lnTo>
                      <a:pt x="0" y="110"/>
                    </a:lnTo>
                    <a:lnTo>
                      <a:pt x="0" y="136"/>
                    </a:lnTo>
                    <a:lnTo>
                      <a:pt x="2" y="158"/>
                    </a:lnTo>
                    <a:lnTo>
                      <a:pt x="8" y="180"/>
                    </a:lnTo>
                    <a:lnTo>
                      <a:pt x="8" y="180"/>
                    </a:lnTo>
                    <a:lnTo>
                      <a:pt x="8" y="196"/>
                    </a:lnTo>
                    <a:lnTo>
                      <a:pt x="12" y="226"/>
                    </a:lnTo>
                    <a:lnTo>
                      <a:pt x="28" y="320"/>
                    </a:lnTo>
                    <a:lnTo>
                      <a:pt x="78" y="586"/>
                    </a:lnTo>
                    <a:lnTo>
                      <a:pt x="148" y="962"/>
                    </a:lnTo>
                    <a:lnTo>
                      <a:pt x="280" y="988"/>
                    </a:lnTo>
                    <a:lnTo>
                      <a:pt x="280" y="988"/>
                    </a:lnTo>
                    <a:lnTo>
                      <a:pt x="278" y="940"/>
                    </a:lnTo>
                    <a:lnTo>
                      <a:pt x="274" y="890"/>
                    </a:lnTo>
                    <a:lnTo>
                      <a:pt x="264" y="784"/>
                    </a:lnTo>
                    <a:lnTo>
                      <a:pt x="256" y="682"/>
                    </a:lnTo>
                    <a:lnTo>
                      <a:pt x="252" y="638"/>
                    </a:lnTo>
                    <a:lnTo>
                      <a:pt x="252" y="600"/>
                    </a:lnTo>
                    <a:lnTo>
                      <a:pt x="252" y="600"/>
                    </a:lnTo>
                    <a:lnTo>
                      <a:pt x="252" y="474"/>
                    </a:lnTo>
                    <a:lnTo>
                      <a:pt x="246" y="378"/>
                    </a:lnTo>
                    <a:lnTo>
                      <a:pt x="240" y="310"/>
                    </a:lnTo>
                    <a:lnTo>
                      <a:pt x="232" y="262"/>
                    </a:lnTo>
                    <a:lnTo>
                      <a:pt x="224" y="232"/>
                    </a:lnTo>
                    <a:lnTo>
                      <a:pt x="216" y="216"/>
                    </a:lnTo>
                    <a:lnTo>
                      <a:pt x="212" y="208"/>
                    </a:lnTo>
                    <a:lnTo>
                      <a:pt x="210" y="208"/>
                    </a:lnTo>
                    <a:lnTo>
                      <a:pt x="652" y="136"/>
                    </a:lnTo>
                    <a:lnTo>
                      <a:pt x="652" y="136"/>
                    </a:lnTo>
                    <a:lnTo>
                      <a:pt x="604" y="118"/>
                    </a:lnTo>
                    <a:lnTo>
                      <a:pt x="552" y="100"/>
                    </a:lnTo>
                    <a:lnTo>
                      <a:pt x="486" y="78"/>
                    </a:lnTo>
                    <a:lnTo>
                      <a:pt x="410" y="54"/>
                    </a:lnTo>
                    <a:lnTo>
                      <a:pt x="328" y="34"/>
                    </a:lnTo>
                    <a:lnTo>
                      <a:pt x="286" y="24"/>
                    </a:lnTo>
                    <a:lnTo>
                      <a:pt x="244" y="16"/>
                    </a:lnTo>
                    <a:lnTo>
                      <a:pt x="202" y="10"/>
                    </a:lnTo>
                    <a:lnTo>
                      <a:pt x="162" y="6"/>
                    </a:lnTo>
                    <a:lnTo>
                      <a:pt x="162" y="6"/>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06" name="Google Shape;1206;g2dcae107fb3_0_966"/>
              <p:cNvSpPr/>
              <p:nvPr/>
            </p:nvSpPr>
            <p:spPr>
              <a:xfrm>
                <a:off x="7959725" y="3238500"/>
                <a:ext cx="581025" cy="149225"/>
              </a:xfrm>
              <a:custGeom>
                <a:rect b="b" l="l" r="r" t="t"/>
                <a:pathLst>
                  <a:path extrusionOk="0" h="94" w="366">
                    <a:moveTo>
                      <a:pt x="290" y="30"/>
                    </a:moveTo>
                    <a:lnTo>
                      <a:pt x="168" y="0"/>
                    </a:lnTo>
                    <a:lnTo>
                      <a:pt x="168" y="0"/>
                    </a:lnTo>
                    <a:lnTo>
                      <a:pt x="154" y="4"/>
                    </a:lnTo>
                    <a:lnTo>
                      <a:pt x="144" y="6"/>
                    </a:lnTo>
                    <a:lnTo>
                      <a:pt x="134" y="10"/>
                    </a:lnTo>
                    <a:lnTo>
                      <a:pt x="134" y="10"/>
                    </a:lnTo>
                    <a:lnTo>
                      <a:pt x="0" y="82"/>
                    </a:lnTo>
                    <a:lnTo>
                      <a:pt x="0" y="82"/>
                    </a:lnTo>
                    <a:lnTo>
                      <a:pt x="0" y="84"/>
                    </a:lnTo>
                    <a:lnTo>
                      <a:pt x="4" y="90"/>
                    </a:lnTo>
                    <a:lnTo>
                      <a:pt x="8" y="92"/>
                    </a:lnTo>
                    <a:lnTo>
                      <a:pt x="12" y="92"/>
                    </a:lnTo>
                    <a:lnTo>
                      <a:pt x="18" y="92"/>
                    </a:lnTo>
                    <a:lnTo>
                      <a:pt x="26" y="92"/>
                    </a:lnTo>
                    <a:lnTo>
                      <a:pt x="124" y="70"/>
                    </a:lnTo>
                    <a:lnTo>
                      <a:pt x="206" y="94"/>
                    </a:lnTo>
                    <a:lnTo>
                      <a:pt x="206" y="94"/>
                    </a:lnTo>
                    <a:lnTo>
                      <a:pt x="218" y="94"/>
                    </a:lnTo>
                    <a:lnTo>
                      <a:pt x="242" y="94"/>
                    </a:lnTo>
                    <a:lnTo>
                      <a:pt x="258" y="92"/>
                    </a:lnTo>
                    <a:lnTo>
                      <a:pt x="274" y="88"/>
                    </a:lnTo>
                    <a:lnTo>
                      <a:pt x="290" y="84"/>
                    </a:lnTo>
                    <a:lnTo>
                      <a:pt x="302" y="76"/>
                    </a:lnTo>
                    <a:lnTo>
                      <a:pt x="366" y="62"/>
                    </a:lnTo>
                    <a:lnTo>
                      <a:pt x="362" y="28"/>
                    </a:lnTo>
                    <a:lnTo>
                      <a:pt x="290" y="30"/>
                    </a:lnTo>
                    <a:close/>
                  </a:path>
                </a:pathLst>
              </a:custGeom>
              <a:solidFill>
                <a:srgbClr val="8F70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07" name="Google Shape;1207;g2dcae107fb3_0_966"/>
              <p:cNvSpPr/>
              <p:nvPr/>
            </p:nvSpPr>
            <p:spPr>
              <a:xfrm>
                <a:off x="7959725" y="3238500"/>
                <a:ext cx="581025" cy="149225"/>
              </a:xfrm>
              <a:custGeom>
                <a:rect b="b" l="l" r="r" t="t"/>
                <a:pathLst>
                  <a:path extrusionOk="0" h="94" w="366">
                    <a:moveTo>
                      <a:pt x="290" y="30"/>
                    </a:moveTo>
                    <a:lnTo>
                      <a:pt x="168" y="0"/>
                    </a:lnTo>
                    <a:lnTo>
                      <a:pt x="168" y="0"/>
                    </a:lnTo>
                    <a:lnTo>
                      <a:pt x="154" y="4"/>
                    </a:lnTo>
                    <a:lnTo>
                      <a:pt x="144" y="6"/>
                    </a:lnTo>
                    <a:lnTo>
                      <a:pt x="134" y="10"/>
                    </a:lnTo>
                    <a:lnTo>
                      <a:pt x="134" y="10"/>
                    </a:lnTo>
                    <a:lnTo>
                      <a:pt x="0" y="82"/>
                    </a:lnTo>
                    <a:lnTo>
                      <a:pt x="0" y="82"/>
                    </a:lnTo>
                    <a:lnTo>
                      <a:pt x="0" y="84"/>
                    </a:lnTo>
                    <a:lnTo>
                      <a:pt x="4" y="90"/>
                    </a:lnTo>
                    <a:lnTo>
                      <a:pt x="8" y="92"/>
                    </a:lnTo>
                    <a:lnTo>
                      <a:pt x="12" y="92"/>
                    </a:lnTo>
                    <a:lnTo>
                      <a:pt x="18" y="92"/>
                    </a:lnTo>
                    <a:lnTo>
                      <a:pt x="26" y="92"/>
                    </a:lnTo>
                    <a:lnTo>
                      <a:pt x="124" y="70"/>
                    </a:lnTo>
                    <a:lnTo>
                      <a:pt x="206" y="94"/>
                    </a:lnTo>
                    <a:lnTo>
                      <a:pt x="206" y="94"/>
                    </a:lnTo>
                    <a:lnTo>
                      <a:pt x="218" y="94"/>
                    </a:lnTo>
                    <a:lnTo>
                      <a:pt x="242" y="94"/>
                    </a:lnTo>
                    <a:lnTo>
                      <a:pt x="258" y="92"/>
                    </a:lnTo>
                    <a:lnTo>
                      <a:pt x="274" y="88"/>
                    </a:lnTo>
                    <a:lnTo>
                      <a:pt x="290" y="84"/>
                    </a:lnTo>
                    <a:lnTo>
                      <a:pt x="302" y="76"/>
                    </a:lnTo>
                    <a:lnTo>
                      <a:pt x="366" y="62"/>
                    </a:lnTo>
                    <a:lnTo>
                      <a:pt x="362" y="28"/>
                    </a:lnTo>
                    <a:lnTo>
                      <a:pt x="290" y="3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08" name="Google Shape;1208;g2dcae107fb3_0_966"/>
              <p:cNvSpPr/>
              <p:nvPr/>
            </p:nvSpPr>
            <p:spPr>
              <a:xfrm>
                <a:off x="8420100" y="2232025"/>
                <a:ext cx="920750" cy="1155700"/>
              </a:xfrm>
              <a:custGeom>
                <a:rect b="b" l="l" r="r" t="t"/>
                <a:pathLst>
                  <a:path extrusionOk="0" h="728" w="580">
                    <a:moveTo>
                      <a:pt x="400" y="2"/>
                    </a:moveTo>
                    <a:lnTo>
                      <a:pt x="400" y="2"/>
                    </a:lnTo>
                    <a:lnTo>
                      <a:pt x="392" y="6"/>
                    </a:lnTo>
                    <a:lnTo>
                      <a:pt x="384" y="10"/>
                    </a:lnTo>
                    <a:lnTo>
                      <a:pt x="378" y="18"/>
                    </a:lnTo>
                    <a:lnTo>
                      <a:pt x="372" y="28"/>
                    </a:lnTo>
                    <a:lnTo>
                      <a:pt x="366" y="40"/>
                    </a:lnTo>
                    <a:lnTo>
                      <a:pt x="362" y="54"/>
                    </a:lnTo>
                    <a:lnTo>
                      <a:pt x="358" y="84"/>
                    </a:lnTo>
                    <a:lnTo>
                      <a:pt x="356" y="122"/>
                    </a:lnTo>
                    <a:lnTo>
                      <a:pt x="356" y="164"/>
                    </a:lnTo>
                    <a:lnTo>
                      <a:pt x="358" y="210"/>
                    </a:lnTo>
                    <a:lnTo>
                      <a:pt x="362" y="256"/>
                    </a:lnTo>
                    <a:lnTo>
                      <a:pt x="368" y="306"/>
                    </a:lnTo>
                    <a:lnTo>
                      <a:pt x="376" y="354"/>
                    </a:lnTo>
                    <a:lnTo>
                      <a:pt x="392" y="448"/>
                    </a:lnTo>
                    <a:lnTo>
                      <a:pt x="408" y="530"/>
                    </a:lnTo>
                    <a:lnTo>
                      <a:pt x="422" y="588"/>
                    </a:lnTo>
                    <a:lnTo>
                      <a:pt x="0" y="660"/>
                    </a:lnTo>
                    <a:lnTo>
                      <a:pt x="0" y="728"/>
                    </a:lnTo>
                    <a:lnTo>
                      <a:pt x="0" y="728"/>
                    </a:lnTo>
                    <a:lnTo>
                      <a:pt x="194" y="726"/>
                    </a:lnTo>
                    <a:lnTo>
                      <a:pt x="502" y="720"/>
                    </a:lnTo>
                    <a:lnTo>
                      <a:pt x="502" y="720"/>
                    </a:lnTo>
                    <a:lnTo>
                      <a:pt x="504" y="722"/>
                    </a:lnTo>
                    <a:lnTo>
                      <a:pt x="504" y="722"/>
                    </a:lnTo>
                    <a:lnTo>
                      <a:pt x="516" y="720"/>
                    </a:lnTo>
                    <a:lnTo>
                      <a:pt x="526" y="714"/>
                    </a:lnTo>
                    <a:lnTo>
                      <a:pt x="534" y="706"/>
                    </a:lnTo>
                    <a:lnTo>
                      <a:pt x="544" y="698"/>
                    </a:lnTo>
                    <a:lnTo>
                      <a:pt x="550" y="686"/>
                    </a:lnTo>
                    <a:lnTo>
                      <a:pt x="556" y="672"/>
                    </a:lnTo>
                    <a:lnTo>
                      <a:pt x="562" y="658"/>
                    </a:lnTo>
                    <a:lnTo>
                      <a:pt x="566" y="640"/>
                    </a:lnTo>
                    <a:lnTo>
                      <a:pt x="574" y="604"/>
                    </a:lnTo>
                    <a:lnTo>
                      <a:pt x="578" y="562"/>
                    </a:lnTo>
                    <a:lnTo>
                      <a:pt x="580" y="516"/>
                    </a:lnTo>
                    <a:lnTo>
                      <a:pt x="578" y="468"/>
                    </a:lnTo>
                    <a:lnTo>
                      <a:pt x="576" y="420"/>
                    </a:lnTo>
                    <a:lnTo>
                      <a:pt x="572" y="372"/>
                    </a:lnTo>
                    <a:lnTo>
                      <a:pt x="562" y="278"/>
                    </a:lnTo>
                    <a:lnTo>
                      <a:pt x="550" y="198"/>
                    </a:lnTo>
                    <a:lnTo>
                      <a:pt x="538" y="140"/>
                    </a:lnTo>
                    <a:lnTo>
                      <a:pt x="538" y="140"/>
                    </a:lnTo>
                    <a:lnTo>
                      <a:pt x="534" y="118"/>
                    </a:lnTo>
                    <a:lnTo>
                      <a:pt x="526" y="100"/>
                    </a:lnTo>
                    <a:lnTo>
                      <a:pt x="520" y="82"/>
                    </a:lnTo>
                    <a:lnTo>
                      <a:pt x="512" y="66"/>
                    </a:lnTo>
                    <a:lnTo>
                      <a:pt x="504" y="54"/>
                    </a:lnTo>
                    <a:lnTo>
                      <a:pt x="494" y="42"/>
                    </a:lnTo>
                    <a:lnTo>
                      <a:pt x="486" y="32"/>
                    </a:lnTo>
                    <a:lnTo>
                      <a:pt x="476" y="24"/>
                    </a:lnTo>
                    <a:lnTo>
                      <a:pt x="466" y="16"/>
                    </a:lnTo>
                    <a:lnTo>
                      <a:pt x="456" y="10"/>
                    </a:lnTo>
                    <a:lnTo>
                      <a:pt x="436" y="4"/>
                    </a:lnTo>
                    <a:lnTo>
                      <a:pt x="418" y="0"/>
                    </a:lnTo>
                    <a:lnTo>
                      <a:pt x="400" y="2"/>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09" name="Google Shape;1209;g2dcae107fb3_0_966"/>
              <p:cNvSpPr/>
              <p:nvPr/>
            </p:nvSpPr>
            <p:spPr>
              <a:xfrm>
                <a:off x="8420100" y="2232025"/>
                <a:ext cx="920750" cy="1155700"/>
              </a:xfrm>
              <a:custGeom>
                <a:rect b="b" l="l" r="r" t="t"/>
                <a:pathLst>
                  <a:path extrusionOk="0" h="728" w="580">
                    <a:moveTo>
                      <a:pt x="400" y="2"/>
                    </a:moveTo>
                    <a:lnTo>
                      <a:pt x="400" y="2"/>
                    </a:lnTo>
                    <a:lnTo>
                      <a:pt x="392" y="6"/>
                    </a:lnTo>
                    <a:lnTo>
                      <a:pt x="384" y="10"/>
                    </a:lnTo>
                    <a:lnTo>
                      <a:pt x="378" y="18"/>
                    </a:lnTo>
                    <a:lnTo>
                      <a:pt x="372" y="28"/>
                    </a:lnTo>
                    <a:lnTo>
                      <a:pt x="366" y="40"/>
                    </a:lnTo>
                    <a:lnTo>
                      <a:pt x="362" y="54"/>
                    </a:lnTo>
                    <a:lnTo>
                      <a:pt x="358" y="84"/>
                    </a:lnTo>
                    <a:lnTo>
                      <a:pt x="356" y="122"/>
                    </a:lnTo>
                    <a:lnTo>
                      <a:pt x="356" y="164"/>
                    </a:lnTo>
                    <a:lnTo>
                      <a:pt x="358" y="210"/>
                    </a:lnTo>
                    <a:lnTo>
                      <a:pt x="362" y="256"/>
                    </a:lnTo>
                    <a:lnTo>
                      <a:pt x="368" y="306"/>
                    </a:lnTo>
                    <a:lnTo>
                      <a:pt x="376" y="354"/>
                    </a:lnTo>
                    <a:lnTo>
                      <a:pt x="392" y="448"/>
                    </a:lnTo>
                    <a:lnTo>
                      <a:pt x="408" y="530"/>
                    </a:lnTo>
                    <a:lnTo>
                      <a:pt x="422" y="588"/>
                    </a:lnTo>
                    <a:lnTo>
                      <a:pt x="0" y="660"/>
                    </a:lnTo>
                    <a:lnTo>
                      <a:pt x="0" y="728"/>
                    </a:lnTo>
                    <a:lnTo>
                      <a:pt x="0" y="728"/>
                    </a:lnTo>
                    <a:lnTo>
                      <a:pt x="194" y="726"/>
                    </a:lnTo>
                    <a:lnTo>
                      <a:pt x="502" y="720"/>
                    </a:lnTo>
                    <a:lnTo>
                      <a:pt x="502" y="720"/>
                    </a:lnTo>
                    <a:lnTo>
                      <a:pt x="504" y="722"/>
                    </a:lnTo>
                    <a:lnTo>
                      <a:pt x="504" y="722"/>
                    </a:lnTo>
                    <a:lnTo>
                      <a:pt x="516" y="720"/>
                    </a:lnTo>
                    <a:lnTo>
                      <a:pt x="526" y="714"/>
                    </a:lnTo>
                    <a:lnTo>
                      <a:pt x="534" y="706"/>
                    </a:lnTo>
                    <a:lnTo>
                      <a:pt x="544" y="698"/>
                    </a:lnTo>
                    <a:lnTo>
                      <a:pt x="550" y="686"/>
                    </a:lnTo>
                    <a:lnTo>
                      <a:pt x="556" y="672"/>
                    </a:lnTo>
                    <a:lnTo>
                      <a:pt x="562" y="658"/>
                    </a:lnTo>
                    <a:lnTo>
                      <a:pt x="566" y="640"/>
                    </a:lnTo>
                    <a:lnTo>
                      <a:pt x="574" y="604"/>
                    </a:lnTo>
                    <a:lnTo>
                      <a:pt x="578" y="562"/>
                    </a:lnTo>
                    <a:lnTo>
                      <a:pt x="580" y="516"/>
                    </a:lnTo>
                    <a:lnTo>
                      <a:pt x="578" y="468"/>
                    </a:lnTo>
                    <a:lnTo>
                      <a:pt x="576" y="420"/>
                    </a:lnTo>
                    <a:lnTo>
                      <a:pt x="572" y="372"/>
                    </a:lnTo>
                    <a:lnTo>
                      <a:pt x="562" y="278"/>
                    </a:lnTo>
                    <a:lnTo>
                      <a:pt x="550" y="198"/>
                    </a:lnTo>
                    <a:lnTo>
                      <a:pt x="538" y="140"/>
                    </a:lnTo>
                    <a:lnTo>
                      <a:pt x="538" y="140"/>
                    </a:lnTo>
                    <a:lnTo>
                      <a:pt x="534" y="118"/>
                    </a:lnTo>
                    <a:lnTo>
                      <a:pt x="526" y="100"/>
                    </a:lnTo>
                    <a:lnTo>
                      <a:pt x="520" y="82"/>
                    </a:lnTo>
                    <a:lnTo>
                      <a:pt x="512" y="66"/>
                    </a:lnTo>
                    <a:lnTo>
                      <a:pt x="504" y="54"/>
                    </a:lnTo>
                    <a:lnTo>
                      <a:pt x="494" y="42"/>
                    </a:lnTo>
                    <a:lnTo>
                      <a:pt x="486" y="32"/>
                    </a:lnTo>
                    <a:lnTo>
                      <a:pt x="476" y="24"/>
                    </a:lnTo>
                    <a:lnTo>
                      <a:pt x="466" y="16"/>
                    </a:lnTo>
                    <a:lnTo>
                      <a:pt x="456" y="10"/>
                    </a:lnTo>
                    <a:lnTo>
                      <a:pt x="436" y="4"/>
                    </a:lnTo>
                    <a:lnTo>
                      <a:pt x="418" y="0"/>
                    </a:lnTo>
                    <a:lnTo>
                      <a:pt x="400" y="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10" name="Google Shape;1210;g2dcae107fb3_0_966"/>
              <p:cNvSpPr/>
              <p:nvPr/>
            </p:nvSpPr>
            <p:spPr>
              <a:xfrm>
                <a:off x="9220200" y="3197225"/>
                <a:ext cx="111125" cy="180975"/>
              </a:xfrm>
              <a:custGeom>
                <a:rect b="b" l="l" r="r" t="t"/>
                <a:pathLst>
                  <a:path extrusionOk="0" h="114" w="70">
                    <a:moveTo>
                      <a:pt x="0" y="114"/>
                    </a:moveTo>
                    <a:lnTo>
                      <a:pt x="0" y="114"/>
                    </a:lnTo>
                    <a:lnTo>
                      <a:pt x="0" y="114"/>
                    </a:lnTo>
                    <a:lnTo>
                      <a:pt x="0" y="114"/>
                    </a:lnTo>
                    <a:lnTo>
                      <a:pt x="0" y="114"/>
                    </a:lnTo>
                    <a:close/>
                    <a:moveTo>
                      <a:pt x="2" y="114"/>
                    </a:moveTo>
                    <a:lnTo>
                      <a:pt x="2" y="114"/>
                    </a:lnTo>
                    <a:lnTo>
                      <a:pt x="2" y="114"/>
                    </a:lnTo>
                    <a:lnTo>
                      <a:pt x="2" y="114"/>
                    </a:lnTo>
                    <a:lnTo>
                      <a:pt x="2" y="114"/>
                    </a:lnTo>
                    <a:close/>
                    <a:moveTo>
                      <a:pt x="2" y="114"/>
                    </a:moveTo>
                    <a:lnTo>
                      <a:pt x="2" y="114"/>
                    </a:lnTo>
                    <a:lnTo>
                      <a:pt x="2" y="114"/>
                    </a:lnTo>
                    <a:lnTo>
                      <a:pt x="2" y="114"/>
                    </a:lnTo>
                    <a:lnTo>
                      <a:pt x="2" y="114"/>
                    </a:lnTo>
                    <a:close/>
                    <a:moveTo>
                      <a:pt x="2" y="114"/>
                    </a:moveTo>
                    <a:lnTo>
                      <a:pt x="2" y="114"/>
                    </a:lnTo>
                    <a:lnTo>
                      <a:pt x="2" y="114"/>
                    </a:lnTo>
                    <a:lnTo>
                      <a:pt x="2" y="114"/>
                    </a:lnTo>
                    <a:lnTo>
                      <a:pt x="2" y="114"/>
                    </a:lnTo>
                    <a:close/>
                    <a:moveTo>
                      <a:pt x="4" y="114"/>
                    </a:moveTo>
                    <a:lnTo>
                      <a:pt x="4" y="114"/>
                    </a:lnTo>
                    <a:lnTo>
                      <a:pt x="4" y="114"/>
                    </a:lnTo>
                    <a:lnTo>
                      <a:pt x="4" y="114"/>
                    </a:lnTo>
                    <a:lnTo>
                      <a:pt x="4" y="114"/>
                    </a:lnTo>
                    <a:close/>
                    <a:moveTo>
                      <a:pt x="4" y="114"/>
                    </a:moveTo>
                    <a:lnTo>
                      <a:pt x="4" y="114"/>
                    </a:lnTo>
                    <a:lnTo>
                      <a:pt x="4" y="114"/>
                    </a:lnTo>
                    <a:lnTo>
                      <a:pt x="4" y="114"/>
                    </a:lnTo>
                    <a:lnTo>
                      <a:pt x="4" y="114"/>
                    </a:lnTo>
                    <a:close/>
                    <a:moveTo>
                      <a:pt x="4" y="114"/>
                    </a:moveTo>
                    <a:lnTo>
                      <a:pt x="4" y="114"/>
                    </a:lnTo>
                    <a:lnTo>
                      <a:pt x="4" y="114"/>
                    </a:lnTo>
                    <a:lnTo>
                      <a:pt x="4" y="114"/>
                    </a:lnTo>
                    <a:lnTo>
                      <a:pt x="4" y="114"/>
                    </a:lnTo>
                    <a:close/>
                    <a:moveTo>
                      <a:pt x="6" y="114"/>
                    </a:moveTo>
                    <a:lnTo>
                      <a:pt x="6" y="114"/>
                    </a:lnTo>
                    <a:lnTo>
                      <a:pt x="6" y="114"/>
                    </a:lnTo>
                    <a:lnTo>
                      <a:pt x="6" y="114"/>
                    </a:lnTo>
                    <a:lnTo>
                      <a:pt x="6" y="114"/>
                    </a:lnTo>
                    <a:close/>
                    <a:moveTo>
                      <a:pt x="6" y="114"/>
                    </a:moveTo>
                    <a:lnTo>
                      <a:pt x="6" y="114"/>
                    </a:lnTo>
                    <a:lnTo>
                      <a:pt x="6" y="114"/>
                    </a:lnTo>
                    <a:lnTo>
                      <a:pt x="6" y="114"/>
                    </a:lnTo>
                    <a:lnTo>
                      <a:pt x="6" y="114"/>
                    </a:lnTo>
                    <a:close/>
                    <a:moveTo>
                      <a:pt x="6" y="114"/>
                    </a:moveTo>
                    <a:lnTo>
                      <a:pt x="6" y="114"/>
                    </a:lnTo>
                    <a:lnTo>
                      <a:pt x="6" y="114"/>
                    </a:lnTo>
                    <a:lnTo>
                      <a:pt x="6" y="114"/>
                    </a:lnTo>
                    <a:lnTo>
                      <a:pt x="6" y="114"/>
                    </a:lnTo>
                    <a:close/>
                    <a:moveTo>
                      <a:pt x="8" y="112"/>
                    </a:moveTo>
                    <a:lnTo>
                      <a:pt x="8" y="112"/>
                    </a:lnTo>
                    <a:lnTo>
                      <a:pt x="8" y="112"/>
                    </a:lnTo>
                    <a:lnTo>
                      <a:pt x="8" y="112"/>
                    </a:lnTo>
                    <a:lnTo>
                      <a:pt x="8" y="112"/>
                    </a:lnTo>
                    <a:close/>
                    <a:moveTo>
                      <a:pt x="8" y="112"/>
                    </a:moveTo>
                    <a:lnTo>
                      <a:pt x="8" y="112"/>
                    </a:lnTo>
                    <a:lnTo>
                      <a:pt x="8" y="112"/>
                    </a:lnTo>
                    <a:lnTo>
                      <a:pt x="8" y="112"/>
                    </a:lnTo>
                    <a:lnTo>
                      <a:pt x="8" y="112"/>
                    </a:lnTo>
                    <a:close/>
                    <a:moveTo>
                      <a:pt x="8" y="112"/>
                    </a:moveTo>
                    <a:lnTo>
                      <a:pt x="8" y="112"/>
                    </a:lnTo>
                    <a:lnTo>
                      <a:pt x="8" y="112"/>
                    </a:lnTo>
                    <a:lnTo>
                      <a:pt x="8" y="112"/>
                    </a:lnTo>
                    <a:lnTo>
                      <a:pt x="8" y="112"/>
                    </a:lnTo>
                    <a:close/>
                    <a:moveTo>
                      <a:pt x="10" y="112"/>
                    </a:moveTo>
                    <a:lnTo>
                      <a:pt x="10" y="112"/>
                    </a:lnTo>
                    <a:lnTo>
                      <a:pt x="10" y="112"/>
                    </a:lnTo>
                    <a:lnTo>
                      <a:pt x="10" y="112"/>
                    </a:lnTo>
                    <a:lnTo>
                      <a:pt x="10" y="112"/>
                    </a:lnTo>
                    <a:close/>
                    <a:moveTo>
                      <a:pt x="12" y="112"/>
                    </a:moveTo>
                    <a:lnTo>
                      <a:pt x="12" y="112"/>
                    </a:lnTo>
                    <a:lnTo>
                      <a:pt x="12" y="112"/>
                    </a:lnTo>
                    <a:lnTo>
                      <a:pt x="12" y="112"/>
                    </a:lnTo>
                    <a:lnTo>
                      <a:pt x="12" y="112"/>
                    </a:lnTo>
                    <a:close/>
                    <a:moveTo>
                      <a:pt x="12" y="112"/>
                    </a:moveTo>
                    <a:lnTo>
                      <a:pt x="12" y="112"/>
                    </a:lnTo>
                    <a:lnTo>
                      <a:pt x="12" y="112"/>
                    </a:lnTo>
                    <a:lnTo>
                      <a:pt x="12" y="112"/>
                    </a:lnTo>
                    <a:lnTo>
                      <a:pt x="12" y="112"/>
                    </a:lnTo>
                    <a:close/>
                    <a:moveTo>
                      <a:pt x="14" y="110"/>
                    </a:moveTo>
                    <a:lnTo>
                      <a:pt x="14" y="110"/>
                    </a:lnTo>
                    <a:lnTo>
                      <a:pt x="14" y="110"/>
                    </a:lnTo>
                    <a:lnTo>
                      <a:pt x="14" y="110"/>
                    </a:lnTo>
                    <a:lnTo>
                      <a:pt x="14" y="110"/>
                    </a:lnTo>
                    <a:close/>
                    <a:moveTo>
                      <a:pt x="16" y="110"/>
                    </a:moveTo>
                    <a:lnTo>
                      <a:pt x="16" y="110"/>
                    </a:lnTo>
                    <a:lnTo>
                      <a:pt x="16" y="110"/>
                    </a:lnTo>
                    <a:lnTo>
                      <a:pt x="16" y="110"/>
                    </a:lnTo>
                    <a:lnTo>
                      <a:pt x="16" y="110"/>
                    </a:lnTo>
                    <a:close/>
                    <a:moveTo>
                      <a:pt x="18" y="110"/>
                    </a:moveTo>
                    <a:lnTo>
                      <a:pt x="18" y="110"/>
                    </a:lnTo>
                    <a:lnTo>
                      <a:pt x="18" y="110"/>
                    </a:lnTo>
                    <a:lnTo>
                      <a:pt x="18" y="110"/>
                    </a:lnTo>
                    <a:lnTo>
                      <a:pt x="18" y="110"/>
                    </a:lnTo>
                    <a:close/>
                    <a:moveTo>
                      <a:pt x="18" y="108"/>
                    </a:moveTo>
                    <a:lnTo>
                      <a:pt x="18" y="108"/>
                    </a:lnTo>
                    <a:lnTo>
                      <a:pt x="18" y="108"/>
                    </a:lnTo>
                    <a:lnTo>
                      <a:pt x="18" y="108"/>
                    </a:lnTo>
                    <a:lnTo>
                      <a:pt x="18" y="108"/>
                    </a:lnTo>
                    <a:close/>
                    <a:moveTo>
                      <a:pt x="20" y="108"/>
                    </a:moveTo>
                    <a:lnTo>
                      <a:pt x="20" y="108"/>
                    </a:lnTo>
                    <a:lnTo>
                      <a:pt x="18" y="108"/>
                    </a:lnTo>
                    <a:lnTo>
                      <a:pt x="18" y="108"/>
                    </a:lnTo>
                    <a:lnTo>
                      <a:pt x="20" y="108"/>
                    </a:lnTo>
                    <a:close/>
                    <a:moveTo>
                      <a:pt x="20" y="108"/>
                    </a:moveTo>
                    <a:lnTo>
                      <a:pt x="20" y="108"/>
                    </a:lnTo>
                    <a:lnTo>
                      <a:pt x="20" y="108"/>
                    </a:lnTo>
                    <a:lnTo>
                      <a:pt x="20" y="108"/>
                    </a:lnTo>
                    <a:lnTo>
                      <a:pt x="20" y="108"/>
                    </a:lnTo>
                    <a:close/>
                    <a:moveTo>
                      <a:pt x="20" y="106"/>
                    </a:moveTo>
                    <a:lnTo>
                      <a:pt x="20" y="106"/>
                    </a:lnTo>
                    <a:lnTo>
                      <a:pt x="20" y="106"/>
                    </a:lnTo>
                    <a:lnTo>
                      <a:pt x="20" y="106"/>
                    </a:lnTo>
                    <a:lnTo>
                      <a:pt x="20" y="106"/>
                    </a:lnTo>
                    <a:close/>
                    <a:moveTo>
                      <a:pt x="22" y="106"/>
                    </a:moveTo>
                    <a:lnTo>
                      <a:pt x="22" y="106"/>
                    </a:lnTo>
                    <a:lnTo>
                      <a:pt x="22" y="106"/>
                    </a:lnTo>
                    <a:lnTo>
                      <a:pt x="22" y="106"/>
                    </a:lnTo>
                    <a:lnTo>
                      <a:pt x="22" y="106"/>
                    </a:lnTo>
                    <a:close/>
                    <a:moveTo>
                      <a:pt x="22" y="106"/>
                    </a:moveTo>
                    <a:lnTo>
                      <a:pt x="22" y="106"/>
                    </a:lnTo>
                    <a:lnTo>
                      <a:pt x="22" y="106"/>
                    </a:lnTo>
                    <a:lnTo>
                      <a:pt x="22" y="106"/>
                    </a:lnTo>
                    <a:lnTo>
                      <a:pt x="22" y="106"/>
                    </a:lnTo>
                    <a:close/>
                    <a:moveTo>
                      <a:pt x="24" y="106"/>
                    </a:moveTo>
                    <a:lnTo>
                      <a:pt x="24" y="106"/>
                    </a:lnTo>
                    <a:lnTo>
                      <a:pt x="24" y="106"/>
                    </a:lnTo>
                    <a:lnTo>
                      <a:pt x="24" y="106"/>
                    </a:lnTo>
                    <a:lnTo>
                      <a:pt x="24" y="106"/>
                    </a:lnTo>
                    <a:close/>
                    <a:moveTo>
                      <a:pt x="24" y="104"/>
                    </a:moveTo>
                    <a:lnTo>
                      <a:pt x="24" y="104"/>
                    </a:lnTo>
                    <a:lnTo>
                      <a:pt x="24" y="106"/>
                    </a:lnTo>
                    <a:lnTo>
                      <a:pt x="24" y="106"/>
                    </a:lnTo>
                    <a:lnTo>
                      <a:pt x="24" y="104"/>
                    </a:lnTo>
                    <a:close/>
                    <a:moveTo>
                      <a:pt x="24" y="104"/>
                    </a:moveTo>
                    <a:lnTo>
                      <a:pt x="24" y="104"/>
                    </a:lnTo>
                    <a:lnTo>
                      <a:pt x="24" y="104"/>
                    </a:lnTo>
                    <a:lnTo>
                      <a:pt x="24" y="104"/>
                    </a:lnTo>
                    <a:lnTo>
                      <a:pt x="24" y="104"/>
                    </a:lnTo>
                    <a:close/>
                    <a:moveTo>
                      <a:pt x="26" y="104"/>
                    </a:moveTo>
                    <a:lnTo>
                      <a:pt x="26" y="104"/>
                    </a:lnTo>
                    <a:lnTo>
                      <a:pt x="24" y="104"/>
                    </a:lnTo>
                    <a:lnTo>
                      <a:pt x="24" y="104"/>
                    </a:lnTo>
                    <a:lnTo>
                      <a:pt x="26" y="104"/>
                    </a:lnTo>
                    <a:close/>
                    <a:moveTo>
                      <a:pt x="26" y="104"/>
                    </a:moveTo>
                    <a:lnTo>
                      <a:pt x="26" y="104"/>
                    </a:lnTo>
                    <a:lnTo>
                      <a:pt x="26" y="104"/>
                    </a:lnTo>
                    <a:lnTo>
                      <a:pt x="26" y="104"/>
                    </a:lnTo>
                    <a:lnTo>
                      <a:pt x="26" y="104"/>
                    </a:lnTo>
                    <a:close/>
                    <a:moveTo>
                      <a:pt x="26" y="104"/>
                    </a:moveTo>
                    <a:lnTo>
                      <a:pt x="26" y="104"/>
                    </a:lnTo>
                    <a:lnTo>
                      <a:pt x="26" y="104"/>
                    </a:lnTo>
                    <a:lnTo>
                      <a:pt x="26" y="104"/>
                    </a:lnTo>
                    <a:lnTo>
                      <a:pt x="26" y="104"/>
                    </a:lnTo>
                    <a:close/>
                    <a:moveTo>
                      <a:pt x="26" y="102"/>
                    </a:moveTo>
                    <a:lnTo>
                      <a:pt x="26" y="102"/>
                    </a:lnTo>
                    <a:lnTo>
                      <a:pt x="26" y="102"/>
                    </a:lnTo>
                    <a:lnTo>
                      <a:pt x="26" y="102"/>
                    </a:lnTo>
                    <a:lnTo>
                      <a:pt x="26" y="102"/>
                    </a:lnTo>
                    <a:close/>
                    <a:moveTo>
                      <a:pt x="28" y="102"/>
                    </a:moveTo>
                    <a:lnTo>
                      <a:pt x="28" y="102"/>
                    </a:lnTo>
                    <a:lnTo>
                      <a:pt x="28" y="102"/>
                    </a:lnTo>
                    <a:lnTo>
                      <a:pt x="28" y="102"/>
                    </a:lnTo>
                    <a:lnTo>
                      <a:pt x="28" y="102"/>
                    </a:lnTo>
                    <a:close/>
                    <a:moveTo>
                      <a:pt x="28" y="102"/>
                    </a:moveTo>
                    <a:lnTo>
                      <a:pt x="28" y="102"/>
                    </a:lnTo>
                    <a:lnTo>
                      <a:pt x="28" y="102"/>
                    </a:lnTo>
                    <a:lnTo>
                      <a:pt x="28" y="102"/>
                    </a:lnTo>
                    <a:lnTo>
                      <a:pt x="28" y="102"/>
                    </a:lnTo>
                    <a:close/>
                    <a:moveTo>
                      <a:pt x="28" y="102"/>
                    </a:moveTo>
                    <a:lnTo>
                      <a:pt x="28" y="102"/>
                    </a:lnTo>
                    <a:lnTo>
                      <a:pt x="28" y="102"/>
                    </a:lnTo>
                    <a:lnTo>
                      <a:pt x="28" y="102"/>
                    </a:lnTo>
                    <a:lnTo>
                      <a:pt x="28" y="102"/>
                    </a:lnTo>
                    <a:close/>
                    <a:moveTo>
                      <a:pt x="30" y="100"/>
                    </a:moveTo>
                    <a:lnTo>
                      <a:pt x="30" y="100"/>
                    </a:lnTo>
                    <a:lnTo>
                      <a:pt x="28" y="100"/>
                    </a:lnTo>
                    <a:lnTo>
                      <a:pt x="28" y="100"/>
                    </a:lnTo>
                    <a:lnTo>
                      <a:pt x="30" y="100"/>
                    </a:lnTo>
                    <a:close/>
                    <a:moveTo>
                      <a:pt x="30" y="100"/>
                    </a:moveTo>
                    <a:lnTo>
                      <a:pt x="30" y="100"/>
                    </a:lnTo>
                    <a:lnTo>
                      <a:pt x="30" y="100"/>
                    </a:lnTo>
                    <a:lnTo>
                      <a:pt x="30" y="100"/>
                    </a:lnTo>
                    <a:lnTo>
                      <a:pt x="30" y="100"/>
                    </a:lnTo>
                    <a:close/>
                    <a:moveTo>
                      <a:pt x="30" y="100"/>
                    </a:moveTo>
                    <a:lnTo>
                      <a:pt x="30" y="100"/>
                    </a:lnTo>
                    <a:lnTo>
                      <a:pt x="30" y="100"/>
                    </a:lnTo>
                    <a:lnTo>
                      <a:pt x="30" y="100"/>
                    </a:lnTo>
                    <a:lnTo>
                      <a:pt x="30" y="100"/>
                    </a:lnTo>
                    <a:close/>
                    <a:moveTo>
                      <a:pt x="30" y="100"/>
                    </a:moveTo>
                    <a:lnTo>
                      <a:pt x="30" y="100"/>
                    </a:lnTo>
                    <a:lnTo>
                      <a:pt x="30" y="100"/>
                    </a:lnTo>
                    <a:lnTo>
                      <a:pt x="30" y="100"/>
                    </a:lnTo>
                    <a:lnTo>
                      <a:pt x="30" y="100"/>
                    </a:lnTo>
                    <a:close/>
                    <a:moveTo>
                      <a:pt x="32" y="98"/>
                    </a:moveTo>
                    <a:lnTo>
                      <a:pt x="32" y="98"/>
                    </a:lnTo>
                    <a:lnTo>
                      <a:pt x="32" y="98"/>
                    </a:lnTo>
                    <a:lnTo>
                      <a:pt x="32" y="98"/>
                    </a:lnTo>
                    <a:lnTo>
                      <a:pt x="32" y="98"/>
                    </a:lnTo>
                    <a:close/>
                    <a:moveTo>
                      <a:pt x="68" y="8"/>
                    </a:moveTo>
                    <a:lnTo>
                      <a:pt x="68" y="8"/>
                    </a:lnTo>
                    <a:lnTo>
                      <a:pt x="62" y="36"/>
                    </a:lnTo>
                    <a:lnTo>
                      <a:pt x="54" y="60"/>
                    </a:lnTo>
                    <a:lnTo>
                      <a:pt x="44" y="82"/>
                    </a:lnTo>
                    <a:lnTo>
                      <a:pt x="32" y="98"/>
                    </a:lnTo>
                    <a:lnTo>
                      <a:pt x="32" y="98"/>
                    </a:lnTo>
                    <a:lnTo>
                      <a:pt x="44" y="82"/>
                    </a:lnTo>
                    <a:lnTo>
                      <a:pt x="54" y="60"/>
                    </a:lnTo>
                    <a:lnTo>
                      <a:pt x="62" y="36"/>
                    </a:lnTo>
                    <a:lnTo>
                      <a:pt x="68" y="8"/>
                    </a:lnTo>
                    <a:close/>
                    <a:moveTo>
                      <a:pt x="68" y="6"/>
                    </a:moveTo>
                    <a:lnTo>
                      <a:pt x="68" y="6"/>
                    </a:lnTo>
                    <a:lnTo>
                      <a:pt x="68" y="8"/>
                    </a:lnTo>
                    <a:lnTo>
                      <a:pt x="68" y="8"/>
                    </a:lnTo>
                    <a:lnTo>
                      <a:pt x="68" y="6"/>
                    </a:lnTo>
                    <a:close/>
                    <a:moveTo>
                      <a:pt x="68" y="6"/>
                    </a:moveTo>
                    <a:lnTo>
                      <a:pt x="68" y="6"/>
                    </a:lnTo>
                    <a:lnTo>
                      <a:pt x="68" y="6"/>
                    </a:lnTo>
                    <a:lnTo>
                      <a:pt x="68" y="6"/>
                    </a:lnTo>
                    <a:lnTo>
                      <a:pt x="68" y="6"/>
                    </a:lnTo>
                    <a:close/>
                    <a:moveTo>
                      <a:pt x="68" y="4"/>
                    </a:moveTo>
                    <a:lnTo>
                      <a:pt x="68" y="4"/>
                    </a:lnTo>
                    <a:lnTo>
                      <a:pt x="68" y="4"/>
                    </a:lnTo>
                    <a:lnTo>
                      <a:pt x="68" y="4"/>
                    </a:lnTo>
                    <a:lnTo>
                      <a:pt x="68" y="4"/>
                    </a:lnTo>
                    <a:close/>
                    <a:moveTo>
                      <a:pt x="68" y="4"/>
                    </a:moveTo>
                    <a:lnTo>
                      <a:pt x="68" y="4"/>
                    </a:lnTo>
                    <a:lnTo>
                      <a:pt x="68" y="4"/>
                    </a:lnTo>
                    <a:lnTo>
                      <a:pt x="68" y="4"/>
                    </a:lnTo>
                    <a:lnTo>
                      <a:pt x="68" y="4"/>
                    </a:lnTo>
                    <a:close/>
                    <a:moveTo>
                      <a:pt x="68" y="2"/>
                    </a:moveTo>
                    <a:lnTo>
                      <a:pt x="68" y="2"/>
                    </a:lnTo>
                    <a:lnTo>
                      <a:pt x="68" y="2"/>
                    </a:lnTo>
                    <a:lnTo>
                      <a:pt x="68" y="2"/>
                    </a:lnTo>
                    <a:lnTo>
                      <a:pt x="68" y="2"/>
                    </a:lnTo>
                    <a:close/>
                    <a:moveTo>
                      <a:pt x="70" y="0"/>
                    </a:moveTo>
                    <a:lnTo>
                      <a:pt x="70" y="0"/>
                    </a:lnTo>
                    <a:lnTo>
                      <a:pt x="70" y="0"/>
                    </a:lnTo>
                    <a:lnTo>
                      <a:pt x="70" y="0"/>
                    </a:lnTo>
                    <a:lnTo>
                      <a:pt x="70" y="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11" name="Google Shape;1211;g2dcae107fb3_0_966"/>
              <p:cNvSpPr/>
              <p:nvPr/>
            </p:nvSpPr>
            <p:spPr>
              <a:xfrm>
                <a:off x="9220200" y="33782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12" name="Google Shape;1212;g2dcae107fb3_0_966"/>
              <p:cNvSpPr/>
              <p:nvPr/>
            </p:nvSpPr>
            <p:spPr>
              <a:xfrm>
                <a:off x="9223375" y="33782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13" name="Google Shape;1213;g2dcae107fb3_0_966"/>
              <p:cNvSpPr/>
              <p:nvPr/>
            </p:nvSpPr>
            <p:spPr>
              <a:xfrm>
                <a:off x="9223375" y="33782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14" name="Google Shape;1214;g2dcae107fb3_0_966"/>
              <p:cNvSpPr/>
              <p:nvPr/>
            </p:nvSpPr>
            <p:spPr>
              <a:xfrm>
                <a:off x="9223375" y="33782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15" name="Google Shape;1215;g2dcae107fb3_0_966"/>
              <p:cNvSpPr/>
              <p:nvPr/>
            </p:nvSpPr>
            <p:spPr>
              <a:xfrm>
                <a:off x="9226550" y="33782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16" name="Google Shape;1216;g2dcae107fb3_0_966"/>
              <p:cNvSpPr/>
              <p:nvPr/>
            </p:nvSpPr>
            <p:spPr>
              <a:xfrm>
                <a:off x="9226550" y="33782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17" name="Google Shape;1217;g2dcae107fb3_0_966"/>
              <p:cNvSpPr/>
              <p:nvPr/>
            </p:nvSpPr>
            <p:spPr>
              <a:xfrm>
                <a:off x="9226550" y="33782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18" name="Google Shape;1218;g2dcae107fb3_0_966"/>
              <p:cNvSpPr/>
              <p:nvPr/>
            </p:nvSpPr>
            <p:spPr>
              <a:xfrm>
                <a:off x="9229725" y="33782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19" name="Google Shape;1219;g2dcae107fb3_0_966"/>
              <p:cNvSpPr/>
              <p:nvPr/>
            </p:nvSpPr>
            <p:spPr>
              <a:xfrm>
                <a:off x="9229725" y="33782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20" name="Google Shape;1220;g2dcae107fb3_0_966"/>
              <p:cNvSpPr/>
              <p:nvPr/>
            </p:nvSpPr>
            <p:spPr>
              <a:xfrm>
                <a:off x="9229725" y="33782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21" name="Google Shape;1221;g2dcae107fb3_0_966"/>
              <p:cNvSpPr/>
              <p:nvPr/>
            </p:nvSpPr>
            <p:spPr>
              <a:xfrm>
                <a:off x="9232900" y="33750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22" name="Google Shape;1222;g2dcae107fb3_0_966"/>
              <p:cNvSpPr/>
              <p:nvPr/>
            </p:nvSpPr>
            <p:spPr>
              <a:xfrm>
                <a:off x="9232900" y="33750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23" name="Google Shape;1223;g2dcae107fb3_0_966"/>
              <p:cNvSpPr/>
              <p:nvPr/>
            </p:nvSpPr>
            <p:spPr>
              <a:xfrm>
                <a:off x="9232900" y="33750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24" name="Google Shape;1224;g2dcae107fb3_0_966"/>
              <p:cNvSpPr/>
              <p:nvPr/>
            </p:nvSpPr>
            <p:spPr>
              <a:xfrm>
                <a:off x="9236075" y="33750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25" name="Google Shape;1225;g2dcae107fb3_0_966"/>
              <p:cNvSpPr/>
              <p:nvPr/>
            </p:nvSpPr>
            <p:spPr>
              <a:xfrm>
                <a:off x="9239250" y="33750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26" name="Google Shape;1226;g2dcae107fb3_0_966"/>
              <p:cNvSpPr/>
              <p:nvPr/>
            </p:nvSpPr>
            <p:spPr>
              <a:xfrm>
                <a:off x="9239250" y="33750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27" name="Google Shape;1227;g2dcae107fb3_0_966"/>
              <p:cNvSpPr/>
              <p:nvPr/>
            </p:nvSpPr>
            <p:spPr>
              <a:xfrm>
                <a:off x="9242425" y="33718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28" name="Google Shape;1228;g2dcae107fb3_0_966"/>
              <p:cNvSpPr/>
              <p:nvPr/>
            </p:nvSpPr>
            <p:spPr>
              <a:xfrm>
                <a:off x="9245600" y="33718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29" name="Google Shape;1229;g2dcae107fb3_0_966"/>
              <p:cNvSpPr/>
              <p:nvPr/>
            </p:nvSpPr>
            <p:spPr>
              <a:xfrm>
                <a:off x="9248775" y="33718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30" name="Google Shape;1230;g2dcae107fb3_0_966"/>
              <p:cNvSpPr/>
              <p:nvPr/>
            </p:nvSpPr>
            <p:spPr>
              <a:xfrm>
                <a:off x="9248775" y="33686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31" name="Google Shape;1231;g2dcae107fb3_0_966"/>
              <p:cNvSpPr/>
              <p:nvPr/>
            </p:nvSpPr>
            <p:spPr>
              <a:xfrm>
                <a:off x="9248775" y="3368675"/>
                <a:ext cx="33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32" name="Google Shape;1232;g2dcae107fb3_0_966"/>
              <p:cNvSpPr/>
              <p:nvPr/>
            </p:nvSpPr>
            <p:spPr>
              <a:xfrm>
                <a:off x="9251950" y="33686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33" name="Google Shape;1233;g2dcae107fb3_0_966"/>
              <p:cNvSpPr/>
              <p:nvPr/>
            </p:nvSpPr>
            <p:spPr>
              <a:xfrm>
                <a:off x="9251950" y="33655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34" name="Google Shape;1234;g2dcae107fb3_0_966"/>
              <p:cNvSpPr/>
              <p:nvPr/>
            </p:nvSpPr>
            <p:spPr>
              <a:xfrm>
                <a:off x="9255125" y="33655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35" name="Google Shape;1235;g2dcae107fb3_0_966"/>
              <p:cNvSpPr/>
              <p:nvPr/>
            </p:nvSpPr>
            <p:spPr>
              <a:xfrm>
                <a:off x="9255125" y="33655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36" name="Google Shape;1236;g2dcae107fb3_0_966"/>
              <p:cNvSpPr/>
              <p:nvPr/>
            </p:nvSpPr>
            <p:spPr>
              <a:xfrm>
                <a:off x="9258300" y="33655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37" name="Google Shape;1237;g2dcae107fb3_0_966"/>
              <p:cNvSpPr/>
              <p:nvPr/>
            </p:nvSpPr>
            <p:spPr>
              <a:xfrm>
                <a:off x="9258300" y="3362325"/>
                <a:ext cx="1500" cy="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38" name="Google Shape;1238;g2dcae107fb3_0_966"/>
              <p:cNvSpPr/>
              <p:nvPr/>
            </p:nvSpPr>
            <p:spPr>
              <a:xfrm>
                <a:off x="9258300" y="33623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39" name="Google Shape;1239;g2dcae107fb3_0_966"/>
              <p:cNvSpPr/>
              <p:nvPr/>
            </p:nvSpPr>
            <p:spPr>
              <a:xfrm>
                <a:off x="9258300" y="3362325"/>
                <a:ext cx="33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40" name="Google Shape;1240;g2dcae107fb3_0_966"/>
              <p:cNvSpPr/>
              <p:nvPr/>
            </p:nvSpPr>
            <p:spPr>
              <a:xfrm>
                <a:off x="9261475" y="33623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41" name="Google Shape;1241;g2dcae107fb3_0_966"/>
              <p:cNvSpPr/>
              <p:nvPr/>
            </p:nvSpPr>
            <p:spPr>
              <a:xfrm>
                <a:off x="9261475" y="33623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42" name="Google Shape;1242;g2dcae107fb3_0_966"/>
              <p:cNvSpPr/>
              <p:nvPr/>
            </p:nvSpPr>
            <p:spPr>
              <a:xfrm>
                <a:off x="9261475" y="33591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43" name="Google Shape;1243;g2dcae107fb3_0_966"/>
              <p:cNvSpPr/>
              <p:nvPr/>
            </p:nvSpPr>
            <p:spPr>
              <a:xfrm>
                <a:off x="9264650" y="33591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44" name="Google Shape;1244;g2dcae107fb3_0_966"/>
              <p:cNvSpPr/>
              <p:nvPr/>
            </p:nvSpPr>
            <p:spPr>
              <a:xfrm>
                <a:off x="9264650" y="33591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45" name="Google Shape;1245;g2dcae107fb3_0_966"/>
              <p:cNvSpPr/>
              <p:nvPr/>
            </p:nvSpPr>
            <p:spPr>
              <a:xfrm>
                <a:off x="9264650" y="33591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46" name="Google Shape;1246;g2dcae107fb3_0_966"/>
              <p:cNvSpPr/>
              <p:nvPr/>
            </p:nvSpPr>
            <p:spPr>
              <a:xfrm>
                <a:off x="9264650" y="3355975"/>
                <a:ext cx="33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47" name="Google Shape;1247;g2dcae107fb3_0_966"/>
              <p:cNvSpPr/>
              <p:nvPr/>
            </p:nvSpPr>
            <p:spPr>
              <a:xfrm>
                <a:off x="9267825" y="33559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48" name="Google Shape;1248;g2dcae107fb3_0_966"/>
              <p:cNvSpPr/>
              <p:nvPr/>
            </p:nvSpPr>
            <p:spPr>
              <a:xfrm>
                <a:off x="9267825" y="33559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49" name="Google Shape;1249;g2dcae107fb3_0_966"/>
              <p:cNvSpPr/>
              <p:nvPr/>
            </p:nvSpPr>
            <p:spPr>
              <a:xfrm>
                <a:off x="9267825" y="33559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50" name="Google Shape;1250;g2dcae107fb3_0_966"/>
              <p:cNvSpPr/>
              <p:nvPr/>
            </p:nvSpPr>
            <p:spPr>
              <a:xfrm>
                <a:off x="9271000" y="33528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51" name="Google Shape;1251;g2dcae107fb3_0_966"/>
              <p:cNvSpPr/>
              <p:nvPr/>
            </p:nvSpPr>
            <p:spPr>
              <a:xfrm>
                <a:off x="9271000" y="3209925"/>
                <a:ext cx="57150" cy="142875"/>
              </a:xfrm>
              <a:custGeom>
                <a:rect b="b" l="l" r="r" t="t"/>
                <a:pathLst>
                  <a:path extrusionOk="0" h="90" w="36">
                    <a:moveTo>
                      <a:pt x="36" y="0"/>
                    </a:moveTo>
                    <a:lnTo>
                      <a:pt x="36" y="0"/>
                    </a:lnTo>
                    <a:lnTo>
                      <a:pt x="30" y="28"/>
                    </a:lnTo>
                    <a:lnTo>
                      <a:pt x="22" y="52"/>
                    </a:lnTo>
                    <a:lnTo>
                      <a:pt x="12" y="74"/>
                    </a:lnTo>
                    <a:lnTo>
                      <a:pt x="0" y="90"/>
                    </a:lnTo>
                    <a:lnTo>
                      <a:pt x="0" y="90"/>
                    </a:lnTo>
                    <a:lnTo>
                      <a:pt x="12" y="74"/>
                    </a:lnTo>
                    <a:lnTo>
                      <a:pt x="22" y="52"/>
                    </a:lnTo>
                    <a:lnTo>
                      <a:pt x="30" y="28"/>
                    </a:lnTo>
                    <a:lnTo>
                      <a:pt x="3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52" name="Google Shape;1252;g2dcae107fb3_0_966"/>
              <p:cNvSpPr/>
              <p:nvPr/>
            </p:nvSpPr>
            <p:spPr>
              <a:xfrm>
                <a:off x="9328150" y="3206750"/>
                <a:ext cx="1500" cy="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53" name="Google Shape;1253;g2dcae107fb3_0_966"/>
              <p:cNvSpPr/>
              <p:nvPr/>
            </p:nvSpPr>
            <p:spPr>
              <a:xfrm>
                <a:off x="9328150" y="32067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54" name="Google Shape;1254;g2dcae107fb3_0_966"/>
              <p:cNvSpPr/>
              <p:nvPr/>
            </p:nvSpPr>
            <p:spPr>
              <a:xfrm>
                <a:off x="9328150" y="32035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55" name="Google Shape;1255;g2dcae107fb3_0_966"/>
              <p:cNvSpPr/>
              <p:nvPr/>
            </p:nvSpPr>
            <p:spPr>
              <a:xfrm>
                <a:off x="9328150" y="32035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56" name="Google Shape;1256;g2dcae107fb3_0_966"/>
              <p:cNvSpPr/>
              <p:nvPr/>
            </p:nvSpPr>
            <p:spPr>
              <a:xfrm>
                <a:off x="9328150" y="32004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57" name="Google Shape;1257;g2dcae107fb3_0_966"/>
              <p:cNvSpPr/>
              <p:nvPr/>
            </p:nvSpPr>
            <p:spPr>
              <a:xfrm>
                <a:off x="9331325" y="31972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58" name="Google Shape;1258;g2dcae107fb3_0_966"/>
              <p:cNvSpPr/>
              <p:nvPr/>
            </p:nvSpPr>
            <p:spPr>
              <a:xfrm>
                <a:off x="8420100" y="2654300"/>
                <a:ext cx="920750" cy="733425"/>
              </a:xfrm>
              <a:custGeom>
                <a:rect b="b" l="l" r="r" t="t"/>
                <a:pathLst>
                  <a:path extrusionOk="0" h="462" w="580">
                    <a:moveTo>
                      <a:pt x="560" y="0"/>
                    </a:moveTo>
                    <a:lnTo>
                      <a:pt x="560" y="0"/>
                    </a:lnTo>
                    <a:lnTo>
                      <a:pt x="564" y="58"/>
                    </a:lnTo>
                    <a:lnTo>
                      <a:pt x="562" y="88"/>
                    </a:lnTo>
                    <a:lnTo>
                      <a:pt x="562" y="118"/>
                    </a:lnTo>
                    <a:lnTo>
                      <a:pt x="558" y="148"/>
                    </a:lnTo>
                    <a:lnTo>
                      <a:pt x="554" y="176"/>
                    </a:lnTo>
                    <a:lnTo>
                      <a:pt x="546" y="204"/>
                    </a:lnTo>
                    <a:lnTo>
                      <a:pt x="536" y="230"/>
                    </a:lnTo>
                    <a:lnTo>
                      <a:pt x="536" y="230"/>
                    </a:lnTo>
                    <a:lnTo>
                      <a:pt x="528" y="246"/>
                    </a:lnTo>
                    <a:lnTo>
                      <a:pt x="520" y="262"/>
                    </a:lnTo>
                    <a:lnTo>
                      <a:pt x="510" y="278"/>
                    </a:lnTo>
                    <a:lnTo>
                      <a:pt x="498" y="292"/>
                    </a:lnTo>
                    <a:lnTo>
                      <a:pt x="474" y="318"/>
                    </a:lnTo>
                    <a:lnTo>
                      <a:pt x="446" y="340"/>
                    </a:lnTo>
                    <a:lnTo>
                      <a:pt x="414" y="360"/>
                    </a:lnTo>
                    <a:lnTo>
                      <a:pt x="382" y="378"/>
                    </a:lnTo>
                    <a:lnTo>
                      <a:pt x="346" y="394"/>
                    </a:lnTo>
                    <a:lnTo>
                      <a:pt x="308" y="406"/>
                    </a:lnTo>
                    <a:lnTo>
                      <a:pt x="270" y="418"/>
                    </a:lnTo>
                    <a:lnTo>
                      <a:pt x="232" y="426"/>
                    </a:lnTo>
                    <a:lnTo>
                      <a:pt x="192" y="434"/>
                    </a:lnTo>
                    <a:lnTo>
                      <a:pt x="154" y="440"/>
                    </a:lnTo>
                    <a:lnTo>
                      <a:pt x="116" y="444"/>
                    </a:lnTo>
                    <a:lnTo>
                      <a:pt x="78" y="446"/>
                    </a:lnTo>
                    <a:lnTo>
                      <a:pt x="10" y="450"/>
                    </a:lnTo>
                    <a:lnTo>
                      <a:pt x="10" y="450"/>
                    </a:lnTo>
                    <a:lnTo>
                      <a:pt x="10" y="450"/>
                    </a:lnTo>
                    <a:lnTo>
                      <a:pt x="10" y="450"/>
                    </a:lnTo>
                    <a:lnTo>
                      <a:pt x="0" y="448"/>
                    </a:lnTo>
                    <a:lnTo>
                      <a:pt x="0" y="462"/>
                    </a:lnTo>
                    <a:lnTo>
                      <a:pt x="0" y="462"/>
                    </a:lnTo>
                    <a:lnTo>
                      <a:pt x="194" y="460"/>
                    </a:lnTo>
                    <a:lnTo>
                      <a:pt x="502" y="454"/>
                    </a:lnTo>
                    <a:lnTo>
                      <a:pt x="502" y="454"/>
                    </a:lnTo>
                    <a:lnTo>
                      <a:pt x="504" y="456"/>
                    </a:lnTo>
                    <a:lnTo>
                      <a:pt x="504" y="456"/>
                    </a:lnTo>
                    <a:lnTo>
                      <a:pt x="504" y="456"/>
                    </a:lnTo>
                    <a:lnTo>
                      <a:pt x="504" y="456"/>
                    </a:lnTo>
                    <a:lnTo>
                      <a:pt x="504"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4" y="454"/>
                    </a:lnTo>
                    <a:lnTo>
                      <a:pt x="514" y="454"/>
                    </a:lnTo>
                    <a:lnTo>
                      <a:pt x="514" y="454"/>
                    </a:lnTo>
                    <a:lnTo>
                      <a:pt x="514" y="454"/>
                    </a:lnTo>
                    <a:lnTo>
                      <a:pt x="516" y="454"/>
                    </a:lnTo>
                    <a:lnTo>
                      <a:pt x="516" y="454"/>
                    </a:lnTo>
                    <a:lnTo>
                      <a:pt x="516" y="454"/>
                    </a:lnTo>
                    <a:lnTo>
                      <a:pt x="516" y="454"/>
                    </a:lnTo>
                    <a:lnTo>
                      <a:pt x="516" y="454"/>
                    </a:lnTo>
                    <a:lnTo>
                      <a:pt x="516" y="454"/>
                    </a:lnTo>
                    <a:lnTo>
                      <a:pt x="516" y="454"/>
                    </a:lnTo>
                    <a:lnTo>
                      <a:pt x="516" y="454"/>
                    </a:lnTo>
                    <a:lnTo>
                      <a:pt x="518" y="452"/>
                    </a:lnTo>
                    <a:lnTo>
                      <a:pt x="518" y="452"/>
                    </a:lnTo>
                    <a:lnTo>
                      <a:pt x="518" y="452"/>
                    </a:lnTo>
                    <a:lnTo>
                      <a:pt x="518" y="452"/>
                    </a:lnTo>
                    <a:lnTo>
                      <a:pt x="520" y="452"/>
                    </a:lnTo>
                    <a:lnTo>
                      <a:pt x="520" y="452"/>
                    </a:lnTo>
                    <a:lnTo>
                      <a:pt x="520" y="452"/>
                    </a:lnTo>
                    <a:lnTo>
                      <a:pt x="520" y="452"/>
                    </a:lnTo>
                    <a:lnTo>
                      <a:pt x="522" y="452"/>
                    </a:lnTo>
                    <a:lnTo>
                      <a:pt x="522" y="452"/>
                    </a:lnTo>
                    <a:lnTo>
                      <a:pt x="522" y="452"/>
                    </a:lnTo>
                    <a:lnTo>
                      <a:pt x="522" y="452"/>
                    </a:lnTo>
                    <a:lnTo>
                      <a:pt x="522" y="450"/>
                    </a:lnTo>
                    <a:lnTo>
                      <a:pt x="522" y="450"/>
                    </a:lnTo>
                    <a:lnTo>
                      <a:pt x="522" y="450"/>
                    </a:lnTo>
                    <a:lnTo>
                      <a:pt x="522" y="450"/>
                    </a:lnTo>
                    <a:lnTo>
                      <a:pt x="522" y="450"/>
                    </a:lnTo>
                    <a:lnTo>
                      <a:pt x="522" y="450"/>
                    </a:lnTo>
                    <a:lnTo>
                      <a:pt x="524" y="450"/>
                    </a:lnTo>
                    <a:lnTo>
                      <a:pt x="524" y="450"/>
                    </a:lnTo>
                    <a:lnTo>
                      <a:pt x="524" y="450"/>
                    </a:lnTo>
                    <a:lnTo>
                      <a:pt x="524" y="450"/>
                    </a:lnTo>
                    <a:lnTo>
                      <a:pt x="524" y="450"/>
                    </a:lnTo>
                    <a:lnTo>
                      <a:pt x="524" y="450"/>
                    </a:lnTo>
                    <a:lnTo>
                      <a:pt x="524" y="448"/>
                    </a:lnTo>
                    <a:lnTo>
                      <a:pt x="524" y="448"/>
                    </a:lnTo>
                    <a:lnTo>
                      <a:pt x="524" y="448"/>
                    </a:lnTo>
                    <a:lnTo>
                      <a:pt x="524" y="448"/>
                    </a:lnTo>
                    <a:lnTo>
                      <a:pt x="526" y="448"/>
                    </a:lnTo>
                    <a:lnTo>
                      <a:pt x="526" y="448"/>
                    </a:lnTo>
                    <a:lnTo>
                      <a:pt x="526" y="448"/>
                    </a:lnTo>
                    <a:lnTo>
                      <a:pt x="526" y="448"/>
                    </a:lnTo>
                    <a:lnTo>
                      <a:pt x="526" y="448"/>
                    </a:lnTo>
                    <a:lnTo>
                      <a:pt x="526" y="448"/>
                    </a:lnTo>
                    <a:lnTo>
                      <a:pt x="526" y="448"/>
                    </a:lnTo>
                    <a:lnTo>
                      <a:pt x="526" y="448"/>
                    </a:lnTo>
                    <a:lnTo>
                      <a:pt x="528" y="448"/>
                    </a:lnTo>
                    <a:lnTo>
                      <a:pt x="528" y="448"/>
                    </a:lnTo>
                    <a:lnTo>
                      <a:pt x="528" y="448"/>
                    </a:lnTo>
                    <a:lnTo>
                      <a:pt x="528" y="448"/>
                    </a:lnTo>
                    <a:lnTo>
                      <a:pt x="528" y="448"/>
                    </a:lnTo>
                    <a:lnTo>
                      <a:pt x="528" y="448"/>
                    </a:lnTo>
                    <a:lnTo>
                      <a:pt x="528" y="446"/>
                    </a:lnTo>
                    <a:lnTo>
                      <a:pt x="528" y="446"/>
                    </a:lnTo>
                    <a:lnTo>
                      <a:pt x="528" y="446"/>
                    </a:lnTo>
                    <a:lnTo>
                      <a:pt x="528" y="446"/>
                    </a:lnTo>
                    <a:lnTo>
                      <a:pt x="528" y="446"/>
                    </a:lnTo>
                    <a:lnTo>
                      <a:pt x="528" y="446"/>
                    </a:lnTo>
                    <a:lnTo>
                      <a:pt x="528" y="446"/>
                    </a:lnTo>
                    <a:lnTo>
                      <a:pt x="528" y="446"/>
                    </a:lnTo>
                    <a:lnTo>
                      <a:pt x="530" y="446"/>
                    </a:lnTo>
                    <a:lnTo>
                      <a:pt x="530" y="446"/>
                    </a:lnTo>
                    <a:lnTo>
                      <a:pt x="530" y="446"/>
                    </a:lnTo>
                    <a:lnTo>
                      <a:pt x="530" y="446"/>
                    </a:lnTo>
                    <a:lnTo>
                      <a:pt x="530" y="446"/>
                    </a:lnTo>
                    <a:lnTo>
                      <a:pt x="530" y="446"/>
                    </a:lnTo>
                    <a:lnTo>
                      <a:pt x="530" y="446"/>
                    </a:lnTo>
                    <a:lnTo>
                      <a:pt x="530" y="446"/>
                    </a:lnTo>
                    <a:lnTo>
                      <a:pt x="530" y="446"/>
                    </a:lnTo>
                    <a:lnTo>
                      <a:pt x="530" y="446"/>
                    </a:lnTo>
                    <a:lnTo>
                      <a:pt x="530" y="444"/>
                    </a:lnTo>
                    <a:lnTo>
                      <a:pt x="530" y="444"/>
                    </a:lnTo>
                    <a:lnTo>
                      <a:pt x="530" y="444"/>
                    </a:lnTo>
                    <a:lnTo>
                      <a:pt x="530"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2"/>
                    </a:lnTo>
                    <a:lnTo>
                      <a:pt x="532"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6" y="440"/>
                    </a:lnTo>
                    <a:lnTo>
                      <a:pt x="536" y="440"/>
                    </a:lnTo>
                    <a:lnTo>
                      <a:pt x="536" y="440"/>
                    </a:lnTo>
                    <a:lnTo>
                      <a:pt x="536" y="440"/>
                    </a:lnTo>
                    <a:lnTo>
                      <a:pt x="536" y="440"/>
                    </a:lnTo>
                    <a:lnTo>
                      <a:pt x="548" y="424"/>
                    </a:lnTo>
                    <a:lnTo>
                      <a:pt x="558" y="402"/>
                    </a:lnTo>
                    <a:lnTo>
                      <a:pt x="566" y="378"/>
                    </a:lnTo>
                    <a:lnTo>
                      <a:pt x="572" y="350"/>
                    </a:lnTo>
                    <a:lnTo>
                      <a:pt x="572" y="350"/>
                    </a:lnTo>
                    <a:lnTo>
                      <a:pt x="572" y="350"/>
                    </a:lnTo>
                    <a:lnTo>
                      <a:pt x="572" y="350"/>
                    </a:lnTo>
                    <a:lnTo>
                      <a:pt x="572" y="348"/>
                    </a:lnTo>
                    <a:lnTo>
                      <a:pt x="572" y="348"/>
                    </a:lnTo>
                    <a:lnTo>
                      <a:pt x="572" y="348"/>
                    </a:lnTo>
                    <a:lnTo>
                      <a:pt x="572" y="348"/>
                    </a:lnTo>
                    <a:lnTo>
                      <a:pt x="572" y="348"/>
                    </a:lnTo>
                    <a:lnTo>
                      <a:pt x="572" y="348"/>
                    </a:lnTo>
                    <a:lnTo>
                      <a:pt x="572" y="346"/>
                    </a:lnTo>
                    <a:lnTo>
                      <a:pt x="572" y="346"/>
                    </a:lnTo>
                    <a:lnTo>
                      <a:pt x="572" y="346"/>
                    </a:lnTo>
                    <a:lnTo>
                      <a:pt x="572" y="346"/>
                    </a:lnTo>
                    <a:lnTo>
                      <a:pt x="572" y="346"/>
                    </a:lnTo>
                    <a:lnTo>
                      <a:pt x="572" y="346"/>
                    </a:lnTo>
                    <a:lnTo>
                      <a:pt x="572" y="346"/>
                    </a:lnTo>
                    <a:lnTo>
                      <a:pt x="572" y="346"/>
                    </a:lnTo>
                    <a:lnTo>
                      <a:pt x="572" y="344"/>
                    </a:lnTo>
                    <a:lnTo>
                      <a:pt x="572" y="344"/>
                    </a:lnTo>
                    <a:lnTo>
                      <a:pt x="572" y="344"/>
                    </a:lnTo>
                    <a:lnTo>
                      <a:pt x="572" y="344"/>
                    </a:lnTo>
                    <a:lnTo>
                      <a:pt x="574" y="342"/>
                    </a:lnTo>
                    <a:lnTo>
                      <a:pt x="574" y="342"/>
                    </a:lnTo>
                    <a:lnTo>
                      <a:pt x="574" y="342"/>
                    </a:lnTo>
                    <a:lnTo>
                      <a:pt x="574" y="342"/>
                    </a:lnTo>
                    <a:lnTo>
                      <a:pt x="578" y="304"/>
                    </a:lnTo>
                    <a:lnTo>
                      <a:pt x="580" y="262"/>
                    </a:lnTo>
                    <a:lnTo>
                      <a:pt x="580" y="220"/>
                    </a:lnTo>
                    <a:lnTo>
                      <a:pt x="578" y="174"/>
                    </a:lnTo>
                    <a:lnTo>
                      <a:pt x="570" y="84"/>
                    </a:lnTo>
                    <a:lnTo>
                      <a:pt x="560" y="0"/>
                    </a:lnTo>
                    <a:close/>
                  </a:path>
                </a:pathLst>
              </a:custGeom>
              <a:solidFill>
                <a:srgbClr val="76767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59" name="Google Shape;1259;g2dcae107fb3_0_966"/>
              <p:cNvSpPr/>
              <p:nvPr/>
            </p:nvSpPr>
            <p:spPr>
              <a:xfrm>
                <a:off x="8420100" y="2654300"/>
                <a:ext cx="920750" cy="733425"/>
              </a:xfrm>
              <a:custGeom>
                <a:rect b="b" l="l" r="r" t="t"/>
                <a:pathLst>
                  <a:path extrusionOk="0" h="462" w="580">
                    <a:moveTo>
                      <a:pt x="560" y="0"/>
                    </a:moveTo>
                    <a:lnTo>
                      <a:pt x="560" y="0"/>
                    </a:lnTo>
                    <a:lnTo>
                      <a:pt x="564" y="58"/>
                    </a:lnTo>
                    <a:lnTo>
                      <a:pt x="562" y="88"/>
                    </a:lnTo>
                    <a:lnTo>
                      <a:pt x="562" y="118"/>
                    </a:lnTo>
                    <a:lnTo>
                      <a:pt x="558" y="148"/>
                    </a:lnTo>
                    <a:lnTo>
                      <a:pt x="554" y="176"/>
                    </a:lnTo>
                    <a:lnTo>
                      <a:pt x="546" y="204"/>
                    </a:lnTo>
                    <a:lnTo>
                      <a:pt x="536" y="230"/>
                    </a:lnTo>
                    <a:lnTo>
                      <a:pt x="536" y="230"/>
                    </a:lnTo>
                    <a:lnTo>
                      <a:pt x="528" y="246"/>
                    </a:lnTo>
                    <a:lnTo>
                      <a:pt x="520" y="262"/>
                    </a:lnTo>
                    <a:lnTo>
                      <a:pt x="510" y="278"/>
                    </a:lnTo>
                    <a:lnTo>
                      <a:pt x="498" y="292"/>
                    </a:lnTo>
                    <a:lnTo>
                      <a:pt x="474" y="318"/>
                    </a:lnTo>
                    <a:lnTo>
                      <a:pt x="446" y="340"/>
                    </a:lnTo>
                    <a:lnTo>
                      <a:pt x="414" y="360"/>
                    </a:lnTo>
                    <a:lnTo>
                      <a:pt x="382" y="378"/>
                    </a:lnTo>
                    <a:lnTo>
                      <a:pt x="346" y="394"/>
                    </a:lnTo>
                    <a:lnTo>
                      <a:pt x="308" y="406"/>
                    </a:lnTo>
                    <a:lnTo>
                      <a:pt x="270" y="418"/>
                    </a:lnTo>
                    <a:lnTo>
                      <a:pt x="232" y="426"/>
                    </a:lnTo>
                    <a:lnTo>
                      <a:pt x="192" y="434"/>
                    </a:lnTo>
                    <a:lnTo>
                      <a:pt x="154" y="440"/>
                    </a:lnTo>
                    <a:lnTo>
                      <a:pt x="116" y="444"/>
                    </a:lnTo>
                    <a:lnTo>
                      <a:pt x="78" y="446"/>
                    </a:lnTo>
                    <a:lnTo>
                      <a:pt x="10" y="450"/>
                    </a:lnTo>
                    <a:lnTo>
                      <a:pt x="10" y="450"/>
                    </a:lnTo>
                    <a:lnTo>
                      <a:pt x="10" y="450"/>
                    </a:lnTo>
                    <a:lnTo>
                      <a:pt x="10" y="450"/>
                    </a:lnTo>
                    <a:lnTo>
                      <a:pt x="0" y="448"/>
                    </a:lnTo>
                    <a:lnTo>
                      <a:pt x="0" y="462"/>
                    </a:lnTo>
                    <a:lnTo>
                      <a:pt x="0" y="462"/>
                    </a:lnTo>
                    <a:lnTo>
                      <a:pt x="194" y="460"/>
                    </a:lnTo>
                    <a:lnTo>
                      <a:pt x="502" y="454"/>
                    </a:lnTo>
                    <a:lnTo>
                      <a:pt x="502" y="454"/>
                    </a:lnTo>
                    <a:lnTo>
                      <a:pt x="504" y="456"/>
                    </a:lnTo>
                    <a:lnTo>
                      <a:pt x="504" y="456"/>
                    </a:lnTo>
                    <a:lnTo>
                      <a:pt x="504" y="456"/>
                    </a:lnTo>
                    <a:lnTo>
                      <a:pt x="504" y="456"/>
                    </a:lnTo>
                    <a:lnTo>
                      <a:pt x="504"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6"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08"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0" y="456"/>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2" y="454"/>
                    </a:lnTo>
                    <a:lnTo>
                      <a:pt x="514" y="454"/>
                    </a:lnTo>
                    <a:lnTo>
                      <a:pt x="514" y="454"/>
                    </a:lnTo>
                    <a:lnTo>
                      <a:pt x="514" y="454"/>
                    </a:lnTo>
                    <a:lnTo>
                      <a:pt x="514" y="454"/>
                    </a:lnTo>
                    <a:lnTo>
                      <a:pt x="516" y="454"/>
                    </a:lnTo>
                    <a:lnTo>
                      <a:pt x="516" y="454"/>
                    </a:lnTo>
                    <a:lnTo>
                      <a:pt x="516" y="454"/>
                    </a:lnTo>
                    <a:lnTo>
                      <a:pt x="516" y="454"/>
                    </a:lnTo>
                    <a:lnTo>
                      <a:pt x="516" y="454"/>
                    </a:lnTo>
                    <a:lnTo>
                      <a:pt x="516" y="454"/>
                    </a:lnTo>
                    <a:lnTo>
                      <a:pt x="516" y="454"/>
                    </a:lnTo>
                    <a:lnTo>
                      <a:pt x="516" y="454"/>
                    </a:lnTo>
                    <a:lnTo>
                      <a:pt x="518" y="452"/>
                    </a:lnTo>
                    <a:lnTo>
                      <a:pt x="518" y="452"/>
                    </a:lnTo>
                    <a:lnTo>
                      <a:pt x="518" y="452"/>
                    </a:lnTo>
                    <a:lnTo>
                      <a:pt x="518" y="452"/>
                    </a:lnTo>
                    <a:lnTo>
                      <a:pt x="520" y="452"/>
                    </a:lnTo>
                    <a:lnTo>
                      <a:pt x="520" y="452"/>
                    </a:lnTo>
                    <a:lnTo>
                      <a:pt x="520" y="452"/>
                    </a:lnTo>
                    <a:lnTo>
                      <a:pt x="520" y="452"/>
                    </a:lnTo>
                    <a:lnTo>
                      <a:pt x="522" y="452"/>
                    </a:lnTo>
                    <a:lnTo>
                      <a:pt x="522" y="452"/>
                    </a:lnTo>
                    <a:lnTo>
                      <a:pt x="522" y="452"/>
                    </a:lnTo>
                    <a:lnTo>
                      <a:pt x="522" y="452"/>
                    </a:lnTo>
                    <a:lnTo>
                      <a:pt x="522" y="450"/>
                    </a:lnTo>
                    <a:lnTo>
                      <a:pt x="522" y="450"/>
                    </a:lnTo>
                    <a:lnTo>
                      <a:pt x="522" y="450"/>
                    </a:lnTo>
                    <a:lnTo>
                      <a:pt x="522" y="450"/>
                    </a:lnTo>
                    <a:lnTo>
                      <a:pt x="522" y="450"/>
                    </a:lnTo>
                    <a:lnTo>
                      <a:pt x="522" y="450"/>
                    </a:lnTo>
                    <a:lnTo>
                      <a:pt x="524" y="450"/>
                    </a:lnTo>
                    <a:lnTo>
                      <a:pt x="524" y="450"/>
                    </a:lnTo>
                    <a:lnTo>
                      <a:pt x="524" y="450"/>
                    </a:lnTo>
                    <a:lnTo>
                      <a:pt x="524" y="450"/>
                    </a:lnTo>
                    <a:lnTo>
                      <a:pt x="524" y="450"/>
                    </a:lnTo>
                    <a:lnTo>
                      <a:pt x="524" y="450"/>
                    </a:lnTo>
                    <a:lnTo>
                      <a:pt x="524" y="448"/>
                    </a:lnTo>
                    <a:lnTo>
                      <a:pt x="524" y="448"/>
                    </a:lnTo>
                    <a:lnTo>
                      <a:pt x="524" y="448"/>
                    </a:lnTo>
                    <a:lnTo>
                      <a:pt x="524" y="448"/>
                    </a:lnTo>
                    <a:lnTo>
                      <a:pt x="526" y="448"/>
                    </a:lnTo>
                    <a:lnTo>
                      <a:pt x="526" y="448"/>
                    </a:lnTo>
                    <a:lnTo>
                      <a:pt x="526" y="448"/>
                    </a:lnTo>
                    <a:lnTo>
                      <a:pt x="526" y="448"/>
                    </a:lnTo>
                    <a:lnTo>
                      <a:pt x="526" y="448"/>
                    </a:lnTo>
                    <a:lnTo>
                      <a:pt x="526" y="448"/>
                    </a:lnTo>
                    <a:lnTo>
                      <a:pt x="526" y="448"/>
                    </a:lnTo>
                    <a:lnTo>
                      <a:pt x="526" y="448"/>
                    </a:lnTo>
                    <a:lnTo>
                      <a:pt x="528" y="448"/>
                    </a:lnTo>
                    <a:lnTo>
                      <a:pt x="528" y="448"/>
                    </a:lnTo>
                    <a:lnTo>
                      <a:pt x="528" y="448"/>
                    </a:lnTo>
                    <a:lnTo>
                      <a:pt x="528" y="448"/>
                    </a:lnTo>
                    <a:lnTo>
                      <a:pt x="528" y="448"/>
                    </a:lnTo>
                    <a:lnTo>
                      <a:pt x="528" y="448"/>
                    </a:lnTo>
                    <a:lnTo>
                      <a:pt x="528" y="446"/>
                    </a:lnTo>
                    <a:lnTo>
                      <a:pt x="528" y="446"/>
                    </a:lnTo>
                    <a:lnTo>
                      <a:pt x="528" y="446"/>
                    </a:lnTo>
                    <a:lnTo>
                      <a:pt x="528" y="446"/>
                    </a:lnTo>
                    <a:lnTo>
                      <a:pt x="528" y="446"/>
                    </a:lnTo>
                    <a:lnTo>
                      <a:pt x="528" y="446"/>
                    </a:lnTo>
                    <a:lnTo>
                      <a:pt x="528" y="446"/>
                    </a:lnTo>
                    <a:lnTo>
                      <a:pt x="528" y="446"/>
                    </a:lnTo>
                    <a:lnTo>
                      <a:pt x="530" y="446"/>
                    </a:lnTo>
                    <a:lnTo>
                      <a:pt x="530" y="446"/>
                    </a:lnTo>
                    <a:lnTo>
                      <a:pt x="530" y="446"/>
                    </a:lnTo>
                    <a:lnTo>
                      <a:pt x="530" y="446"/>
                    </a:lnTo>
                    <a:lnTo>
                      <a:pt x="530" y="446"/>
                    </a:lnTo>
                    <a:lnTo>
                      <a:pt x="530" y="446"/>
                    </a:lnTo>
                    <a:lnTo>
                      <a:pt x="530" y="446"/>
                    </a:lnTo>
                    <a:lnTo>
                      <a:pt x="530" y="446"/>
                    </a:lnTo>
                    <a:lnTo>
                      <a:pt x="530" y="446"/>
                    </a:lnTo>
                    <a:lnTo>
                      <a:pt x="530" y="446"/>
                    </a:lnTo>
                    <a:lnTo>
                      <a:pt x="530" y="444"/>
                    </a:lnTo>
                    <a:lnTo>
                      <a:pt x="530" y="444"/>
                    </a:lnTo>
                    <a:lnTo>
                      <a:pt x="530" y="444"/>
                    </a:lnTo>
                    <a:lnTo>
                      <a:pt x="530"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4"/>
                    </a:lnTo>
                    <a:lnTo>
                      <a:pt x="532" y="442"/>
                    </a:lnTo>
                    <a:lnTo>
                      <a:pt x="532"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4" y="442"/>
                    </a:lnTo>
                    <a:lnTo>
                      <a:pt x="536" y="440"/>
                    </a:lnTo>
                    <a:lnTo>
                      <a:pt x="536" y="440"/>
                    </a:lnTo>
                    <a:lnTo>
                      <a:pt x="536" y="440"/>
                    </a:lnTo>
                    <a:lnTo>
                      <a:pt x="536" y="440"/>
                    </a:lnTo>
                    <a:lnTo>
                      <a:pt x="536" y="440"/>
                    </a:lnTo>
                    <a:lnTo>
                      <a:pt x="548" y="424"/>
                    </a:lnTo>
                    <a:lnTo>
                      <a:pt x="558" y="402"/>
                    </a:lnTo>
                    <a:lnTo>
                      <a:pt x="566" y="378"/>
                    </a:lnTo>
                    <a:lnTo>
                      <a:pt x="572" y="350"/>
                    </a:lnTo>
                    <a:lnTo>
                      <a:pt x="572" y="350"/>
                    </a:lnTo>
                    <a:lnTo>
                      <a:pt x="572" y="350"/>
                    </a:lnTo>
                    <a:lnTo>
                      <a:pt x="572" y="350"/>
                    </a:lnTo>
                    <a:lnTo>
                      <a:pt x="572" y="348"/>
                    </a:lnTo>
                    <a:lnTo>
                      <a:pt x="572" y="348"/>
                    </a:lnTo>
                    <a:lnTo>
                      <a:pt x="572" y="348"/>
                    </a:lnTo>
                    <a:lnTo>
                      <a:pt x="572" y="348"/>
                    </a:lnTo>
                    <a:lnTo>
                      <a:pt x="572" y="348"/>
                    </a:lnTo>
                    <a:lnTo>
                      <a:pt x="572" y="348"/>
                    </a:lnTo>
                    <a:lnTo>
                      <a:pt x="572" y="346"/>
                    </a:lnTo>
                    <a:lnTo>
                      <a:pt x="572" y="346"/>
                    </a:lnTo>
                    <a:lnTo>
                      <a:pt x="572" y="346"/>
                    </a:lnTo>
                    <a:lnTo>
                      <a:pt x="572" y="346"/>
                    </a:lnTo>
                    <a:lnTo>
                      <a:pt x="572" y="346"/>
                    </a:lnTo>
                    <a:lnTo>
                      <a:pt x="572" y="346"/>
                    </a:lnTo>
                    <a:lnTo>
                      <a:pt x="572" y="346"/>
                    </a:lnTo>
                    <a:lnTo>
                      <a:pt x="572" y="346"/>
                    </a:lnTo>
                    <a:lnTo>
                      <a:pt x="572" y="344"/>
                    </a:lnTo>
                    <a:lnTo>
                      <a:pt x="572" y="344"/>
                    </a:lnTo>
                    <a:lnTo>
                      <a:pt x="572" y="344"/>
                    </a:lnTo>
                    <a:lnTo>
                      <a:pt x="572" y="344"/>
                    </a:lnTo>
                    <a:lnTo>
                      <a:pt x="574" y="342"/>
                    </a:lnTo>
                    <a:lnTo>
                      <a:pt x="574" y="342"/>
                    </a:lnTo>
                    <a:lnTo>
                      <a:pt x="574" y="342"/>
                    </a:lnTo>
                    <a:lnTo>
                      <a:pt x="574" y="342"/>
                    </a:lnTo>
                    <a:lnTo>
                      <a:pt x="578" y="304"/>
                    </a:lnTo>
                    <a:lnTo>
                      <a:pt x="580" y="262"/>
                    </a:lnTo>
                    <a:lnTo>
                      <a:pt x="580" y="220"/>
                    </a:lnTo>
                    <a:lnTo>
                      <a:pt x="578" y="174"/>
                    </a:lnTo>
                    <a:lnTo>
                      <a:pt x="570" y="84"/>
                    </a:lnTo>
                    <a:lnTo>
                      <a:pt x="56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0" name="Google Shape;1260;g2dcae107fb3_0_966"/>
              <p:cNvSpPr/>
              <p:nvPr/>
            </p:nvSpPr>
            <p:spPr>
              <a:xfrm>
                <a:off x="7191375" y="4927600"/>
                <a:ext cx="330200" cy="254000"/>
              </a:xfrm>
              <a:custGeom>
                <a:rect b="b" l="l" r="r" t="t"/>
                <a:pathLst>
                  <a:path extrusionOk="0" h="160" w="208">
                    <a:moveTo>
                      <a:pt x="0" y="160"/>
                    </a:moveTo>
                    <a:lnTo>
                      <a:pt x="0" y="160"/>
                    </a:lnTo>
                    <a:lnTo>
                      <a:pt x="84" y="116"/>
                    </a:lnTo>
                    <a:lnTo>
                      <a:pt x="146" y="82"/>
                    </a:lnTo>
                    <a:lnTo>
                      <a:pt x="186" y="58"/>
                    </a:lnTo>
                    <a:lnTo>
                      <a:pt x="204" y="46"/>
                    </a:lnTo>
                    <a:lnTo>
                      <a:pt x="204" y="46"/>
                    </a:lnTo>
                    <a:lnTo>
                      <a:pt x="206" y="42"/>
                    </a:lnTo>
                    <a:lnTo>
                      <a:pt x="208" y="36"/>
                    </a:lnTo>
                    <a:lnTo>
                      <a:pt x="206" y="32"/>
                    </a:lnTo>
                    <a:lnTo>
                      <a:pt x="202" y="24"/>
                    </a:lnTo>
                    <a:lnTo>
                      <a:pt x="202" y="24"/>
                    </a:lnTo>
                    <a:lnTo>
                      <a:pt x="192" y="10"/>
                    </a:lnTo>
                    <a:lnTo>
                      <a:pt x="192" y="10"/>
                    </a:lnTo>
                    <a:lnTo>
                      <a:pt x="188" y="2"/>
                    </a:lnTo>
                    <a:lnTo>
                      <a:pt x="184" y="0"/>
                    </a:lnTo>
                    <a:lnTo>
                      <a:pt x="182" y="0"/>
                    </a:lnTo>
                    <a:lnTo>
                      <a:pt x="178" y="0"/>
                    </a:lnTo>
                    <a:lnTo>
                      <a:pt x="174" y="2"/>
                    </a:lnTo>
                    <a:lnTo>
                      <a:pt x="166" y="12"/>
                    </a:lnTo>
                    <a:lnTo>
                      <a:pt x="166" y="12"/>
                    </a:lnTo>
                    <a:lnTo>
                      <a:pt x="142" y="36"/>
                    </a:lnTo>
                    <a:lnTo>
                      <a:pt x="122" y="58"/>
                    </a:lnTo>
                    <a:lnTo>
                      <a:pt x="100" y="76"/>
                    </a:lnTo>
                    <a:lnTo>
                      <a:pt x="80" y="90"/>
                    </a:lnTo>
                    <a:lnTo>
                      <a:pt x="80" y="90"/>
                    </a:lnTo>
                    <a:lnTo>
                      <a:pt x="42" y="112"/>
                    </a:lnTo>
                    <a:lnTo>
                      <a:pt x="42" y="112"/>
                    </a:lnTo>
                    <a:lnTo>
                      <a:pt x="22" y="126"/>
                    </a:lnTo>
                    <a:lnTo>
                      <a:pt x="8" y="140"/>
                    </a:lnTo>
                    <a:lnTo>
                      <a:pt x="4" y="146"/>
                    </a:lnTo>
                    <a:lnTo>
                      <a:pt x="0" y="152"/>
                    </a:lnTo>
                    <a:lnTo>
                      <a:pt x="0" y="156"/>
                    </a:lnTo>
                    <a:lnTo>
                      <a:pt x="0" y="160"/>
                    </a:lnTo>
                    <a:lnTo>
                      <a:pt x="0" y="160"/>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1" name="Google Shape;1261;g2dcae107fb3_0_966"/>
              <p:cNvSpPr/>
              <p:nvPr/>
            </p:nvSpPr>
            <p:spPr>
              <a:xfrm>
                <a:off x="7083425" y="5102225"/>
                <a:ext cx="654050" cy="152400"/>
              </a:xfrm>
              <a:custGeom>
                <a:rect b="b" l="l" r="r" t="t"/>
                <a:pathLst>
                  <a:path extrusionOk="0" h="96" w="412">
                    <a:moveTo>
                      <a:pt x="0" y="70"/>
                    </a:moveTo>
                    <a:lnTo>
                      <a:pt x="0" y="70"/>
                    </a:lnTo>
                    <a:lnTo>
                      <a:pt x="2" y="76"/>
                    </a:lnTo>
                    <a:lnTo>
                      <a:pt x="6" y="80"/>
                    </a:lnTo>
                    <a:lnTo>
                      <a:pt x="12" y="84"/>
                    </a:lnTo>
                    <a:lnTo>
                      <a:pt x="18" y="88"/>
                    </a:lnTo>
                    <a:lnTo>
                      <a:pt x="34" y="92"/>
                    </a:lnTo>
                    <a:lnTo>
                      <a:pt x="54" y="94"/>
                    </a:lnTo>
                    <a:lnTo>
                      <a:pt x="72" y="96"/>
                    </a:lnTo>
                    <a:lnTo>
                      <a:pt x="92" y="94"/>
                    </a:lnTo>
                    <a:lnTo>
                      <a:pt x="120" y="92"/>
                    </a:lnTo>
                    <a:lnTo>
                      <a:pt x="122" y="92"/>
                    </a:lnTo>
                    <a:lnTo>
                      <a:pt x="122" y="92"/>
                    </a:lnTo>
                    <a:lnTo>
                      <a:pt x="190" y="86"/>
                    </a:lnTo>
                    <a:lnTo>
                      <a:pt x="280" y="74"/>
                    </a:lnTo>
                    <a:lnTo>
                      <a:pt x="362" y="60"/>
                    </a:lnTo>
                    <a:lnTo>
                      <a:pt x="390" y="54"/>
                    </a:lnTo>
                    <a:lnTo>
                      <a:pt x="406" y="50"/>
                    </a:lnTo>
                    <a:lnTo>
                      <a:pt x="406" y="50"/>
                    </a:lnTo>
                    <a:lnTo>
                      <a:pt x="410" y="40"/>
                    </a:lnTo>
                    <a:lnTo>
                      <a:pt x="412" y="28"/>
                    </a:lnTo>
                    <a:lnTo>
                      <a:pt x="408" y="14"/>
                    </a:lnTo>
                    <a:lnTo>
                      <a:pt x="402" y="0"/>
                    </a:lnTo>
                    <a:lnTo>
                      <a:pt x="156" y="44"/>
                    </a:lnTo>
                    <a:lnTo>
                      <a:pt x="156" y="44"/>
                    </a:lnTo>
                    <a:lnTo>
                      <a:pt x="134" y="48"/>
                    </a:lnTo>
                    <a:lnTo>
                      <a:pt x="114" y="48"/>
                    </a:lnTo>
                    <a:lnTo>
                      <a:pt x="114" y="48"/>
                    </a:lnTo>
                    <a:lnTo>
                      <a:pt x="114" y="48"/>
                    </a:lnTo>
                    <a:lnTo>
                      <a:pt x="72" y="52"/>
                    </a:lnTo>
                    <a:lnTo>
                      <a:pt x="72" y="52"/>
                    </a:lnTo>
                    <a:lnTo>
                      <a:pt x="76" y="40"/>
                    </a:lnTo>
                    <a:lnTo>
                      <a:pt x="84" y="22"/>
                    </a:lnTo>
                    <a:lnTo>
                      <a:pt x="84" y="22"/>
                    </a:lnTo>
                    <a:lnTo>
                      <a:pt x="32" y="36"/>
                    </a:lnTo>
                    <a:lnTo>
                      <a:pt x="10" y="44"/>
                    </a:lnTo>
                    <a:lnTo>
                      <a:pt x="10" y="44"/>
                    </a:lnTo>
                    <a:lnTo>
                      <a:pt x="24" y="48"/>
                    </a:lnTo>
                    <a:lnTo>
                      <a:pt x="24" y="48"/>
                    </a:lnTo>
                    <a:lnTo>
                      <a:pt x="10" y="46"/>
                    </a:lnTo>
                    <a:lnTo>
                      <a:pt x="10" y="46"/>
                    </a:lnTo>
                    <a:lnTo>
                      <a:pt x="4" y="50"/>
                    </a:lnTo>
                    <a:lnTo>
                      <a:pt x="0" y="56"/>
                    </a:lnTo>
                    <a:lnTo>
                      <a:pt x="0" y="62"/>
                    </a:lnTo>
                    <a:lnTo>
                      <a:pt x="0" y="70"/>
                    </a:lnTo>
                    <a:lnTo>
                      <a:pt x="0" y="70"/>
                    </a:lnTo>
                    <a:close/>
                  </a:path>
                </a:pathLst>
              </a:cu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2" name="Google Shape;1262;g2dcae107fb3_0_966"/>
              <p:cNvSpPr/>
              <p:nvPr/>
            </p:nvSpPr>
            <p:spPr>
              <a:xfrm>
                <a:off x="7191375" y="4975225"/>
                <a:ext cx="530225" cy="212725"/>
              </a:xfrm>
              <a:custGeom>
                <a:rect b="b" l="l" r="r" t="t"/>
                <a:pathLst>
                  <a:path extrusionOk="0" h="134" w="334">
                    <a:moveTo>
                      <a:pt x="334" y="80"/>
                    </a:moveTo>
                    <a:lnTo>
                      <a:pt x="334" y="80"/>
                    </a:lnTo>
                    <a:lnTo>
                      <a:pt x="328" y="58"/>
                    </a:lnTo>
                    <a:lnTo>
                      <a:pt x="320" y="38"/>
                    </a:lnTo>
                    <a:lnTo>
                      <a:pt x="310" y="22"/>
                    </a:lnTo>
                    <a:lnTo>
                      <a:pt x="300" y="8"/>
                    </a:lnTo>
                    <a:lnTo>
                      <a:pt x="300" y="8"/>
                    </a:lnTo>
                    <a:lnTo>
                      <a:pt x="294" y="10"/>
                    </a:lnTo>
                    <a:lnTo>
                      <a:pt x="288" y="14"/>
                    </a:lnTo>
                    <a:lnTo>
                      <a:pt x="288" y="14"/>
                    </a:lnTo>
                    <a:lnTo>
                      <a:pt x="280" y="28"/>
                    </a:lnTo>
                    <a:lnTo>
                      <a:pt x="274" y="34"/>
                    </a:lnTo>
                    <a:lnTo>
                      <a:pt x="268" y="38"/>
                    </a:lnTo>
                    <a:lnTo>
                      <a:pt x="258" y="38"/>
                    </a:lnTo>
                    <a:lnTo>
                      <a:pt x="246" y="38"/>
                    </a:lnTo>
                    <a:lnTo>
                      <a:pt x="230" y="32"/>
                    </a:lnTo>
                    <a:lnTo>
                      <a:pt x="212" y="22"/>
                    </a:lnTo>
                    <a:lnTo>
                      <a:pt x="212" y="22"/>
                    </a:lnTo>
                    <a:lnTo>
                      <a:pt x="196" y="10"/>
                    </a:lnTo>
                    <a:lnTo>
                      <a:pt x="180" y="2"/>
                    </a:lnTo>
                    <a:lnTo>
                      <a:pt x="170" y="0"/>
                    </a:lnTo>
                    <a:lnTo>
                      <a:pt x="166" y="0"/>
                    </a:lnTo>
                    <a:lnTo>
                      <a:pt x="162" y="2"/>
                    </a:lnTo>
                    <a:lnTo>
                      <a:pt x="162" y="2"/>
                    </a:lnTo>
                    <a:lnTo>
                      <a:pt x="142" y="26"/>
                    </a:lnTo>
                    <a:lnTo>
                      <a:pt x="118" y="46"/>
                    </a:lnTo>
                    <a:lnTo>
                      <a:pt x="118" y="46"/>
                    </a:lnTo>
                    <a:lnTo>
                      <a:pt x="104" y="58"/>
                    </a:lnTo>
                    <a:lnTo>
                      <a:pt x="88" y="68"/>
                    </a:lnTo>
                    <a:lnTo>
                      <a:pt x="54" y="86"/>
                    </a:lnTo>
                    <a:lnTo>
                      <a:pt x="54" y="86"/>
                    </a:lnTo>
                    <a:lnTo>
                      <a:pt x="38" y="94"/>
                    </a:lnTo>
                    <a:lnTo>
                      <a:pt x="24" y="100"/>
                    </a:lnTo>
                    <a:lnTo>
                      <a:pt x="18" y="106"/>
                    </a:lnTo>
                    <a:lnTo>
                      <a:pt x="12" y="112"/>
                    </a:lnTo>
                    <a:lnTo>
                      <a:pt x="6" y="122"/>
                    </a:lnTo>
                    <a:lnTo>
                      <a:pt x="0" y="132"/>
                    </a:lnTo>
                    <a:lnTo>
                      <a:pt x="0" y="132"/>
                    </a:lnTo>
                    <a:lnTo>
                      <a:pt x="26" y="134"/>
                    </a:lnTo>
                    <a:lnTo>
                      <a:pt x="68" y="132"/>
                    </a:lnTo>
                    <a:lnTo>
                      <a:pt x="122" y="126"/>
                    </a:lnTo>
                    <a:lnTo>
                      <a:pt x="180" y="118"/>
                    </a:lnTo>
                    <a:lnTo>
                      <a:pt x="238" y="110"/>
                    </a:lnTo>
                    <a:lnTo>
                      <a:pt x="286" y="100"/>
                    </a:lnTo>
                    <a:lnTo>
                      <a:pt x="306" y="94"/>
                    </a:lnTo>
                    <a:lnTo>
                      <a:pt x="320" y="90"/>
                    </a:lnTo>
                    <a:lnTo>
                      <a:pt x="330" y="84"/>
                    </a:lnTo>
                    <a:lnTo>
                      <a:pt x="332" y="82"/>
                    </a:lnTo>
                    <a:lnTo>
                      <a:pt x="334" y="80"/>
                    </a:lnTo>
                    <a:lnTo>
                      <a:pt x="334" y="8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3" name="Google Shape;1263;g2dcae107fb3_0_966"/>
              <p:cNvSpPr/>
              <p:nvPr/>
            </p:nvSpPr>
            <p:spPr>
              <a:xfrm>
                <a:off x="7191375" y="5137150"/>
                <a:ext cx="25400" cy="47625"/>
              </a:xfrm>
              <a:custGeom>
                <a:rect b="b" l="l" r="r" t="t"/>
                <a:pathLst>
                  <a:path extrusionOk="0" h="30" w="16">
                    <a:moveTo>
                      <a:pt x="16" y="0"/>
                    </a:moveTo>
                    <a:lnTo>
                      <a:pt x="16" y="0"/>
                    </a:lnTo>
                    <a:lnTo>
                      <a:pt x="6" y="20"/>
                    </a:lnTo>
                    <a:lnTo>
                      <a:pt x="6" y="20"/>
                    </a:lnTo>
                    <a:lnTo>
                      <a:pt x="0" y="30"/>
                    </a:lnTo>
                    <a:lnTo>
                      <a:pt x="0" y="30"/>
                    </a:lnTo>
                    <a:lnTo>
                      <a:pt x="2" y="4"/>
                    </a:lnTo>
                    <a:lnTo>
                      <a:pt x="2" y="4"/>
                    </a:lnTo>
                    <a:lnTo>
                      <a:pt x="16" y="0"/>
                    </a:lnTo>
                    <a:lnTo>
                      <a:pt x="16" y="0"/>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4" name="Google Shape;1264;g2dcae107fb3_0_966"/>
              <p:cNvSpPr/>
              <p:nvPr/>
            </p:nvSpPr>
            <p:spPr>
              <a:xfrm>
                <a:off x="7239000" y="5108575"/>
                <a:ext cx="22225" cy="41275"/>
              </a:xfrm>
              <a:custGeom>
                <a:rect b="b" l="l" r="r" t="t"/>
                <a:pathLst>
                  <a:path extrusionOk="0" h="26" w="14">
                    <a:moveTo>
                      <a:pt x="8" y="4"/>
                    </a:moveTo>
                    <a:lnTo>
                      <a:pt x="8" y="4"/>
                    </a:lnTo>
                    <a:lnTo>
                      <a:pt x="6" y="0"/>
                    </a:lnTo>
                    <a:lnTo>
                      <a:pt x="4" y="0"/>
                    </a:lnTo>
                    <a:lnTo>
                      <a:pt x="4" y="0"/>
                    </a:lnTo>
                    <a:lnTo>
                      <a:pt x="0" y="0"/>
                    </a:lnTo>
                    <a:lnTo>
                      <a:pt x="0" y="4"/>
                    </a:lnTo>
                    <a:lnTo>
                      <a:pt x="0" y="4"/>
                    </a:lnTo>
                    <a:lnTo>
                      <a:pt x="2" y="12"/>
                    </a:lnTo>
                    <a:lnTo>
                      <a:pt x="2" y="12"/>
                    </a:lnTo>
                    <a:lnTo>
                      <a:pt x="8" y="24"/>
                    </a:lnTo>
                    <a:lnTo>
                      <a:pt x="8" y="24"/>
                    </a:lnTo>
                    <a:lnTo>
                      <a:pt x="10" y="26"/>
                    </a:lnTo>
                    <a:lnTo>
                      <a:pt x="12" y="26"/>
                    </a:lnTo>
                    <a:lnTo>
                      <a:pt x="12" y="26"/>
                    </a:lnTo>
                    <a:lnTo>
                      <a:pt x="14" y="24"/>
                    </a:lnTo>
                    <a:lnTo>
                      <a:pt x="14" y="20"/>
                    </a:lnTo>
                    <a:lnTo>
                      <a:pt x="14" y="20"/>
                    </a:lnTo>
                    <a:lnTo>
                      <a:pt x="8" y="10"/>
                    </a:lnTo>
                    <a:lnTo>
                      <a:pt x="8" y="10"/>
                    </a:lnTo>
                    <a:lnTo>
                      <a:pt x="8" y="4"/>
                    </a:lnTo>
                    <a:lnTo>
                      <a:pt x="8" y="4"/>
                    </a:lnTo>
                    <a:close/>
                  </a:path>
                </a:pathLst>
              </a:custGeom>
              <a:solidFill>
                <a:srgbClr val="DEDE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5" name="Google Shape;1265;g2dcae107fb3_0_966"/>
              <p:cNvSpPr/>
              <p:nvPr/>
            </p:nvSpPr>
            <p:spPr>
              <a:xfrm>
                <a:off x="7292975" y="5073650"/>
                <a:ext cx="25400" cy="47625"/>
              </a:xfrm>
              <a:custGeom>
                <a:rect b="b" l="l" r="r" t="t"/>
                <a:pathLst>
                  <a:path extrusionOk="0" h="30" w="16">
                    <a:moveTo>
                      <a:pt x="8" y="4"/>
                    </a:moveTo>
                    <a:lnTo>
                      <a:pt x="8" y="4"/>
                    </a:lnTo>
                    <a:lnTo>
                      <a:pt x="6" y="0"/>
                    </a:lnTo>
                    <a:lnTo>
                      <a:pt x="4" y="0"/>
                    </a:lnTo>
                    <a:lnTo>
                      <a:pt x="4" y="0"/>
                    </a:lnTo>
                    <a:lnTo>
                      <a:pt x="2" y="0"/>
                    </a:lnTo>
                    <a:lnTo>
                      <a:pt x="0" y="4"/>
                    </a:lnTo>
                    <a:lnTo>
                      <a:pt x="0" y="4"/>
                    </a:lnTo>
                    <a:lnTo>
                      <a:pt x="0" y="8"/>
                    </a:lnTo>
                    <a:lnTo>
                      <a:pt x="2" y="14"/>
                    </a:lnTo>
                    <a:lnTo>
                      <a:pt x="2" y="14"/>
                    </a:lnTo>
                    <a:lnTo>
                      <a:pt x="10" y="28"/>
                    </a:lnTo>
                    <a:lnTo>
                      <a:pt x="10" y="28"/>
                    </a:lnTo>
                    <a:lnTo>
                      <a:pt x="12" y="30"/>
                    </a:lnTo>
                    <a:lnTo>
                      <a:pt x="16" y="30"/>
                    </a:lnTo>
                    <a:lnTo>
                      <a:pt x="16" y="30"/>
                    </a:lnTo>
                    <a:lnTo>
                      <a:pt x="16" y="26"/>
                    </a:lnTo>
                    <a:lnTo>
                      <a:pt x="16" y="24"/>
                    </a:lnTo>
                    <a:lnTo>
                      <a:pt x="16" y="24"/>
                    </a:lnTo>
                    <a:lnTo>
                      <a:pt x="8" y="12"/>
                    </a:lnTo>
                    <a:lnTo>
                      <a:pt x="8" y="12"/>
                    </a:lnTo>
                    <a:lnTo>
                      <a:pt x="8" y="4"/>
                    </a:lnTo>
                    <a:lnTo>
                      <a:pt x="8" y="4"/>
                    </a:lnTo>
                    <a:close/>
                  </a:path>
                </a:pathLst>
              </a:custGeom>
              <a:solidFill>
                <a:srgbClr val="DEDE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6" name="Google Shape;1266;g2dcae107fb3_0_966"/>
              <p:cNvSpPr/>
              <p:nvPr/>
            </p:nvSpPr>
            <p:spPr>
              <a:xfrm>
                <a:off x="7340600" y="5041900"/>
                <a:ext cx="31750" cy="53975"/>
              </a:xfrm>
              <a:custGeom>
                <a:rect b="b" l="l" r="r" t="t"/>
                <a:pathLst>
                  <a:path extrusionOk="0" h="34" w="20">
                    <a:moveTo>
                      <a:pt x="8" y="4"/>
                    </a:moveTo>
                    <a:lnTo>
                      <a:pt x="8" y="4"/>
                    </a:lnTo>
                    <a:lnTo>
                      <a:pt x="6" y="0"/>
                    </a:lnTo>
                    <a:lnTo>
                      <a:pt x="2" y="0"/>
                    </a:lnTo>
                    <a:lnTo>
                      <a:pt x="2" y="0"/>
                    </a:lnTo>
                    <a:lnTo>
                      <a:pt x="0" y="2"/>
                    </a:lnTo>
                    <a:lnTo>
                      <a:pt x="0" y="4"/>
                    </a:lnTo>
                    <a:lnTo>
                      <a:pt x="0" y="4"/>
                    </a:lnTo>
                    <a:lnTo>
                      <a:pt x="4" y="18"/>
                    </a:lnTo>
                    <a:lnTo>
                      <a:pt x="4" y="18"/>
                    </a:lnTo>
                    <a:lnTo>
                      <a:pt x="14" y="34"/>
                    </a:lnTo>
                    <a:lnTo>
                      <a:pt x="14" y="34"/>
                    </a:lnTo>
                    <a:lnTo>
                      <a:pt x="16" y="34"/>
                    </a:lnTo>
                    <a:lnTo>
                      <a:pt x="18" y="34"/>
                    </a:lnTo>
                    <a:lnTo>
                      <a:pt x="18" y="34"/>
                    </a:lnTo>
                    <a:lnTo>
                      <a:pt x="20" y="32"/>
                    </a:lnTo>
                    <a:lnTo>
                      <a:pt x="18" y="28"/>
                    </a:lnTo>
                    <a:lnTo>
                      <a:pt x="18" y="28"/>
                    </a:lnTo>
                    <a:lnTo>
                      <a:pt x="10" y="14"/>
                    </a:lnTo>
                    <a:lnTo>
                      <a:pt x="10" y="14"/>
                    </a:lnTo>
                    <a:lnTo>
                      <a:pt x="8" y="4"/>
                    </a:lnTo>
                    <a:lnTo>
                      <a:pt x="8" y="4"/>
                    </a:lnTo>
                    <a:close/>
                  </a:path>
                </a:pathLst>
              </a:custGeom>
              <a:solidFill>
                <a:srgbClr val="DEDE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7" name="Google Shape;1267;g2dcae107fb3_0_966"/>
              <p:cNvSpPr/>
              <p:nvPr/>
            </p:nvSpPr>
            <p:spPr>
              <a:xfrm>
                <a:off x="7388225" y="5000625"/>
                <a:ext cx="38100" cy="60325"/>
              </a:xfrm>
              <a:custGeom>
                <a:rect b="b" l="l" r="r" t="t"/>
                <a:pathLst>
                  <a:path extrusionOk="0" h="38" w="24">
                    <a:moveTo>
                      <a:pt x="8" y="4"/>
                    </a:moveTo>
                    <a:lnTo>
                      <a:pt x="8" y="4"/>
                    </a:lnTo>
                    <a:lnTo>
                      <a:pt x="6" y="0"/>
                    </a:lnTo>
                    <a:lnTo>
                      <a:pt x="4" y="0"/>
                    </a:lnTo>
                    <a:lnTo>
                      <a:pt x="4" y="0"/>
                    </a:lnTo>
                    <a:lnTo>
                      <a:pt x="2" y="0"/>
                    </a:lnTo>
                    <a:lnTo>
                      <a:pt x="0" y="2"/>
                    </a:lnTo>
                    <a:lnTo>
                      <a:pt x="0" y="2"/>
                    </a:lnTo>
                    <a:lnTo>
                      <a:pt x="0" y="12"/>
                    </a:lnTo>
                    <a:lnTo>
                      <a:pt x="4" y="20"/>
                    </a:lnTo>
                    <a:lnTo>
                      <a:pt x="4" y="20"/>
                    </a:lnTo>
                    <a:lnTo>
                      <a:pt x="10" y="28"/>
                    </a:lnTo>
                    <a:lnTo>
                      <a:pt x="18" y="36"/>
                    </a:lnTo>
                    <a:lnTo>
                      <a:pt x="18" y="36"/>
                    </a:lnTo>
                    <a:lnTo>
                      <a:pt x="20" y="38"/>
                    </a:lnTo>
                    <a:lnTo>
                      <a:pt x="22" y="36"/>
                    </a:lnTo>
                    <a:lnTo>
                      <a:pt x="22" y="36"/>
                    </a:lnTo>
                    <a:lnTo>
                      <a:pt x="24" y="34"/>
                    </a:lnTo>
                    <a:lnTo>
                      <a:pt x="22" y="32"/>
                    </a:lnTo>
                    <a:lnTo>
                      <a:pt x="22" y="32"/>
                    </a:lnTo>
                    <a:lnTo>
                      <a:pt x="16" y="24"/>
                    </a:lnTo>
                    <a:lnTo>
                      <a:pt x="10" y="16"/>
                    </a:lnTo>
                    <a:lnTo>
                      <a:pt x="10" y="16"/>
                    </a:lnTo>
                    <a:lnTo>
                      <a:pt x="8" y="10"/>
                    </a:lnTo>
                    <a:lnTo>
                      <a:pt x="8" y="4"/>
                    </a:lnTo>
                    <a:lnTo>
                      <a:pt x="8" y="4"/>
                    </a:lnTo>
                    <a:close/>
                  </a:path>
                </a:pathLst>
              </a:custGeom>
              <a:solidFill>
                <a:srgbClr val="DEDE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8" name="Google Shape;1268;g2dcae107fb3_0_966"/>
              <p:cNvSpPr/>
              <p:nvPr/>
            </p:nvSpPr>
            <p:spPr>
              <a:xfrm>
                <a:off x="7747000" y="5070475"/>
                <a:ext cx="346075" cy="231775"/>
              </a:xfrm>
              <a:custGeom>
                <a:rect b="b" l="l" r="r" t="t"/>
                <a:pathLst>
                  <a:path extrusionOk="0" h="146" w="218">
                    <a:moveTo>
                      <a:pt x="0" y="146"/>
                    </a:moveTo>
                    <a:lnTo>
                      <a:pt x="0" y="146"/>
                    </a:lnTo>
                    <a:lnTo>
                      <a:pt x="88" y="108"/>
                    </a:lnTo>
                    <a:lnTo>
                      <a:pt x="152" y="78"/>
                    </a:lnTo>
                    <a:lnTo>
                      <a:pt x="194" y="58"/>
                    </a:lnTo>
                    <a:lnTo>
                      <a:pt x="212" y="48"/>
                    </a:lnTo>
                    <a:lnTo>
                      <a:pt x="212" y="48"/>
                    </a:lnTo>
                    <a:lnTo>
                      <a:pt x="216" y="44"/>
                    </a:lnTo>
                    <a:lnTo>
                      <a:pt x="218" y="40"/>
                    </a:lnTo>
                    <a:lnTo>
                      <a:pt x="216" y="34"/>
                    </a:lnTo>
                    <a:lnTo>
                      <a:pt x="212" y="26"/>
                    </a:lnTo>
                    <a:lnTo>
                      <a:pt x="212" y="26"/>
                    </a:lnTo>
                    <a:lnTo>
                      <a:pt x="204" y="12"/>
                    </a:lnTo>
                    <a:lnTo>
                      <a:pt x="204" y="12"/>
                    </a:lnTo>
                    <a:lnTo>
                      <a:pt x="200" y="4"/>
                    </a:lnTo>
                    <a:lnTo>
                      <a:pt x="198" y="2"/>
                    </a:lnTo>
                    <a:lnTo>
                      <a:pt x="194" y="0"/>
                    </a:lnTo>
                    <a:lnTo>
                      <a:pt x="190" y="0"/>
                    </a:lnTo>
                    <a:lnTo>
                      <a:pt x="188" y="2"/>
                    </a:lnTo>
                    <a:lnTo>
                      <a:pt x="178" y="12"/>
                    </a:lnTo>
                    <a:lnTo>
                      <a:pt x="178" y="12"/>
                    </a:lnTo>
                    <a:lnTo>
                      <a:pt x="152" y="34"/>
                    </a:lnTo>
                    <a:lnTo>
                      <a:pt x="130" y="54"/>
                    </a:lnTo>
                    <a:lnTo>
                      <a:pt x="106" y="70"/>
                    </a:lnTo>
                    <a:lnTo>
                      <a:pt x="86" y="82"/>
                    </a:lnTo>
                    <a:lnTo>
                      <a:pt x="86" y="82"/>
                    </a:lnTo>
                    <a:lnTo>
                      <a:pt x="46" y="100"/>
                    </a:lnTo>
                    <a:lnTo>
                      <a:pt x="46" y="100"/>
                    </a:lnTo>
                    <a:lnTo>
                      <a:pt x="24" y="114"/>
                    </a:lnTo>
                    <a:lnTo>
                      <a:pt x="10" y="126"/>
                    </a:lnTo>
                    <a:lnTo>
                      <a:pt x="4" y="130"/>
                    </a:lnTo>
                    <a:lnTo>
                      <a:pt x="2" y="136"/>
                    </a:lnTo>
                    <a:lnTo>
                      <a:pt x="0" y="140"/>
                    </a:lnTo>
                    <a:lnTo>
                      <a:pt x="0" y="146"/>
                    </a:lnTo>
                    <a:lnTo>
                      <a:pt x="0" y="146"/>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69" name="Google Shape;1269;g2dcae107fb3_0_966"/>
              <p:cNvSpPr/>
              <p:nvPr/>
            </p:nvSpPr>
            <p:spPr>
              <a:xfrm>
                <a:off x="7635875" y="5257800"/>
                <a:ext cx="657225" cy="117475"/>
              </a:xfrm>
              <a:custGeom>
                <a:rect b="b" l="l" r="r" t="t"/>
                <a:pathLst>
                  <a:path extrusionOk="0" h="74" w="414">
                    <a:moveTo>
                      <a:pt x="0" y="40"/>
                    </a:moveTo>
                    <a:lnTo>
                      <a:pt x="0" y="40"/>
                    </a:lnTo>
                    <a:lnTo>
                      <a:pt x="2" y="46"/>
                    </a:lnTo>
                    <a:lnTo>
                      <a:pt x="6" y="52"/>
                    </a:lnTo>
                    <a:lnTo>
                      <a:pt x="10" y="56"/>
                    </a:lnTo>
                    <a:lnTo>
                      <a:pt x="18" y="60"/>
                    </a:lnTo>
                    <a:lnTo>
                      <a:pt x="32" y="66"/>
                    </a:lnTo>
                    <a:lnTo>
                      <a:pt x="52" y="70"/>
                    </a:lnTo>
                    <a:lnTo>
                      <a:pt x="70" y="72"/>
                    </a:lnTo>
                    <a:lnTo>
                      <a:pt x="90" y="74"/>
                    </a:lnTo>
                    <a:lnTo>
                      <a:pt x="118" y="74"/>
                    </a:lnTo>
                    <a:lnTo>
                      <a:pt x="120" y="74"/>
                    </a:lnTo>
                    <a:lnTo>
                      <a:pt x="120" y="74"/>
                    </a:lnTo>
                    <a:lnTo>
                      <a:pt x="188" y="72"/>
                    </a:lnTo>
                    <a:lnTo>
                      <a:pt x="278" y="68"/>
                    </a:lnTo>
                    <a:lnTo>
                      <a:pt x="362" y="62"/>
                    </a:lnTo>
                    <a:lnTo>
                      <a:pt x="390" y="58"/>
                    </a:lnTo>
                    <a:lnTo>
                      <a:pt x="406" y="56"/>
                    </a:lnTo>
                    <a:lnTo>
                      <a:pt x="406" y="56"/>
                    </a:lnTo>
                    <a:lnTo>
                      <a:pt x="412" y="46"/>
                    </a:lnTo>
                    <a:lnTo>
                      <a:pt x="414" y="34"/>
                    </a:lnTo>
                    <a:lnTo>
                      <a:pt x="412" y="20"/>
                    </a:lnTo>
                    <a:lnTo>
                      <a:pt x="406" y="6"/>
                    </a:lnTo>
                    <a:lnTo>
                      <a:pt x="158" y="28"/>
                    </a:lnTo>
                    <a:lnTo>
                      <a:pt x="158" y="28"/>
                    </a:lnTo>
                    <a:lnTo>
                      <a:pt x="136" y="30"/>
                    </a:lnTo>
                    <a:lnTo>
                      <a:pt x="116" y="30"/>
                    </a:lnTo>
                    <a:lnTo>
                      <a:pt x="116" y="28"/>
                    </a:lnTo>
                    <a:lnTo>
                      <a:pt x="116" y="28"/>
                    </a:lnTo>
                    <a:lnTo>
                      <a:pt x="72" y="28"/>
                    </a:lnTo>
                    <a:lnTo>
                      <a:pt x="72" y="28"/>
                    </a:lnTo>
                    <a:lnTo>
                      <a:pt x="78" y="16"/>
                    </a:lnTo>
                    <a:lnTo>
                      <a:pt x="88" y="0"/>
                    </a:lnTo>
                    <a:lnTo>
                      <a:pt x="88" y="0"/>
                    </a:lnTo>
                    <a:lnTo>
                      <a:pt x="34" y="10"/>
                    </a:lnTo>
                    <a:lnTo>
                      <a:pt x="12" y="16"/>
                    </a:lnTo>
                    <a:lnTo>
                      <a:pt x="12" y="16"/>
                    </a:lnTo>
                    <a:lnTo>
                      <a:pt x="26" y="20"/>
                    </a:lnTo>
                    <a:lnTo>
                      <a:pt x="26" y="20"/>
                    </a:lnTo>
                    <a:lnTo>
                      <a:pt x="12" y="16"/>
                    </a:lnTo>
                    <a:lnTo>
                      <a:pt x="12" y="16"/>
                    </a:lnTo>
                    <a:lnTo>
                      <a:pt x="6" y="20"/>
                    </a:lnTo>
                    <a:lnTo>
                      <a:pt x="2" y="26"/>
                    </a:lnTo>
                    <a:lnTo>
                      <a:pt x="0" y="32"/>
                    </a:lnTo>
                    <a:lnTo>
                      <a:pt x="0" y="40"/>
                    </a:lnTo>
                    <a:lnTo>
                      <a:pt x="0" y="40"/>
                    </a:lnTo>
                    <a:close/>
                  </a:path>
                </a:pathLst>
              </a:cu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0" name="Google Shape;1270;g2dcae107fb3_0_966"/>
              <p:cNvSpPr/>
              <p:nvPr/>
            </p:nvSpPr>
            <p:spPr>
              <a:xfrm>
                <a:off x="7747000" y="5114925"/>
                <a:ext cx="533400" cy="196850"/>
              </a:xfrm>
              <a:custGeom>
                <a:rect b="b" l="l" r="r" t="t"/>
                <a:pathLst>
                  <a:path extrusionOk="0" h="124" w="336">
                    <a:moveTo>
                      <a:pt x="336" y="96"/>
                    </a:moveTo>
                    <a:lnTo>
                      <a:pt x="336" y="96"/>
                    </a:lnTo>
                    <a:lnTo>
                      <a:pt x="332" y="72"/>
                    </a:lnTo>
                    <a:lnTo>
                      <a:pt x="326" y="52"/>
                    </a:lnTo>
                    <a:lnTo>
                      <a:pt x="318" y="36"/>
                    </a:lnTo>
                    <a:lnTo>
                      <a:pt x="308" y="20"/>
                    </a:lnTo>
                    <a:lnTo>
                      <a:pt x="308" y="20"/>
                    </a:lnTo>
                    <a:lnTo>
                      <a:pt x="302" y="22"/>
                    </a:lnTo>
                    <a:lnTo>
                      <a:pt x="296" y="26"/>
                    </a:lnTo>
                    <a:lnTo>
                      <a:pt x="296" y="26"/>
                    </a:lnTo>
                    <a:lnTo>
                      <a:pt x="288" y="38"/>
                    </a:lnTo>
                    <a:lnTo>
                      <a:pt x="282" y="44"/>
                    </a:lnTo>
                    <a:lnTo>
                      <a:pt x="274" y="46"/>
                    </a:lnTo>
                    <a:lnTo>
                      <a:pt x="264" y="48"/>
                    </a:lnTo>
                    <a:lnTo>
                      <a:pt x="252" y="46"/>
                    </a:lnTo>
                    <a:lnTo>
                      <a:pt x="238" y="38"/>
                    </a:lnTo>
                    <a:lnTo>
                      <a:pt x="220" y="28"/>
                    </a:lnTo>
                    <a:lnTo>
                      <a:pt x="220" y="28"/>
                    </a:lnTo>
                    <a:lnTo>
                      <a:pt x="204" y="12"/>
                    </a:lnTo>
                    <a:lnTo>
                      <a:pt x="190" y="4"/>
                    </a:lnTo>
                    <a:lnTo>
                      <a:pt x="180" y="0"/>
                    </a:lnTo>
                    <a:lnTo>
                      <a:pt x="176" y="2"/>
                    </a:lnTo>
                    <a:lnTo>
                      <a:pt x="172" y="4"/>
                    </a:lnTo>
                    <a:lnTo>
                      <a:pt x="172" y="4"/>
                    </a:lnTo>
                    <a:lnTo>
                      <a:pt x="150" y="24"/>
                    </a:lnTo>
                    <a:lnTo>
                      <a:pt x="126" y="44"/>
                    </a:lnTo>
                    <a:lnTo>
                      <a:pt x="126" y="44"/>
                    </a:lnTo>
                    <a:lnTo>
                      <a:pt x="110" y="52"/>
                    </a:lnTo>
                    <a:lnTo>
                      <a:pt x="92" y="62"/>
                    </a:lnTo>
                    <a:lnTo>
                      <a:pt x="56" y="78"/>
                    </a:lnTo>
                    <a:lnTo>
                      <a:pt x="56" y="78"/>
                    </a:lnTo>
                    <a:lnTo>
                      <a:pt x="40" y="84"/>
                    </a:lnTo>
                    <a:lnTo>
                      <a:pt x="26" y="90"/>
                    </a:lnTo>
                    <a:lnTo>
                      <a:pt x="20" y="94"/>
                    </a:lnTo>
                    <a:lnTo>
                      <a:pt x="14" y="100"/>
                    </a:lnTo>
                    <a:lnTo>
                      <a:pt x="6" y="108"/>
                    </a:lnTo>
                    <a:lnTo>
                      <a:pt x="0" y="120"/>
                    </a:lnTo>
                    <a:lnTo>
                      <a:pt x="0" y="120"/>
                    </a:lnTo>
                    <a:lnTo>
                      <a:pt x="24" y="122"/>
                    </a:lnTo>
                    <a:lnTo>
                      <a:pt x="68" y="124"/>
                    </a:lnTo>
                    <a:lnTo>
                      <a:pt x="122" y="122"/>
                    </a:lnTo>
                    <a:lnTo>
                      <a:pt x="180" y="120"/>
                    </a:lnTo>
                    <a:lnTo>
                      <a:pt x="238" y="116"/>
                    </a:lnTo>
                    <a:lnTo>
                      <a:pt x="288" y="110"/>
                    </a:lnTo>
                    <a:lnTo>
                      <a:pt x="308" y="108"/>
                    </a:lnTo>
                    <a:lnTo>
                      <a:pt x="322" y="104"/>
                    </a:lnTo>
                    <a:lnTo>
                      <a:pt x="332" y="100"/>
                    </a:lnTo>
                    <a:lnTo>
                      <a:pt x="336" y="98"/>
                    </a:lnTo>
                    <a:lnTo>
                      <a:pt x="336" y="96"/>
                    </a:lnTo>
                    <a:lnTo>
                      <a:pt x="336" y="96"/>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1" name="Google Shape;1271;g2dcae107fb3_0_966"/>
              <p:cNvSpPr/>
              <p:nvPr/>
            </p:nvSpPr>
            <p:spPr>
              <a:xfrm>
                <a:off x="7747000" y="5257800"/>
                <a:ext cx="28575" cy="47625"/>
              </a:xfrm>
              <a:custGeom>
                <a:rect b="b" l="l" r="r" t="t"/>
                <a:pathLst>
                  <a:path extrusionOk="0" h="30" w="18">
                    <a:moveTo>
                      <a:pt x="18" y="0"/>
                    </a:moveTo>
                    <a:lnTo>
                      <a:pt x="18" y="0"/>
                    </a:lnTo>
                    <a:lnTo>
                      <a:pt x="6" y="18"/>
                    </a:lnTo>
                    <a:lnTo>
                      <a:pt x="6" y="18"/>
                    </a:lnTo>
                    <a:lnTo>
                      <a:pt x="0" y="30"/>
                    </a:lnTo>
                    <a:lnTo>
                      <a:pt x="0" y="30"/>
                    </a:lnTo>
                    <a:lnTo>
                      <a:pt x="4" y="2"/>
                    </a:lnTo>
                    <a:lnTo>
                      <a:pt x="4" y="2"/>
                    </a:lnTo>
                    <a:lnTo>
                      <a:pt x="18" y="0"/>
                    </a:lnTo>
                    <a:lnTo>
                      <a:pt x="18" y="0"/>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2" name="Google Shape;1272;g2dcae107fb3_0_966"/>
              <p:cNvSpPr/>
              <p:nvPr/>
            </p:nvSpPr>
            <p:spPr>
              <a:xfrm>
                <a:off x="7800975" y="5232400"/>
                <a:ext cx="19050" cy="41275"/>
              </a:xfrm>
              <a:custGeom>
                <a:rect b="b" l="l" r="r" t="t"/>
                <a:pathLst>
                  <a:path extrusionOk="0" h="26" w="12">
                    <a:moveTo>
                      <a:pt x="6" y="2"/>
                    </a:moveTo>
                    <a:lnTo>
                      <a:pt x="6" y="2"/>
                    </a:lnTo>
                    <a:lnTo>
                      <a:pt x="6" y="0"/>
                    </a:lnTo>
                    <a:lnTo>
                      <a:pt x="2" y="0"/>
                    </a:lnTo>
                    <a:lnTo>
                      <a:pt x="2" y="0"/>
                    </a:lnTo>
                    <a:lnTo>
                      <a:pt x="0" y="0"/>
                    </a:lnTo>
                    <a:lnTo>
                      <a:pt x="0" y="2"/>
                    </a:lnTo>
                    <a:lnTo>
                      <a:pt x="0" y="2"/>
                    </a:lnTo>
                    <a:lnTo>
                      <a:pt x="0" y="12"/>
                    </a:lnTo>
                    <a:lnTo>
                      <a:pt x="0" y="12"/>
                    </a:lnTo>
                    <a:lnTo>
                      <a:pt x="4" y="24"/>
                    </a:lnTo>
                    <a:lnTo>
                      <a:pt x="4" y="24"/>
                    </a:lnTo>
                    <a:lnTo>
                      <a:pt x="6" y="26"/>
                    </a:lnTo>
                    <a:lnTo>
                      <a:pt x="10" y="26"/>
                    </a:lnTo>
                    <a:lnTo>
                      <a:pt x="10" y="26"/>
                    </a:lnTo>
                    <a:lnTo>
                      <a:pt x="12" y="24"/>
                    </a:lnTo>
                    <a:lnTo>
                      <a:pt x="12" y="22"/>
                    </a:lnTo>
                    <a:lnTo>
                      <a:pt x="12" y="22"/>
                    </a:lnTo>
                    <a:lnTo>
                      <a:pt x="8" y="10"/>
                    </a:lnTo>
                    <a:lnTo>
                      <a:pt x="8" y="10"/>
                    </a:lnTo>
                    <a:lnTo>
                      <a:pt x="6" y="2"/>
                    </a:lnTo>
                    <a:lnTo>
                      <a:pt x="6" y="2"/>
                    </a:lnTo>
                    <a:close/>
                  </a:path>
                </a:pathLst>
              </a:custGeom>
              <a:solidFill>
                <a:srgbClr val="DEDE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3" name="Google Shape;1273;g2dcae107fb3_0_966"/>
              <p:cNvSpPr/>
              <p:nvPr/>
            </p:nvSpPr>
            <p:spPr>
              <a:xfrm>
                <a:off x="7858125" y="5200650"/>
                <a:ext cx="22225" cy="47625"/>
              </a:xfrm>
              <a:custGeom>
                <a:rect b="b" l="l" r="r" t="t"/>
                <a:pathLst>
                  <a:path extrusionOk="0" h="30" w="14">
                    <a:moveTo>
                      <a:pt x="6" y="4"/>
                    </a:moveTo>
                    <a:lnTo>
                      <a:pt x="6" y="4"/>
                    </a:lnTo>
                    <a:lnTo>
                      <a:pt x="6" y="2"/>
                    </a:lnTo>
                    <a:lnTo>
                      <a:pt x="4" y="0"/>
                    </a:lnTo>
                    <a:lnTo>
                      <a:pt x="4" y="0"/>
                    </a:lnTo>
                    <a:lnTo>
                      <a:pt x="0" y="2"/>
                    </a:lnTo>
                    <a:lnTo>
                      <a:pt x="0" y="4"/>
                    </a:lnTo>
                    <a:lnTo>
                      <a:pt x="0" y="4"/>
                    </a:lnTo>
                    <a:lnTo>
                      <a:pt x="0" y="10"/>
                    </a:lnTo>
                    <a:lnTo>
                      <a:pt x="0" y="14"/>
                    </a:lnTo>
                    <a:lnTo>
                      <a:pt x="0" y="14"/>
                    </a:lnTo>
                    <a:lnTo>
                      <a:pt x="6" y="30"/>
                    </a:lnTo>
                    <a:lnTo>
                      <a:pt x="6" y="30"/>
                    </a:lnTo>
                    <a:lnTo>
                      <a:pt x="10" y="30"/>
                    </a:lnTo>
                    <a:lnTo>
                      <a:pt x="12" y="30"/>
                    </a:lnTo>
                    <a:lnTo>
                      <a:pt x="12" y="30"/>
                    </a:lnTo>
                    <a:lnTo>
                      <a:pt x="14" y="28"/>
                    </a:lnTo>
                    <a:lnTo>
                      <a:pt x="14" y="26"/>
                    </a:lnTo>
                    <a:lnTo>
                      <a:pt x="14" y="26"/>
                    </a:lnTo>
                    <a:lnTo>
                      <a:pt x="8" y="12"/>
                    </a:lnTo>
                    <a:lnTo>
                      <a:pt x="8" y="12"/>
                    </a:lnTo>
                    <a:lnTo>
                      <a:pt x="6" y="4"/>
                    </a:lnTo>
                    <a:lnTo>
                      <a:pt x="6" y="4"/>
                    </a:lnTo>
                    <a:close/>
                  </a:path>
                </a:pathLst>
              </a:custGeom>
              <a:solidFill>
                <a:srgbClr val="DEDE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4" name="Google Shape;1274;g2dcae107fb3_0_966"/>
              <p:cNvSpPr/>
              <p:nvPr/>
            </p:nvSpPr>
            <p:spPr>
              <a:xfrm>
                <a:off x="7905750" y="5175250"/>
                <a:ext cx="28575" cy="53975"/>
              </a:xfrm>
              <a:custGeom>
                <a:rect b="b" l="l" r="r" t="t"/>
                <a:pathLst>
                  <a:path extrusionOk="0" h="34" w="18">
                    <a:moveTo>
                      <a:pt x="8" y="2"/>
                    </a:moveTo>
                    <a:lnTo>
                      <a:pt x="8" y="2"/>
                    </a:lnTo>
                    <a:lnTo>
                      <a:pt x="6" y="0"/>
                    </a:lnTo>
                    <a:lnTo>
                      <a:pt x="4" y="0"/>
                    </a:lnTo>
                    <a:lnTo>
                      <a:pt x="4" y="0"/>
                    </a:lnTo>
                    <a:lnTo>
                      <a:pt x="2" y="0"/>
                    </a:lnTo>
                    <a:lnTo>
                      <a:pt x="0" y="2"/>
                    </a:lnTo>
                    <a:lnTo>
                      <a:pt x="0" y="2"/>
                    </a:lnTo>
                    <a:lnTo>
                      <a:pt x="4" y="16"/>
                    </a:lnTo>
                    <a:lnTo>
                      <a:pt x="4" y="16"/>
                    </a:lnTo>
                    <a:lnTo>
                      <a:pt x="12" y="32"/>
                    </a:lnTo>
                    <a:lnTo>
                      <a:pt x="12" y="32"/>
                    </a:lnTo>
                    <a:lnTo>
                      <a:pt x="14" y="34"/>
                    </a:lnTo>
                    <a:lnTo>
                      <a:pt x="16" y="34"/>
                    </a:lnTo>
                    <a:lnTo>
                      <a:pt x="16" y="34"/>
                    </a:lnTo>
                    <a:lnTo>
                      <a:pt x="18" y="32"/>
                    </a:lnTo>
                    <a:lnTo>
                      <a:pt x="18" y="30"/>
                    </a:lnTo>
                    <a:lnTo>
                      <a:pt x="18" y="30"/>
                    </a:lnTo>
                    <a:lnTo>
                      <a:pt x="10" y="14"/>
                    </a:lnTo>
                    <a:lnTo>
                      <a:pt x="10" y="14"/>
                    </a:lnTo>
                    <a:lnTo>
                      <a:pt x="8" y="2"/>
                    </a:lnTo>
                    <a:lnTo>
                      <a:pt x="8" y="2"/>
                    </a:lnTo>
                    <a:close/>
                  </a:path>
                </a:pathLst>
              </a:custGeom>
              <a:solidFill>
                <a:srgbClr val="DEDE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5" name="Google Shape;1275;g2dcae107fb3_0_966"/>
              <p:cNvSpPr/>
              <p:nvPr/>
            </p:nvSpPr>
            <p:spPr>
              <a:xfrm>
                <a:off x="7956550" y="5133975"/>
                <a:ext cx="34925" cy="63500"/>
              </a:xfrm>
              <a:custGeom>
                <a:rect b="b" l="l" r="r" t="t"/>
                <a:pathLst>
                  <a:path extrusionOk="0" h="40" w="22">
                    <a:moveTo>
                      <a:pt x="8" y="6"/>
                    </a:moveTo>
                    <a:lnTo>
                      <a:pt x="8" y="6"/>
                    </a:lnTo>
                    <a:lnTo>
                      <a:pt x="8" y="2"/>
                    </a:lnTo>
                    <a:lnTo>
                      <a:pt x="6" y="0"/>
                    </a:lnTo>
                    <a:lnTo>
                      <a:pt x="6" y="0"/>
                    </a:lnTo>
                    <a:lnTo>
                      <a:pt x="2" y="2"/>
                    </a:lnTo>
                    <a:lnTo>
                      <a:pt x="2" y="4"/>
                    </a:lnTo>
                    <a:lnTo>
                      <a:pt x="2" y="4"/>
                    </a:lnTo>
                    <a:lnTo>
                      <a:pt x="0" y="12"/>
                    </a:lnTo>
                    <a:lnTo>
                      <a:pt x="4" y="22"/>
                    </a:lnTo>
                    <a:lnTo>
                      <a:pt x="4" y="22"/>
                    </a:lnTo>
                    <a:lnTo>
                      <a:pt x="8" y="30"/>
                    </a:lnTo>
                    <a:lnTo>
                      <a:pt x="16" y="40"/>
                    </a:lnTo>
                    <a:lnTo>
                      <a:pt x="16" y="40"/>
                    </a:lnTo>
                    <a:lnTo>
                      <a:pt x="18" y="40"/>
                    </a:lnTo>
                    <a:lnTo>
                      <a:pt x="20" y="40"/>
                    </a:lnTo>
                    <a:lnTo>
                      <a:pt x="20" y="40"/>
                    </a:lnTo>
                    <a:lnTo>
                      <a:pt x="22" y="38"/>
                    </a:lnTo>
                    <a:lnTo>
                      <a:pt x="22" y="34"/>
                    </a:lnTo>
                    <a:lnTo>
                      <a:pt x="22" y="34"/>
                    </a:lnTo>
                    <a:lnTo>
                      <a:pt x="14" y="26"/>
                    </a:lnTo>
                    <a:lnTo>
                      <a:pt x="10" y="20"/>
                    </a:lnTo>
                    <a:lnTo>
                      <a:pt x="10" y="20"/>
                    </a:lnTo>
                    <a:lnTo>
                      <a:pt x="8" y="12"/>
                    </a:lnTo>
                    <a:lnTo>
                      <a:pt x="8" y="6"/>
                    </a:lnTo>
                    <a:lnTo>
                      <a:pt x="8" y="6"/>
                    </a:lnTo>
                    <a:close/>
                  </a:path>
                </a:pathLst>
              </a:custGeom>
              <a:solidFill>
                <a:srgbClr val="DEDE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6" name="Google Shape;1276;g2dcae107fb3_0_966"/>
              <p:cNvSpPr/>
              <p:nvPr/>
            </p:nvSpPr>
            <p:spPr>
              <a:xfrm>
                <a:off x="5591175" y="2460625"/>
                <a:ext cx="777875" cy="904875"/>
              </a:xfrm>
              <a:custGeom>
                <a:rect b="b" l="l" r="r" t="t"/>
                <a:pathLst>
                  <a:path extrusionOk="0" h="570" w="490">
                    <a:moveTo>
                      <a:pt x="104" y="0"/>
                    </a:moveTo>
                    <a:lnTo>
                      <a:pt x="104" y="0"/>
                    </a:lnTo>
                    <a:lnTo>
                      <a:pt x="82" y="26"/>
                    </a:lnTo>
                    <a:lnTo>
                      <a:pt x="60" y="56"/>
                    </a:lnTo>
                    <a:lnTo>
                      <a:pt x="38" y="90"/>
                    </a:lnTo>
                    <a:lnTo>
                      <a:pt x="26" y="110"/>
                    </a:lnTo>
                    <a:lnTo>
                      <a:pt x="18" y="130"/>
                    </a:lnTo>
                    <a:lnTo>
                      <a:pt x="10" y="150"/>
                    </a:lnTo>
                    <a:lnTo>
                      <a:pt x="4" y="172"/>
                    </a:lnTo>
                    <a:lnTo>
                      <a:pt x="0" y="192"/>
                    </a:lnTo>
                    <a:lnTo>
                      <a:pt x="0" y="212"/>
                    </a:lnTo>
                    <a:lnTo>
                      <a:pt x="4" y="230"/>
                    </a:lnTo>
                    <a:lnTo>
                      <a:pt x="12" y="248"/>
                    </a:lnTo>
                    <a:lnTo>
                      <a:pt x="12" y="248"/>
                    </a:lnTo>
                    <a:lnTo>
                      <a:pt x="44" y="288"/>
                    </a:lnTo>
                    <a:lnTo>
                      <a:pt x="118" y="378"/>
                    </a:lnTo>
                    <a:lnTo>
                      <a:pt x="198" y="472"/>
                    </a:lnTo>
                    <a:lnTo>
                      <a:pt x="230" y="506"/>
                    </a:lnTo>
                    <a:lnTo>
                      <a:pt x="242" y="518"/>
                    </a:lnTo>
                    <a:lnTo>
                      <a:pt x="248" y="524"/>
                    </a:lnTo>
                    <a:lnTo>
                      <a:pt x="248" y="524"/>
                    </a:lnTo>
                    <a:lnTo>
                      <a:pt x="260" y="530"/>
                    </a:lnTo>
                    <a:lnTo>
                      <a:pt x="268" y="538"/>
                    </a:lnTo>
                    <a:lnTo>
                      <a:pt x="278" y="554"/>
                    </a:lnTo>
                    <a:lnTo>
                      <a:pt x="284" y="560"/>
                    </a:lnTo>
                    <a:lnTo>
                      <a:pt x="290" y="564"/>
                    </a:lnTo>
                    <a:lnTo>
                      <a:pt x="300" y="568"/>
                    </a:lnTo>
                    <a:lnTo>
                      <a:pt x="312" y="570"/>
                    </a:lnTo>
                    <a:lnTo>
                      <a:pt x="312" y="570"/>
                    </a:lnTo>
                    <a:lnTo>
                      <a:pt x="328" y="570"/>
                    </a:lnTo>
                    <a:lnTo>
                      <a:pt x="350" y="568"/>
                    </a:lnTo>
                    <a:lnTo>
                      <a:pt x="396" y="558"/>
                    </a:lnTo>
                    <a:lnTo>
                      <a:pt x="456" y="544"/>
                    </a:lnTo>
                    <a:lnTo>
                      <a:pt x="490" y="464"/>
                    </a:lnTo>
                    <a:lnTo>
                      <a:pt x="490" y="464"/>
                    </a:lnTo>
                    <a:lnTo>
                      <a:pt x="474" y="458"/>
                    </a:lnTo>
                    <a:lnTo>
                      <a:pt x="436" y="438"/>
                    </a:lnTo>
                    <a:lnTo>
                      <a:pt x="410" y="424"/>
                    </a:lnTo>
                    <a:lnTo>
                      <a:pt x="384" y="406"/>
                    </a:lnTo>
                    <a:lnTo>
                      <a:pt x="356" y="384"/>
                    </a:lnTo>
                    <a:lnTo>
                      <a:pt x="330" y="360"/>
                    </a:lnTo>
                    <a:lnTo>
                      <a:pt x="330" y="360"/>
                    </a:lnTo>
                    <a:lnTo>
                      <a:pt x="316" y="346"/>
                    </a:lnTo>
                    <a:lnTo>
                      <a:pt x="302" y="326"/>
                    </a:lnTo>
                    <a:lnTo>
                      <a:pt x="272" y="278"/>
                    </a:lnTo>
                    <a:lnTo>
                      <a:pt x="240" y="222"/>
                    </a:lnTo>
                    <a:lnTo>
                      <a:pt x="206" y="164"/>
                    </a:lnTo>
                    <a:lnTo>
                      <a:pt x="176" y="106"/>
                    </a:lnTo>
                    <a:lnTo>
                      <a:pt x="146" y="56"/>
                    </a:lnTo>
                    <a:lnTo>
                      <a:pt x="122" y="20"/>
                    </a:lnTo>
                    <a:lnTo>
                      <a:pt x="112" y="8"/>
                    </a:lnTo>
                    <a:lnTo>
                      <a:pt x="104" y="0"/>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7" name="Google Shape;1277;g2dcae107fb3_0_966"/>
              <p:cNvSpPr/>
              <p:nvPr/>
            </p:nvSpPr>
            <p:spPr>
              <a:xfrm>
                <a:off x="5591175" y="2460625"/>
                <a:ext cx="777875" cy="904875"/>
              </a:xfrm>
              <a:custGeom>
                <a:rect b="b" l="l" r="r" t="t"/>
                <a:pathLst>
                  <a:path extrusionOk="0" h="570" w="490">
                    <a:moveTo>
                      <a:pt x="104" y="0"/>
                    </a:moveTo>
                    <a:lnTo>
                      <a:pt x="104" y="0"/>
                    </a:lnTo>
                    <a:lnTo>
                      <a:pt x="82" y="26"/>
                    </a:lnTo>
                    <a:lnTo>
                      <a:pt x="60" y="56"/>
                    </a:lnTo>
                    <a:lnTo>
                      <a:pt x="38" y="90"/>
                    </a:lnTo>
                    <a:lnTo>
                      <a:pt x="26" y="110"/>
                    </a:lnTo>
                    <a:lnTo>
                      <a:pt x="18" y="130"/>
                    </a:lnTo>
                    <a:lnTo>
                      <a:pt x="10" y="150"/>
                    </a:lnTo>
                    <a:lnTo>
                      <a:pt x="4" y="172"/>
                    </a:lnTo>
                    <a:lnTo>
                      <a:pt x="0" y="192"/>
                    </a:lnTo>
                    <a:lnTo>
                      <a:pt x="0" y="212"/>
                    </a:lnTo>
                    <a:lnTo>
                      <a:pt x="4" y="230"/>
                    </a:lnTo>
                    <a:lnTo>
                      <a:pt x="12" y="248"/>
                    </a:lnTo>
                    <a:lnTo>
                      <a:pt x="12" y="248"/>
                    </a:lnTo>
                    <a:lnTo>
                      <a:pt x="44" y="288"/>
                    </a:lnTo>
                    <a:lnTo>
                      <a:pt x="118" y="378"/>
                    </a:lnTo>
                    <a:lnTo>
                      <a:pt x="198" y="472"/>
                    </a:lnTo>
                    <a:lnTo>
                      <a:pt x="230" y="506"/>
                    </a:lnTo>
                    <a:lnTo>
                      <a:pt x="242" y="518"/>
                    </a:lnTo>
                    <a:lnTo>
                      <a:pt x="248" y="524"/>
                    </a:lnTo>
                    <a:lnTo>
                      <a:pt x="248" y="524"/>
                    </a:lnTo>
                    <a:lnTo>
                      <a:pt x="260" y="530"/>
                    </a:lnTo>
                    <a:lnTo>
                      <a:pt x="268" y="538"/>
                    </a:lnTo>
                    <a:lnTo>
                      <a:pt x="278" y="554"/>
                    </a:lnTo>
                    <a:lnTo>
                      <a:pt x="284" y="560"/>
                    </a:lnTo>
                    <a:lnTo>
                      <a:pt x="290" y="564"/>
                    </a:lnTo>
                    <a:lnTo>
                      <a:pt x="300" y="568"/>
                    </a:lnTo>
                    <a:lnTo>
                      <a:pt x="312" y="570"/>
                    </a:lnTo>
                    <a:lnTo>
                      <a:pt x="312" y="570"/>
                    </a:lnTo>
                    <a:lnTo>
                      <a:pt x="328" y="570"/>
                    </a:lnTo>
                    <a:lnTo>
                      <a:pt x="350" y="568"/>
                    </a:lnTo>
                    <a:lnTo>
                      <a:pt x="396" y="558"/>
                    </a:lnTo>
                    <a:lnTo>
                      <a:pt x="456" y="544"/>
                    </a:lnTo>
                    <a:lnTo>
                      <a:pt x="490" y="464"/>
                    </a:lnTo>
                    <a:lnTo>
                      <a:pt x="490" y="464"/>
                    </a:lnTo>
                    <a:lnTo>
                      <a:pt x="474" y="458"/>
                    </a:lnTo>
                    <a:lnTo>
                      <a:pt x="436" y="438"/>
                    </a:lnTo>
                    <a:lnTo>
                      <a:pt x="410" y="424"/>
                    </a:lnTo>
                    <a:lnTo>
                      <a:pt x="384" y="406"/>
                    </a:lnTo>
                    <a:lnTo>
                      <a:pt x="356" y="384"/>
                    </a:lnTo>
                    <a:lnTo>
                      <a:pt x="330" y="360"/>
                    </a:lnTo>
                    <a:lnTo>
                      <a:pt x="330" y="360"/>
                    </a:lnTo>
                    <a:lnTo>
                      <a:pt x="316" y="346"/>
                    </a:lnTo>
                    <a:lnTo>
                      <a:pt x="302" y="326"/>
                    </a:lnTo>
                    <a:lnTo>
                      <a:pt x="272" y="278"/>
                    </a:lnTo>
                    <a:lnTo>
                      <a:pt x="240" y="222"/>
                    </a:lnTo>
                    <a:lnTo>
                      <a:pt x="206" y="164"/>
                    </a:lnTo>
                    <a:lnTo>
                      <a:pt x="176" y="106"/>
                    </a:lnTo>
                    <a:lnTo>
                      <a:pt x="146" y="56"/>
                    </a:lnTo>
                    <a:lnTo>
                      <a:pt x="122" y="20"/>
                    </a:lnTo>
                    <a:lnTo>
                      <a:pt x="112" y="8"/>
                    </a:lnTo>
                    <a:lnTo>
                      <a:pt x="10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8" name="Google Shape;1278;g2dcae107fb3_0_966"/>
              <p:cNvSpPr/>
              <p:nvPr/>
            </p:nvSpPr>
            <p:spPr>
              <a:xfrm>
                <a:off x="5667375" y="2927350"/>
                <a:ext cx="650875" cy="425450"/>
              </a:xfrm>
              <a:custGeom>
                <a:rect b="b" l="l" r="r" t="t"/>
                <a:pathLst>
                  <a:path extrusionOk="0" h="268" w="410">
                    <a:moveTo>
                      <a:pt x="236" y="266"/>
                    </a:moveTo>
                    <a:lnTo>
                      <a:pt x="236" y="266"/>
                    </a:lnTo>
                    <a:lnTo>
                      <a:pt x="238" y="268"/>
                    </a:lnTo>
                    <a:lnTo>
                      <a:pt x="238" y="268"/>
                    </a:lnTo>
                    <a:lnTo>
                      <a:pt x="236" y="266"/>
                    </a:lnTo>
                    <a:lnTo>
                      <a:pt x="236" y="266"/>
                    </a:lnTo>
                    <a:close/>
                    <a:moveTo>
                      <a:pt x="406" y="250"/>
                    </a:moveTo>
                    <a:lnTo>
                      <a:pt x="406" y="250"/>
                    </a:lnTo>
                    <a:lnTo>
                      <a:pt x="358" y="262"/>
                    </a:lnTo>
                    <a:lnTo>
                      <a:pt x="358" y="262"/>
                    </a:lnTo>
                    <a:lnTo>
                      <a:pt x="410" y="252"/>
                    </a:lnTo>
                    <a:lnTo>
                      <a:pt x="410" y="252"/>
                    </a:lnTo>
                    <a:lnTo>
                      <a:pt x="410" y="252"/>
                    </a:lnTo>
                    <a:lnTo>
                      <a:pt x="406" y="250"/>
                    </a:lnTo>
                    <a:close/>
                    <a:moveTo>
                      <a:pt x="2" y="0"/>
                    </a:moveTo>
                    <a:lnTo>
                      <a:pt x="2" y="0"/>
                    </a:lnTo>
                    <a:lnTo>
                      <a:pt x="0" y="2"/>
                    </a:lnTo>
                    <a:lnTo>
                      <a:pt x="0" y="2"/>
                    </a:lnTo>
                    <a:lnTo>
                      <a:pt x="98" y="120"/>
                    </a:lnTo>
                    <a:lnTo>
                      <a:pt x="146" y="176"/>
                    </a:lnTo>
                    <a:lnTo>
                      <a:pt x="182" y="214"/>
                    </a:lnTo>
                    <a:lnTo>
                      <a:pt x="182" y="214"/>
                    </a:lnTo>
                    <a:lnTo>
                      <a:pt x="186" y="216"/>
                    </a:lnTo>
                    <a:lnTo>
                      <a:pt x="186" y="216"/>
                    </a:lnTo>
                    <a:lnTo>
                      <a:pt x="146" y="174"/>
                    </a:lnTo>
                    <a:lnTo>
                      <a:pt x="98" y="116"/>
                    </a:lnTo>
                    <a:lnTo>
                      <a:pt x="2" y="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79" name="Google Shape;1279;g2dcae107fb3_0_966"/>
              <p:cNvSpPr/>
              <p:nvPr/>
            </p:nvSpPr>
            <p:spPr>
              <a:xfrm>
                <a:off x="6042025" y="3349625"/>
                <a:ext cx="3175" cy="3175"/>
              </a:xfrm>
              <a:custGeom>
                <a:rect b="b" l="l" r="r" t="t"/>
                <a:pathLst>
                  <a:path extrusionOk="0" h="2" w="2">
                    <a:moveTo>
                      <a:pt x="0" y="0"/>
                    </a:moveTo>
                    <a:lnTo>
                      <a:pt x="0" y="0"/>
                    </a:lnTo>
                    <a:lnTo>
                      <a:pt x="2" y="2"/>
                    </a:lnTo>
                    <a:lnTo>
                      <a:pt x="2" y="2"/>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0" name="Google Shape;1280;g2dcae107fb3_0_966"/>
              <p:cNvSpPr/>
              <p:nvPr/>
            </p:nvSpPr>
            <p:spPr>
              <a:xfrm>
                <a:off x="6235700" y="3324225"/>
                <a:ext cx="82550" cy="19050"/>
              </a:xfrm>
              <a:custGeom>
                <a:rect b="b" l="l" r="r" t="t"/>
                <a:pathLst>
                  <a:path extrusionOk="0" h="12" w="52">
                    <a:moveTo>
                      <a:pt x="48" y="0"/>
                    </a:moveTo>
                    <a:lnTo>
                      <a:pt x="48" y="0"/>
                    </a:lnTo>
                    <a:lnTo>
                      <a:pt x="0" y="12"/>
                    </a:lnTo>
                    <a:lnTo>
                      <a:pt x="0" y="12"/>
                    </a:lnTo>
                    <a:lnTo>
                      <a:pt x="52" y="2"/>
                    </a:lnTo>
                    <a:lnTo>
                      <a:pt x="52" y="2"/>
                    </a:lnTo>
                    <a:lnTo>
                      <a:pt x="52" y="2"/>
                    </a:lnTo>
                    <a:lnTo>
                      <a:pt x="4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1" name="Google Shape;1281;g2dcae107fb3_0_966"/>
              <p:cNvSpPr/>
              <p:nvPr/>
            </p:nvSpPr>
            <p:spPr>
              <a:xfrm>
                <a:off x="5667375" y="2927350"/>
                <a:ext cx="295275" cy="342900"/>
              </a:xfrm>
              <a:custGeom>
                <a:rect b="b" l="l" r="r" t="t"/>
                <a:pathLst>
                  <a:path extrusionOk="0" h="216" w="186">
                    <a:moveTo>
                      <a:pt x="2" y="0"/>
                    </a:moveTo>
                    <a:lnTo>
                      <a:pt x="2" y="0"/>
                    </a:lnTo>
                    <a:lnTo>
                      <a:pt x="0" y="2"/>
                    </a:lnTo>
                    <a:lnTo>
                      <a:pt x="0" y="2"/>
                    </a:lnTo>
                    <a:lnTo>
                      <a:pt x="98" y="120"/>
                    </a:lnTo>
                    <a:lnTo>
                      <a:pt x="146" y="176"/>
                    </a:lnTo>
                    <a:lnTo>
                      <a:pt x="182" y="214"/>
                    </a:lnTo>
                    <a:lnTo>
                      <a:pt x="182" y="214"/>
                    </a:lnTo>
                    <a:lnTo>
                      <a:pt x="186" y="216"/>
                    </a:lnTo>
                    <a:lnTo>
                      <a:pt x="186" y="216"/>
                    </a:lnTo>
                    <a:lnTo>
                      <a:pt x="146" y="174"/>
                    </a:lnTo>
                    <a:lnTo>
                      <a:pt x="98" y="116"/>
                    </a:lnTo>
                    <a:lnTo>
                      <a:pt x="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2" name="Google Shape;1282;g2dcae107fb3_0_966"/>
              <p:cNvSpPr/>
              <p:nvPr/>
            </p:nvSpPr>
            <p:spPr>
              <a:xfrm>
                <a:off x="5670550" y="2695575"/>
                <a:ext cx="641350" cy="663575"/>
              </a:xfrm>
              <a:custGeom>
                <a:rect b="b" l="l" r="r" t="t"/>
                <a:pathLst>
                  <a:path extrusionOk="0" h="418" w="404">
                    <a:moveTo>
                      <a:pt x="36" y="0"/>
                    </a:moveTo>
                    <a:lnTo>
                      <a:pt x="36" y="0"/>
                    </a:lnTo>
                    <a:lnTo>
                      <a:pt x="14" y="74"/>
                    </a:lnTo>
                    <a:lnTo>
                      <a:pt x="6" y="106"/>
                    </a:lnTo>
                    <a:lnTo>
                      <a:pt x="2" y="130"/>
                    </a:lnTo>
                    <a:lnTo>
                      <a:pt x="2" y="130"/>
                    </a:lnTo>
                    <a:lnTo>
                      <a:pt x="0" y="146"/>
                    </a:lnTo>
                    <a:lnTo>
                      <a:pt x="0" y="146"/>
                    </a:lnTo>
                    <a:lnTo>
                      <a:pt x="96" y="262"/>
                    </a:lnTo>
                    <a:lnTo>
                      <a:pt x="144" y="320"/>
                    </a:lnTo>
                    <a:lnTo>
                      <a:pt x="184" y="362"/>
                    </a:lnTo>
                    <a:lnTo>
                      <a:pt x="184" y="362"/>
                    </a:lnTo>
                    <a:lnTo>
                      <a:pt x="284" y="404"/>
                    </a:lnTo>
                    <a:lnTo>
                      <a:pt x="284" y="404"/>
                    </a:lnTo>
                    <a:lnTo>
                      <a:pt x="284" y="406"/>
                    </a:lnTo>
                    <a:lnTo>
                      <a:pt x="282" y="410"/>
                    </a:lnTo>
                    <a:lnTo>
                      <a:pt x="276" y="414"/>
                    </a:lnTo>
                    <a:lnTo>
                      <a:pt x="266" y="416"/>
                    </a:lnTo>
                    <a:lnTo>
                      <a:pt x="266" y="416"/>
                    </a:lnTo>
                    <a:lnTo>
                      <a:pt x="258" y="414"/>
                    </a:lnTo>
                    <a:lnTo>
                      <a:pt x="234" y="412"/>
                    </a:lnTo>
                    <a:lnTo>
                      <a:pt x="234" y="412"/>
                    </a:lnTo>
                    <a:lnTo>
                      <a:pt x="236" y="414"/>
                    </a:lnTo>
                    <a:lnTo>
                      <a:pt x="236" y="414"/>
                    </a:lnTo>
                    <a:lnTo>
                      <a:pt x="244" y="416"/>
                    </a:lnTo>
                    <a:lnTo>
                      <a:pt x="256" y="418"/>
                    </a:lnTo>
                    <a:lnTo>
                      <a:pt x="256" y="418"/>
                    </a:lnTo>
                    <a:lnTo>
                      <a:pt x="262" y="418"/>
                    </a:lnTo>
                    <a:lnTo>
                      <a:pt x="262" y="418"/>
                    </a:lnTo>
                    <a:lnTo>
                      <a:pt x="280" y="418"/>
                    </a:lnTo>
                    <a:lnTo>
                      <a:pt x="304" y="416"/>
                    </a:lnTo>
                    <a:lnTo>
                      <a:pt x="356" y="408"/>
                    </a:lnTo>
                    <a:lnTo>
                      <a:pt x="356" y="408"/>
                    </a:lnTo>
                    <a:lnTo>
                      <a:pt x="404" y="396"/>
                    </a:lnTo>
                    <a:lnTo>
                      <a:pt x="404" y="396"/>
                    </a:lnTo>
                    <a:lnTo>
                      <a:pt x="374" y="382"/>
                    </a:lnTo>
                    <a:lnTo>
                      <a:pt x="344" y="366"/>
                    </a:lnTo>
                    <a:lnTo>
                      <a:pt x="316" y="346"/>
                    </a:lnTo>
                    <a:lnTo>
                      <a:pt x="288" y="326"/>
                    </a:lnTo>
                    <a:lnTo>
                      <a:pt x="262" y="306"/>
                    </a:lnTo>
                    <a:lnTo>
                      <a:pt x="236" y="282"/>
                    </a:lnTo>
                    <a:lnTo>
                      <a:pt x="212" y="258"/>
                    </a:lnTo>
                    <a:lnTo>
                      <a:pt x="188" y="232"/>
                    </a:lnTo>
                    <a:lnTo>
                      <a:pt x="166" y="206"/>
                    </a:lnTo>
                    <a:lnTo>
                      <a:pt x="144" y="178"/>
                    </a:lnTo>
                    <a:lnTo>
                      <a:pt x="124" y="150"/>
                    </a:lnTo>
                    <a:lnTo>
                      <a:pt x="104" y="122"/>
                    </a:lnTo>
                    <a:lnTo>
                      <a:pt x="68" y="62"/>
                    </a:lnTo>
                    <a:lnTo>
                      <a:pt x="36" y="0"/>
                    </a:lnTo>
                    <a:close/>
                  </a:path>
                </a:pathLst>
              </a:custGeom>
              <a:solidFill>
                <a:srgbClr val="CE4E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3" name="Google Shape;1283;g2dcae107fb3_0_966"/>
              <p:cNvSpPr/>
              <p:nvPr/>
            </p:nvSpPr>
            <p:spPr>
              <a:xfrm>
                <a:off x="5670550" y="2695575"/>
                <a:ext cx="641350" cy="663575"/>
              </a:xfrm>
              <a:custGeom>
                <a:rect b="b" l="l" r="r" t="t"/>
                <a:pathLst>
                  <a:path extrusionOk="0" h="418" w="404">
                    <a:moveTo>
                      <a:pt x="36" y="0"/>
                    </a:moveTo>
                    <a:lnTo>
                      <a:pt x="36" y="0"/>
                    </a:lnTo>
                    <a:lnTo>
                      <a:pt x="14" y="74"/>
                    </a:lnTo>
                    <a:lnTo>
                      <a:pt x="6" y="106"/>
                    </a:lnTo>
                    <a:lnTo>
                      <a:pt x="2" y="130"/>
                    </a:lnTo>
                    <a:lnTo>
                      <a:pt x="2" y="130"/>
                    </a:lnTo>
                    <a:lnTo>
                      <a:pt x="0" y="146"/>
                    </a:lnTo>
                    <a:lnTo>
                      <a:pt x="0" y="146"/>
                    </a:lnTo>
                    <a:lnTo>
                      <a:pt x="96" y="262"/>
                    </a:lnTo>
                    <a:lnTo>
                      <a:pt x="144" y="320"/>
                    </a:lnTo>
                    <a:lnTo>
                      <a:pt x="184" y="362"/>
                    </a:lnTo>
                    <a:lnTo>
                      <a:pt x="184" y="362"/>
                    </a:lnTo>
                    <a:lnTo>
                      <a:pt x="284" y="404"/>
                    </a:lnTo>
                    <a:lnTo>
                      <a:pt x="284" y="404"/>
                    </a:lnTo>
                    <a:lnTo>
                      <a:pt x="284" y="406"/>
                    </a:lnTo>
                    <a:lnTo>
                      <a:pt x="282" y="410"/>
                    </a:lnTo>
                    <a:lnTo>
                      <a:pt x="276" y="414"/>
                    </a:lnTo>
                    <a:lnTo>
                      <a:pt x="266" y="416"/>
                    </a:lnTo>
                    <a:lnTo>
                      <a:pt x="266" y="416"/>
                    </a:lnTo>
                    <a:lnTo>
                      <a:pt x="258" y="414"/>
                    </a:lnTo>
                    <a:lnTo>
                      <a:pt x="234" y="412"/>
                    </a:lnTo>
                    <a:lnTo>
                      <a:pt x="234" y="412"/>
                    </a:lnTo>
                    <a:lnTo>
                      <a:pt x="236" y="414"/>
                    </a:lnTo>
                    <a:lnTo>
                      <a:pt x="236" y="414"/>
                    </a:lnTo>
                    <a:lnTo>
                      <a:pt x="244" y="416"/>
                    </a:lnTo>
                    <a:lnTo>
                      <a:pt x="256" y="418"/>
                    </a:lnTo>
                    <a:lnTo>
                      <a:pt x="256" y="418"/>
                    </a:lnTo>
                    <a:lnTo>
                      <a:pt x="262" y="418"/>
                    </a:lnTo>
                    <a:lnTo>
                      <a:pt x="262" y="418"/>
                    </a:lnTo>
                    <a:lnTo>
                      <a:pt x="280" y="418"/>
                    </a:lnTo>
                    <a:lnTo>
                      <a:pt x="304" y="416"/>
                    </a:lnTo>
                    <a:lnTo>
                      <a:pt x="356" y="408"/>
                    </a:lnTo>
                    <a:lnTo>
                      <a:pt x="356" y="408"/>
                    </a:lnTo>
                    <a:lnTo>
                      <a:pt x="404" y="396"/>
                    </a:lnTo>
                    <a:lnTo>
                      <a:pt x="404" y="396"/>
                    </a:lnTo>
                    <a:lnTo>
                      <a:pt x="374" y="382"/>
                    </a:lnTo>
                    <a:lnTo>
                      <a:pt x="344" y="366"/>
                    </a:lnTo>
                    <a:lnTo>
                      <a:pt x="316" y="346"/>
                    </a:lnTo>
                    <a:lnTo>
                      <a:pt x="288" y="326"/>
                    </a:lnTo>
                    <a:lnTo>
                      <a:pt x="262" y="306"/>
                    </a:lnTo>
                    <a:lnTo>
                      <a:pt x="236" y="282"/>
                    </a:lnTo>
                    <a:lnTo>
                      <a:pt x="212" y="258"/>
                    </a:lnTo>
                    <a:lnTo>
                      <a:pt x="188" y="232"/>
                    </a:lnTo>
                    <a:lnTo>
                      <a:pt x="166" y="206"/>
                    </a:lnTo>
                    <a:lnTo>
                      <a:pt x="144" y="178"/>
                    </a:lnTo>
                    <a:lnTo>
                      <a:pt x="124" y="150"/>
                    </a:lnTo>
                    <a:lnTo>
                      <a:pt x="104" y="122"/>
                    </a:lnTo>
                    <a:lnTo>
                      <a:pt x="68" y="62"/>
                    </a:lnTo>
                    <a:lnTo>
                      <a:pt x="3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4" name="Google Shape;1284;g2dcae107fb3_0_966"/>
              <p:cNvSpPr/>
              <p:nvPr/>
            </p:nvSpPr>
            <p:spPr>
              <a:xfrm>
                <a:off x="4210050" y="2955925"/>
                <a:ext cx="1003300" cy="1181100"/>
              </a:xfrm>
              <a:custGeom>
                <a:rect b="b" l="l" r="r" t="t"/>
                <a:pathLst>
                  <a:path extrusionOk="0" h="744" w="632">
                    <a:moveTo>
                      <a:pt x="254" y="554"/>
                    </a:moveTo>
                    <a:lnTo>
                      <a:pt x="254" y="554"/>
                    </a:lnTo>
                    <a:lnTo>
                      <a:pt x="264" y="548"/>
                    </a:lnTo>
                    <a:lnTo>
                      <a:pt x="276" y="540"/>
                    </a:lnTo>
                    <a:lnTo>
                      <a:pt x="288" y="530"/>
                    </a:lnTo>
                    <a:lnTo>
                      <a:pt x="304" y="514"/>
                    </a:lnTo>
                    <a:lnTo>
                      <a:pt x="320" y="494"/>
                    </a:lnTo>
                    <a:lnTo>
                      <a:pt x="336" y="470"/>
                    </a:lnTo>
                    <a:lnTo>
                      <a:pt x="350" y="442"/>
                    </a:lnTo>
                    <a:lnTo>
                      <a:pt x="364" y="408"/>
                    </a:lnTo>
                    <a:lnTo>
                      <a:pt x="374" y="368"/>
                    </a:lnTo>
                    <a:lnTo>
                      <a:pt x="378" y="346"/>
                    </a:lnTo>
                    <a:lnTo>
                      <a:pt x="380" y="322"/>
                    </a:lnTo>
                    <a:lnTo>
                      <a:pt x="382" y="298"/>
                    </a:lnTo>
                    <a:lnTo>
                      <a:pt x="382" y="272"/>
                    </a:lnTo>
                    <a:lnTo>
                      <a:pt x="380" y="244"/>
                    </a:lnTo>
                    <a:lnTo>
                      <a:pt x="378" y="214"/>
                    </a:lnTo>
                    <a:lnTo>
                      <a:pt x="374" y="182"/>
                    </a:lnTo>
                    <a:lnTo>
                      <a:pt x="368" y="150"/>
                    </a:lnTo>
                    <a:lnTo>
                      <a:pt x="360" y="114"/>
                    </a:lnTo>
                    <a:lnTo>
                      <a:pt x="348" y="78"/>
                    </a:lnTo>
                    <a:lnTo>
                      <a:pt x="336" y="40"/>
                    </a:lnTo>
                    <a:lnTo>
                      <a:pt x="322" y="0"/>
                    </a:lnTo>
                    <a:lnTo>
                      <a:pt x="0" y="0"/>
                    </a:lnTo>
                    <a:lnTo>
                      <a:pt x="0" y="0"/>
                    </a:lnTo>
                    <a:lnTo>
                      <a:pt x="16" y="38"/>
                    </a:lnTo>
                    <a:lnTo>
                      <a:pt x="32" y="78"/>
                    </a:lnTo>
                    <a:lnTo>
                      <a:pt x="48" y="128"/>
                    </a:lnTo>
                    <a:lnTo>
                      <a:pt x="56" y="156"/>
                    </a:lnTo>
                    <a:lnTo>
                      <a:pt x="62" y="184"/>
                    </a:lnTo>
                    <a:lnTo>
                      <a:pt x="66" y="214"/>
                    </a:lnTo>
                    <a:lnTo>
                      <a:pt x="70" y="244"/>
                    </a:lnTo>
                    <a:lnTo>
                      <a:pt x="72" y="274"/>
                    </a:lnTo>
                    <a:lnTo>
                      <a:pt x="70" y="304"/>
                    </a:lnTo>
                    <a:lnTo>
                      <a:pt x="66" y="334"/>
                    </a:lnTo>
                    <a:lnTo>
                      <a:pt x="58" y="360"/>
                    </a:lnTo>
                    <a:lnTo>
                      <a:pt x="58" y="360"/>
                    </a:lnTo>
                    <a:lnTo>
                      <a:pt x="40" y="414"/>
                    </a:lnTo>
                    <a:lnTo>
                      <a:pt x="22" y="470"/>
                    </a:lnTo>
                    <a:lnTo>
                      <a:pt x="10" y="528"/>
                    </a:lnTo>
                    <a:lnTo>
                      <a:pt x="4" y="554"/>
                    </a:lnTo>
                    <a:lnTo>
                      <a:pt x="2" y="582"/>
                    </a:lnTo>
                    <a:lnTo>
                      <a:pt x="0" y="608"/>
                    </a:lnTo>
                    <a:lnTo>
                      <a:pt x="0" y="632"/>
                    </a:lnTo>
                    <a:lnTo>
                      <a:pt x="2" y="656"/>
                    </a:lnTo>
                    <a:lnTo>
                      <a:pt x="6" y="678"/>
                    </a:lnTo>
                    <a:lnTo>
                      <a:pt x="14" y="698"/>
                    </a:lnTo>
                    <a:lnTo>
                      <a:pt x="24" y="716"/>
                    </a:lnTo>
                    <a:lnTo>
                      <a:pt x="38" y="732"/>
                    </a:lnTo>
                    <a:lnTo>
                      <a:pt x="54" y="744"/>
                    </a:lnTo>
                    <a:lnTo>
                      <a:pt x="622" y="742"/>
                    </a:lnTo>
                    <a:lnTo>
                      <a:pt x="622" y="742"/>
                    </a:lnTo>
                    <a:lnTo>
                      <a:pt x="628" y="728"/>
                    </a:lnTo>
                    <a:lnTo>
                      <a:pt x="630" y="714"/>
                    </a:lnTo>
                    <a:lnTo>
                      <a:pt x="632" y="694"/>
                    </a:lnTo>
                    <a:lnTo>
                      <a:pt x="632" y="670"/>
                    </a:lnTo>
                    <a:lnTo>
                      <a:pt x="630" y="658"/>
                    </a:lnTo>
                    <a:lnTo>
                      <a:pt x="628" y="644"/>
                    </a:lnTo>
                    <a:lnTo>
                      <a:pt x="622" y="630"/>
                    </a:lnTo>
                    <a:lnTo>
                      <a:pt x="616" y="618"/>
                    </a:lnTo>
                    <a:lnTo>
                      <a:pt x="608" y="604"/>
                    </a:lnTo>
                    <a:lnTo>
                      <a:pt x="596" y="590"/>
                    </a:lnTo>
                    <a:lnTo>
                      <a:pt x="596" y="590"/>
                    </a:lnTo>
                    <a:lnTo>
                      <a:pt x="590" y="584"/>
                    </a:lnTo>
                    <a:lnTo>
                      <a:pt x="582" y="578"/>
                    </a:lnTo>
                    <a:lnTo>
                      <a:pt x="564" y="568"/>
                    </a:lnTo>
                    <a:lnTo>
                      <a:pt x="542" y="560"/>
                    </a:lnTo>
                    <a:lnTo>
                      <a:pt x="516" y="554"/>
                    </a:lnTo>
                    <a:lnTo>
                      <a:pt x="488" y="550"/>
                    </a:lnTo>
                    <a:lnTo>
                      <a:pt x="460" y="546"/>
                    </a:lnTo>
                    <a:lnTo>
                      <a:pt x="402" y="544"/>
                    </a:lnTo>
                    <a:lnTo>
                      <a:pt x="346" y="546"/>
                    </a:lnTo>
                    <a:lnTo>
                      <a:pt x="300" y="550"/>
                    </a:lnTo>
                    <a:lnTo>
                      <a:pt x="254" y="554"/>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5" name="Google Shape;1285;g2dcae107fb3_0_966"/>
              <p:cNvSpPr/>
              <p:nvPr/>
            </p:nvSpPr>
            <p:spPr>
              <a:xfrm>
                <a:off x="4210050" y="2955925"/>
                <a:ext cx="1003300" cy="1181100"/>
              </a:xfrm>
              <a:custGeom>
                <a:rect b="b" l="l" r="r" t="t"/>
                <a:pathLst>
                  <a:path extrusionOk="0" h="744" w="632">
                    <a:moveTo>
                      <a:pt x="254" y="554"/>
                    </a:moveTo>
                    <a:lnTo>
                      <a:pt x="254" y="554"/>
                    </a:lnTo>
                    <a:lnTo>
                      <a:pt x="264" y="548"/>
                    </a:lnTo>
                    <a:lnTo>
                      <a:pt x="276" y="540"/>
                    </a:lnTo>
                    <a:lnTo>
                      <a:pt x="288" y="530"/>
                    </a:lnTo>
                    <a:lnTo>
                      <a:pt x="304" y="514"/>
                    </a:lnTo>
                    <a:lnTo>
                      <a:pt x="320" y="494"/>
                    </a:lnTo>
                    <a:lnTo>
                      <a:pt x="336" y="470"/>
                    </a:lnTo>
                    <a:lnTo>
                      <a:pt x="350" y="442"/>
                    </a:lnTo>
                    <a:lnTo>
                      <a:pt x="364" y="408"/>
                    </a:lnTo>
                    <a:lnTo>
                      <a:pt x="374" y="368"/>
                    </a:lnTo>
                    <a:lnTo>
                      <a:pt x="378" y="346"/>
                    </a:lnTo>
                    <a:lnTo>
                      <a:pt x="380" y="322"/>
                    </a:lnTo>
                    <a:lnTo>
                      <a:pt x="382" y="298"/>
                    </a:lnTo>
                    <a:lnTo>
                      <a:pt x="382" y="272"/>
                    </a:lnTo>
                    <a:lnTo>
                      <a:pt x="380" y="244"/>
                    </a:lnTo>
                    <a:lnTo>
                      <a:pt x="378" y="214"/>
                    </a:lnTo>
                    <a:lnTo>
                      <a:pt x="374" y="182"/>
                    </a:lnTo>
                    <a:lnTo>
                      <a:pt x="368" y="150"/>
                    </a:lnTo>
                    <a:lnTo>
                      <a:pt x="360" y="114"/>
                    </a:lnTo>
                    <a:lnTo>
                      <a:pt x="348" y="78"/>
                    </a:lnTo>
                    <a:lnTo>
                      <a:pt x="336" y="40"/>
                    </a:lnTo>
                    <a:lnTo>
                      <a:pt x="322" y="0"/>
                    </a:lnTo>
                    <a:lnTo>
                      <a:pt x="0" y="0"/>
                    </a:lnTo>
                    <a:lnTo>
                      <a:pt x="0" y="0"/>
                    </a:lnTo>
                    <a:lnTo>
                      <a:pt x="16" y="38"/>
                    </a:lnTo>
                    <a:lnTo>
                      <a:pt x="32" y="78"/>
                    </a:lnTo>
                    <a:lnTo>
                      <a:pt x="48" y="128"/>
                    </a:lnTo>
                    <a:lnTo>
                      <a:pt x="56" y="156"/>
                    </a:lnTo>
                    <a:lnTo>
                      <a:pt x="62" y="184"/>
                    </a:lnTo>
                    <a:lnTo>
                      <a:pt x="66" y="214"/>
                    </a:lnTo>
                    <a:lnTo>
                      <a:pt x="70" y="244"/>
                    </a:lnTo>
                    <a:lnTo>
                      <a:pt x="72" y="274"/>
                    </a:lnTo>
                    <a:lnTo>
                      <a:pt x="70" y="304"/>
                    </a:lnTo>
                    <a:lnTo>
                      <a:pt x="66" y="334"/>
                    </a:lnTo>
                    <a:lnTo>
                      <a:pt x="58" y="360"/>
                    </a:lnTo>
                    <a:lnTo>
                      <a:pt x="58" y="360"/>
                    </a:lnTo>
                    <a:lnTo>
                      <a:pt x="40" y="414"/>
                    </a:lnTo>
                    <a:lnTo>
                      <a:pt x="22" y="470"/>
                    </a:lnTo>
                    <a:lnTo>
                      <a:pt x="10" y="528"/>
                    </a:lnTo>
                    <a:lnTo>
                      <a:pt x="4" y="554"/>
                    </a:lnTo>
                    <a:lnTo>
                      <a:pt x="2" y="582"/>
                    </a:lnTo>
                    <a:lnTo>
                      <a:pt x="0" y="608"/>
                    </a:lnTo>
                    <a:lnTo>
                      <a:pt x="0" y="632"/>
                    </a:lnTo>
                    <a:lnTo>
                      <a:pt x="2" y="656"/>
                    </a:lnTo>
                    <a:lnTo>
                      <a:pt x="6" y="678"/>
                    </a:lnTo>
                    <a:lnTo>
                      <a:pt x="14" y="698"/>
                    </a:lnTo>
                    <a:lnTo>
                      <a:pt x="24" y="716"/>
                    </a:lnTo>
                    <a:lnTo>
                      <a:pt x="38" y="732"/>
                    </a:lnTo>
                    <a:lnTo>
                      <a:pt x="54" y="744"/>
                    </a:lnTo>
                    <a:lnTo>
                      <a:pt x="622" y="742"/>
                    </a:lnTo>
                    <a:lnTo>
                      <a:pt x="622" y="742"/>
                    </a:lnTo>
                    <a:lnTo>
                      <a:pt x="628" y="728"/>
                    </a:lnTo>
                    <a:lnTo>
                      <a:pt x="630" y="714"/>
                    </a:lnTo>
                    <a:lnTo>
                      <a:pt x="632" y="694"/>
                    </a:lnTo>
                    <a:lnTo>
                      <a:pt x="632" y="670"/>
                    </a:lnTo>
                    <a:lnTo>
                      <a:pt x="630" y="658"/>
                    </a:lnTo>
                    <a:lnTo>
                      <a:pt x="628" y="644"/>
                    </a:lnTo>
                    <a:lnTo>
                      <a:pt x="622" y="630"/>
                    </a:lnTo>
                    <a:lnTo>
                      <a:pt x="616" y="618"/>
                    </a:lnTo>
                    <a:lnTo>
                      <a:pt x="608" y="604"/>
                    </a:lnTo>
                    <a:lnTo>
                      <a:pt x="596" y="590"/>
                    </a:lnTo>
                    <a:lnTo>
                      <a:pt x="596" y="590"/>
                    </a:lnTo>
                    <a:lnTo>
                      <a:pt x="590" y="584"/>
                    </a:lnTo>
                    <a:lnTo>
                      <a:pt x="582" y="578"/>
                    </a:lnTo>
                    <a:lnTo>
                      <a:pt x="564" y="568"/>
                    </a:lnTo>
                    <a:lnTo>
                      <a:pt x="542" y="560"/>
                    </a:lnTo>
                    <a:lnTo>
                      <a:pt x="516" y="554"/>
                    </a:lnTo>
                    <a:lnTo>
                      <a:pt x="488" y="550"/>
                    </a:lnTo>
                    <a:lnTo>
                      <a:pt x="460" y="546"/>
                    </a:lnTo>
                    <a:lnTo>
                      <a:pt x="402" y="544"/>
                    </a:lnTo>
                    <a:lnTo>
                      <a:pt x="346" y="546"/>
                    </a:lnTo>
                    <a:lnTo>
                      <a:pt x="300" y="550"/>
                    </a:lnTo>
                    <a:lnTo>
                      <a:pt x="254" y="55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6" name="Google Shape;1286;g2dcae107fb3_0_966"/>
              <p:cNvSpPr/>
              <p:nvPr/>
            </p:nvSpPr>
            <p:spPr>
              <a:xfrm>
                <a:off x="5159375" y="3892550"/>
                <a:ext cx="0" cy="3175"/>
              </a:xfrm>
              <a:custGeom>
                <a:rect b="b" l="l" r="r" t="t"/>
                <a:pathLst>
                  <a:path extrusionOk="0" h="2" w="120000">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0"/>
                    </a:lnTo>
                    <a:lnTo>
                      <a:pt x="0" y="0"/>
                    </a:lnTo>
                    <a:lnTo>
                      <a:pt x="0" y="0"/>
                    </a:lnTo>
                    <a:close/>
                  </a:path>
                </a:pathLst>
              </a:custGeom>
              <a:solidFill>
                <a:srgbClr val="E5E5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7" name="Google Shape;1287;g2dcae107fb3_0_966"/>
              <p:cNvSpPr/>
              <p:nvPr/>
            </p:nvSpPr>
            <p:spPr>
              <a:xfrm>
                <a:off x="5159375" y="38957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8" name="Google Shape;1288;g2dcae107fb3_0_966"/>
              <p:cNvSpPr/>
              <p:nvPr/>
            </p:nvSpPr>
            <p:spPr>
              <a:xfrm>
                <a:off x="5159375" y="38957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89" name="Google Shape;1289;g2dcae107fb3_0_966"/>
              <p:cNvSpPr/>
              <p:nvPr/>
            </p:nvSpPr>
            <p:spPr>
              <a:xfrm>
                <a:off x="5159375" y="38925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90" name="Google Shape;1290;g2dcae107fb3_0_966"/>
              <p:cNvSpPr/>
              <p:nvPr/>
            </p:nvSpPr>
            <p:spPr>
              <a:xfrm>
                <a:off x="4279900" y="2955925"/>
                <a:ext cx="930275" cy="1044575"/>
              </a:xfrm>
              <a:custGeom>
                <a:rect b="b" l="l" r="r" t="t"/>
                <a:pathLst>
                  <a:path extrusionOk="0" h="658" w="586">
                    <a:moveTo>
                      <a:pt x="200" y="0"/>
                    </a:moveTo>
                    <a:lnTo>
                      <a:pt x="200" y="0"/>
                    </a:lnTo>
                    <a:lnTo>
                      <a:pt x="190" y="2"/>
                    </a:lnTo>
                    <a:lnTo>
                      <a:pt x="190" y="2"/>
                    </a:lnTo>
                    <a:lnTo>
                      <a:pt x="186" y="12"/>
                    </a:lnTo>
                    <a:lnTo>
                      <a:pt x="182" y="26"/>
                    </a:lnTo>
                    <a:lnTo>
                      <a:pt x="172" y="70"/>
                    </a:lnTo>
                    <a:lnTo>
                      <a:pt x="154" y="184"/>
                    </a:lnTo>
                    <a:lnTo>
                      <a:pt x="144" y="248"/>
                    </a:lnTo>
                    <a:lnTo>
                      <a:pt x="132" y="308"/>
                    </a:lnTo>
                    <a:lnTo>
                      <a:pt x="122" y="358"/>
                    </a:lnTo>
                    <a:lnTo>
                      <a:pt x="116" y="380"/>
                    </a:lnTo>
                    <a:lnTo>
                      <a:pt x="110" y="398"/>
                    </a:lnTo>
                    <a:lnTo>
                      <a:pt x="110" y="398"/>
                    </a:lnTo>
                    <a:lnTo>
                      <a:pt x="98" y="422"/>
                    </a:lnTo>
                    <a:lnTo>
                      <a:pt x="86" y="446"/>
                    </a:lnTo>
                    <a:lnTo>
                      <a:pt x="58" y="492"/>
                    </a:lnTo>
                    <a:lnTo>
                      <a:pt x="32" y="540"/>
                    </a:lnTo>
                    <a:lnTo>
                      <a:pt x="20" y="564"/>
                    </a:lnTo>
                    <a:lnTo>
                      <a:pt x="10" y="588"/>
                    </a:lnTo>
                    <a:lnTo>
                      <a:pt x="10" y="588"/>
                    </a:lnTo>
                    <a:lnTo>
                      <a:pt x="4" y="604"/>
                    </a:lnTo>
                    <a:lnTo>
                      <a:pt x="2" y="618"/>
                    </a:lnTo>
                    <a:lnTo>
                      <a:pt x="0" y="634"/>
                    </a:lnTo>
                    <a:lnTo>
                      <a:pt x="0" y="650"/>
                    </a:lnTo>
                    <a:lnTo>
                      <a:pt x="0" y="650"/>
                    </a:lnTo>
                    <a:lnTo>
                      <a:pt x="2" y="658"/>
                    </a:lnTo>
                    <a:lnTo>
                      <a:pt x="586" y="656"/>
                    </a:lnTo>
                    <a:lnTo>
                      <a:pt x="586" y="656"/>
                    </a:lnTo>
                    <a:lnTo>
                      <a:pt x="582" y="640"/>
                    </a:lnTo>
                    <a:lnTo>
                      <a:pt x="576" y="624"/>
                    </a:lnTo>
                    <a:lnTo>
                      <a:pt x="566" y="608"/>
                    </a:lnTo>
                    <a:lnTo>
                      <a:pt x="554" y="592"/>
                    </a:lnTo>
                    <a:lnTo>
                      <a:pt x="554" y="592"/>
                    </a:lnTo>
                    <a:lnTo>
                      <a:pt x="554" y="592"/>
                    </a:lnTo>
                    <a:lnTo>
                      <a:pt x="554" y="592"/>
                    </a:lnTo>
                    <a:lnTo>
                      <a:pt x="554" y="592"/>
                    </a:lnTo>
                    <a:lnTo>
                      <a:pt x="554" y="592"/>
                    </a:lnTo>
                    <a:lnTo>
                      <a:pt x="554" y="592"/>
                    </a:lnTo>
                    <a:lnTo>
                      <a:pt x="554" y="592"/>
                    </a:lnTo>
                    <a:lnTo>
                      <a:pt x="554" y="590"/>
                    </a:lnTo>
                    <a:lnTo>
                      <a:pt x="554" y="590"/>
                    </a:lnTo>
                    <a:lnTo>
                      <a:pt x="554" y="590"/>
                    </a:lnTo>
                    <a:lnTo>
                      <a:pt x="554" y="590"/>
                    </a:lnTo>
                    <a:lnTo>
                      <a:pt x="552" y="590"/>
                    </a:lnTo>
                    <a:lnTo>
                      <a:pt x="552" y="590"/>
                    </a:lnTo>
                    <a:lnTo>
                      <a:pt x="552" y="590"/>
                    </a:lnTo>
                    <a:lnTo>
                      <a:pt x="546" y="584"/>
                    </a:lnTo>
                    <a:lnTo>
                      <a:pt x="538" y="578"/>
                    </a:lnTo>
                    <a:lnTo>
                      <a:pt x="520" y="568"/>
                    </a:lnTo>
                    <a:lnTo>
                      <a:pt x="498" y="560"/>
                    </a:lnTo>
                    <a:lnTo>
                      <a:pt x="474" y="554"/>
                    </a:lnTo>
                    <a:lnTo>
                      <a:pt x="448" y="550"/>
                    </a:lnTo>
                    <a:lnTo>
                      <a:pt x="418" y="546"/>
                    </a:lnTo>
                    <a:lnTo>
                      <a:pt x="362" y="544"/>
                    </a:lnTo>
                    <a:lnTo>
                      <a:pt x="362" y="544"/>
                    </a:lnTo>
                    <a:lnTo>
                      <a:pt x="304" y="546"/>
                    </a:lnTo>
                    <a:lnTo>
                      <a:pt x="256" y="550"/>
                    </a:lnTo>
                    <a:lnTo>
                      <a:pt x="210" y="554"/>
                    </a:lnTo>
                    <a:lnTo>
                      <a:pt x="210" y="554"/>
                    </a:lnTo>
                    <a:lnTo>
                      <a:pt x="210" y="554"/>
                    </a:lnTo>
                    <a:lnTo>
                      <a:pt x="210" y="554"/>
                    </a:lnTo>
                    <a:lnTo>
                      <a:pt x="220" y="550"/>
                    </a:lnTo>
                    <a:lnTo>
                      <a:pt x="242" y="532"/>
                    </a:lnTo>
                    <a:lnTo>
                      <a:pt x="254" y="520"/>
                    </a:lnTo>
                    <a:lnTo>
                      <a:pt x="270" y="502"/>
                    </a:lnTo>
                    <a:lnTo>
                      <a:pt x="284" y="482"/>
                    </a:lnTo>
                    <a:lnTo>
                      <a:pt x="300" y="456"/>
                    </a:lnTo>
                    <a:lnTo>
                      <a:pt x="224" y="464"/>
                    </a:lnTo>
                    <a:lnTo>
                      <a:pt x="224" y="464"/>
                    </a:lnTo>
                    <a:lnTo>
                      <a:pt x="220" y="444"/>
                    </a:lnTo>
                    <a:lnTo>
                      <a:pt x="212" y="390"/>
                    </a:lnTo>
                    <a:lnTo>
                      <a:pt x="202" y="310"/>
                    </a:lnTo>
                    <a:lnTo>
                      <a:pt x="200" y="262"/>
                    </a:lnTo>
                    <a:lnTo>
                      <a:pt x="198" y="212"/>
                    </a:lnTo>
                    <a:lnTo>
                      <a:pt x="198" y="212"/>
                    </a:lnTo>
                    <a:lnTo>
                      <a:pt x="198" y="156"/>
                    </a:lnTo>
                    <a:lnTo>
                      <a:pt x="198" y="102"/>
                    </a:lnTo>
                    <a:lnTo>
                      <a:pt x="202" y="0"/>
                    </a:lnTo>
                    <a:lnTo>
                      <a:pt x="202" y="0"/>
                    </a:lnTo>
                    <a:lnTo>
                      <a:pt x="200" y="0"/>
                    </a:lnTo>
                    <a:close/>
                  </a:path>
                </a:pathLst>
              </a:custGeom>
              <a:solidFill>
                <a:srgbClr val="BB42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91" name="Google Shape;1291;g2dcae107fb3_0_966"/>
              <p:cNvSpPr/>
              <p:nvPr/>
            </p:nvSpPr>
            <p:spPr>
              <a:xfrm>
                <a:off x="4279900" y="2955925"/>
                <a:ext cx="930275" cy="1044575"/>
              </a:xfrm>
              <a:custGeom>
                <a:rect b="b" l="l" r="r" t="t"/>
                <a:pathLst>
                  <a:path extrusionOk="0" h="658" w="586">
                    <a:moveTo>
                      <a:pt x="200" y="0"/>
                    </a:moveTo>
                    <a:lnTo>
                      <a:pt x="200" y="0"/>
                    </a:lnTo>
                    <a:lnTo>
                      <a:pt x="190" y="2"/>
                    </a:lnTo>
                    <a:lnTo>
                      <a:pt x="190" y="2"/>
                    </a:lnTo>
                    <a:lnTo>
                      <a:pt x="186" y="12"/>
                    </a:lnTo>
                    <a:lnTo>
                      <a:pt x="182" y="26"/>
                    </a:lnTo>
                    <a:lnTo>
                      <a:pt x="172" y="70"/>
                    </a:lnTo>
                    <a:lnTo>
                      <a:pt x="154" y="184"/>
                    </a:lnTo>
                    <a:lnTo>
                      <a:pt x="144" y="248"/>
                    </a:lnTo>
                    <a:lnTo>
                      <a:pt x="132" y="308"/>
                    </a:lnTo>
                    <a:lnTo>
                      <a:pt x="122" y="358"/>
                    </a:lnTo>
                    <a:lnTo>
                      <a:pt x="116" y="380"/>
                    </a:lnTo>
                    <a:lnTo>
                      <a:pt x="110" y="398"/>
                    </a:lnTo>
                    <a:lnTo>
                      <a:pt x="110" y="398"/>
                    </a:lnTo>
                    <a:lnTo>
                      <a:pt x="98" y="422"/>
                    </a:lnTo>
                    <a:lnTo>
                      <a:pt x="86" y="446"/>
                    </a:lnTo>
                    <a:lnTo>
                      <a:pt x="58" y="492"/>
                    </a:lnTo>
                    <a:lnTo>
                      <a:pt x="32" y="540"/>
                    </a:lnTo>
                    <a:lnTo>
                      <a:pt x="20" y="564"/>
                    </a:lnTo>
                    <a:lnTo>
                      <a:pt x="10" y="588"/>
                    </a:lnTo>
                    <a:lnTo>
                      <a:pt x="10" y="588"/>
                    </a:lnTo>
                    <a:lnTo>
                      <a:pt x="4" y="604"/>
                    </a:lnTo>
                    <a:lnTo>
                      <a:pt x="2" y="618"/>
                    </a:lnTo>
                    <a:lnTo>
                      <a:pt x="0" y="634"/>
                    </a:lnTo>
                    <a:lnTo>
                      <a:pt x="0" y="650"/>
                    </a:lnTo>
                    <a:lnTo>
                      <a:pt x="0" y="650"/>
                    </a:lnTo>
                    <a:lnTo>
                      <a:pt x="2" y="658"/>
                    </a:lnTo>
                    <a:lnTo>
                      <a:pt x="586" y="656"/>
                    </a:lnTo>
                    <a:lnTo>
                      <a:pt x="586" y="656"/>
                    </a:lnTo>
                    <a:lnTo>
                      <a:pt x="582" y="640"/>
                    </a:lnTo>
                    <a:lnTo>
                      <a:pt x="576" y="624"/>
                    </a:lnTo>
                    <a:lnTo>
                      <a:pt x="566" y="608"/>
                    </a:lnTo>
                    <a:lnTo>
                      <a:pt x="554" y="592"/>
                    </a:lnTo>
                    <a:lnTo>
                      <a:pt x="554" y="592"/>
                    </a:lnTo>
                    <a:lnTo>
                      <a:pt x="554" y="592"/>
                    </a:lnTo>
                    <a:lnTo>
                      <a:pt x="554" y="592"/>
                    </a:lnTo>
                    <a:lnTo>
                      <a:pt x="554" y="592"/>
                    </a:lnTo>
                    <a:lnTo>
                      <a:pt x="554" y="592"/>
                    </a:lnTo>
                    <a:lnTo>
                      <a:pt x="554" y="592"/>
                    </a:lnTo>
                    <a:lnTo>
                      <a:pt x="554" y="592"/>
                    </a:lnTo>
                    <a:lnTo>
                      <a:pt x="554" y="590"/>
                    </a:lnTo>
                    <a:lnTo>
                      <a:pt x="554" y="590"/>
                    </a:lnTo>
                    <a:lnTo>
                      <a:pt x="554" y="590"/>
                    </a:lnTo>
                    <a:lnTo>
                      <a:pt x="554" y="590"/>
                    </a:lnTo>
                    <a:lnTo>
                      <a:pt x="552" y="590"/>
                    </a:lnTo>
                    <a:lnTo>
                      <a:pt x="552" y="590"/>
                    </a:lnTo>
                    <a:lnTo>
                      <a:pt x="552" y="590"/>
                    </a:lnTo>
                    <a:lnTo>
                      <a:pt x="546" y="584"/>
                    </a:lnTo>
                    <a:lnTo>
                      <a:pt x="538" y="578"/>
                    </a:lnTo>
                    <a:lnTo>
                      <a:pt x="520" y="568"/>
                    </a:lnTo>
                    <a:lnTo>
                      <a:pt x="498" y="560"/>
                    </a:lnTo>
                    <a:lnTo>
                      <a:pt x="474" y="554"/>
                    </a:lnTo>
                    <a:lnTo>
                      <a:pt x="448" y="550"/>
                    </a:lnTo>
                    <a:lnTo>
                      <a:pt x="418" y="546"/>
                    </a:lnTo>
                    <a:lnTo>
                      <a:pt x="362" y="544"/>
                    </a:lnTo>
                    <a:lnTo>
                      <a:pt x="362" y="544"/>
                    </a:lnTo>
                    <a:lnTo>
                      <a:pt x="304" y="546"/>
                    </a:lnTo>
                    <a:lnTo>
                      <a:pt x="256" y="550"/>
                    </a:lnTo>
                    <a:lnTo>
                      <a:pt x="210" y="554"/>
                    </a:lnTo>
                    <a:lnTo>
                      <a:pt x="210" y="554"/>
                    </a:lnTo>
                    <a:lnTo>
                      <a:pt x="210" y="554"/>
                    </a:lnTo>
                    <a:lnTo>
                      <a:pt x="210" y="554"/>
                    </a:lnTo>
                    <a:lnTo>
                      <a:pt x="220" y="550"/>
                    </a:lnTo>
                    <a:lnTo>
                      <a:pt x="242" y="532"/>
                    </a:lnTo>
                    <a:lnTo>
                      <a:pt x="254" y="520"/>
                    </a:lnTo>
                    <a:lnTo>
                      <a:pt x="270" y="502"/>
                    </a:lnTo>
                    <a:lnTo>
                      <a:pt x="284" y="482"/>
                    </a:lnTo>
                    <a:lnTo>
                      <a:pt x="300" y="456"/>
                    </a:lnTo>
                    <a:lnTo>
                      <a:pt x="224" y="464"/>
                    </a:lnTo>
                    <a:lnTo>
                      <a:pt x="224" y="464"/>
                    </a:lnTo>
                    <a:lnTo>
                      <a:pt x="220" y="444"/>
                    </a:lnTo>
                    <a:lnTo>
                      <a:pt x="212" y="390"/>
                    </a:lnTo>
                    <a:lnTo>
                      <a:pt x="202" y="310"/>
                    </a:lnTo>
                    <a:lnTo>
                      <a:pt x="200" y="262"/>
                    </a:lnTo>
                    <a:lnTo>
                      <a:pt x="198" y="212"/>
                    </a:lnTo>
                    <a:lnTo>
                      <a:pt x="198" y="212"/>
                    </a:lnTo>
                    <a:lnTo>
                      <a:pt x="198" y="156"/>
                    </a:lnTo>
                    <a:lnTo>
                      <a:pt x="198" y="102"/>
                    </a:lnTo>
                    <a:lnTo>
                      <a:pt x="202" y="0"/>
                    </a:lnTo>
                    <a:lnTo>
                      <a:pt x="202" y="0"/>
                    </a:lnTo>
                    <a:lnTo>
                      <a:pt x="20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92" name="Google Shape;1292;g2dcae107fb3_0_966"/>
              <p:cNvSpPr/>
              <p:nvPr/>
            </p:nvSpPr>
            <p:spPr>
              <a:xfrm>
                <a:off x="5534025" y="3203575"/>
                <a:ext cx="587375" cy="180975"/>
              </a:xfrm>
              <a:custGeom>
                <a:rect b="b" l="l" r="r" t="t"/>
                <a:pathLst>
                  <a:path extrusionOk="0" h="114" w="370">
                    <a:moveTo>
                      <a:pt x="202" y="22"/>
                    </a:moveTo>
                    <a:lnTo>
                      <a:pt x="96" y="8"/>
                    </a:lnTo>
                    <a:lnTo>
                      <a:pt x="10" y="0"/>
                    </a:lnTo>
                    <a:lnTo>
                      <a:pt x="0" y="92"/>
                    </a:lnTo>
                    <a:lnTo>
                      <a:pt x="82" y="98"/>
                    </a:lnTo>
                    <a:lnTo>
                      <a:pt x="82" y="98"/>
                    </a:lnTo>
                    <a:lnTo>
                      <a:pt x="96" y="104"/>
                    </a:lnTo>
                    <a:lnTo>
                      <a:pt x="110" y="108"/>
                    </a:lnTo>
                    <a:lnTo>
                      <a:pt x="126" y="112"/>
                    </a:lnTo>
                    <a:lnTo>
                      <a:pt x="140" y="114"/>
                    </a:lnTo>
                    <a:lnTo>
                      <a:pt x="164" y="114"/>
                    </a:lnTo>
                    <a:lnTo>
                      <a:pt x="174" y="114"/>
                    </a:lnTo>
                    <a:lnTo>
                      <a:pt x="250" y="84"/>
                    </a:lnTo>
                    <a:lnTo>
                      <a:pt x="344" y="94"/>
                    </a:lnTo>
                    <a:lnTo>
                      <a:pt x="344" y="94"/>
                    </a:lnTo>
                    <a:lnTo>
                      <a:pt x="352" y="96"/>
                    </a:lnTo>
                    <a:lnTo>
                      <a:pt x="358" y="94"/>
                    </a:lnTo>
                    <a:lnTo>
                      <a:pt x="364" y="92"/>
                    </a:lnTo>
                    <a:lnTo>
                      <a:pt x="366" y="90"/>
                    </a:lnTo>
                    <a:lnTo>
                      <a:pt x="370" y="86"/>
                    </a:lnTo>
                    <a:lnTo>
                      <a:pt x="370" y="84"/>
                    </a:lnTo>
                    <a:lnTo>
                      <a:pt x="370" y="84"/>
                    </a:lnTo>
                    <a:lnTo>
                      <a:pt x="236" y="28"/>
                    </a:lnTo>
                    <a:lnTo>
                      <a:pt x="236" y="28"/>
                    </a:lnTo>
                    <a:lnTo>
                      <a:pt x="214" y="24"/>
                    </a:lnTo>
                    <a:lnTo>
                      <a:pt x="202" y="22"/>
                    </a:lnTo>
                    <a:close/>
                  </a:path>
                </a:pathLst>
              </a:custGeom>
              <a:solidFill>
                <a:srgbClr val="7C5B4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93" name="Google Shape;1293;g2dcae107fb3_0_966"/>
              <p:cNvSpPr/>
              <p:nvPr/>
            </p:nvSpPr>
            <p:spPr>
              <a:xfrm>
                <a:off x="5534025" y="3203575"/>
                <a:ext cx="587375" cy="180975"/>
              </a:xfrm>
              <a:custGeom>
                <a:rect b="b" l="l" r="r" t="t"/>
                <a:pathLst>
                  <a:path extrusionOk="0" h="114" w="370">
                    <a:moveTo>
                      <a:pt x="202" y="22"/>
                    </a:moveTo>
                    <a:lnTo>
                      <a:pt x="96" y="8"/>
                    </a:lnTo>
                    <a:lnTo>
                      <a:pt x="10" y="0"/>
                    </a:lnTo>
                    <a:lnTo>
                      <a:pt x="0" y="92"/>
                    </a:lnTo>
                    <a:lnTo>
                      <a:pt x="82" y="98"/>
                    </a:lnTo>
                    <a:lnTo>
                      <a:pt x="82" y="98"/>
                    </a:lnTo>
                    <a:lnTo>
                      <a:pt x="96" y="104"/>
                    </a:lnTo>
                    <a:lnTo>
                      <a:pt x="110" y="108"/>
                    </a:lnTo>
                    <a:lnTo>
                      <a:pt x="126" y="112"/>
                    </a:lnTo>
                    <a:lnTo>
                      <a:pt x="140" y="114"/>
                    </a:lnTo>
                    <a:lnTo>
                      <a:pt x="164" y="114"/>
                    </a:lnTo>
                    <a:lnTo>
                      <a:pt x="174" y="114"/>
                    </a:lnTo>
                    <a:lnTo>
                      <a:pt x="250" y="84"/>
                    </a:lnTo>
                    <a:lnTo>
                      <a:pt x="344" y="94"/>
                    </a:lnTo>
                    <a:lnTo>
                      <a:pt x="344" y="94"/>
                    </a:lnTo>
                    <a:lnTo>
                      <a:pt x="352" y="96"/>
                    </a:lnTo>
                    <a:lnTo>
                      <a:pt x="358" y="94"/>
                    </a:lnTo>
                    <a:lnTo>
                      <a:pt x="364" y="92"/>
                    </a:lnTo>
                    <a:lnTo>
                      <a:pt x="366" y="90"/>
                    </a:lnTo>
                    <a:lnTo>
                      <a:pt x="370" y="86"/>
                    </a:lnTo>
                    <a:lnTo>
                      <a:pt x="370" y="84"/>
                    </a:lnTo>
                    <a:lnTo>
                      <a:pt x="370" y="84"/>
                    </a:lnTo>
                    <a:lnTo>
                      <a:pt x="236" y="28"/>
                    </a:lnTo>
                    <a:lnTo>
                      <a:pt x="236" y="28"/>
                    </a:lnTo>
                    <a:lnTo>
                      <a:pt x="214" y="24"/>
                    </a:lnTo>
                    <a:lnTo>
                      <a:pt x="202" y="2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94" name="Google Shape;1294;g2dcae107fb3_0_966"/>
              <p:cNvSpPr/>
              <p:nvPr/>
            </p:nvSpPr>
            <p:spPr>
              <a:xfrm>
                <a:off x="4625975" y="3609975"/>
                <a:ext cx="1371600" cy="1641475"/>
              </a:xfrm>
              <a:custGeom>
                <a:rect b="b" l="l" r="r" t="t"/>
                <a:pathLst>
                  <a:path extrusionOk="0" h="1034" w="864">
                    <a:moveTo>
                      <a:pt x="792" y="60"/>
                    </a:moveTo>
                    <a:lnTo>
                      <a:pt x="792" y="60"/>
                    </a:lnTo>
                    <a:lnTo>
                      <a:pt x="748" y="48"/>
                    </a:lnTo>
                    <a:lnTo>
                      <a:pt x="696" y="36"/>
                    </a:lnTo>
                    <a:lnTo>
                      <a:pt x="644" y="26"/>
                    </a:lnTo>
                    <a:lnTo>
                      <a:pt x="590" y="18"/>
                    </a:lnTo>
                    <a:lnTo>
                      <a:pt x="506" y="6"/>
                    </a:lnTo>
                    <a:lnTo>
                      <a:pt x="470" y="0"/>
                    </a:lnTo>
                    <a:lnTo>
                      <a:pt x="10" y="40"/>
                    </a:lnTo>
                    <a:lnTo>
                      <a:pt x="10" y="40"/>
                    </a:lnTo>
                    <a:lnTo>
                      <a:pt x="8" y="48"/>
                    </a:lnTo>
                    <a:lnTo>
                      <a:pt x="4" y="68"/>
                    </a:lnTo>
                    <a:lnTo>
                      <a:pt x="0" y="100"/>
                    </a:lnTo>
                    <a:lnTo>
                      <a:pt x="2" y="118"/>
                    </a:lnTo>
                    <a:lnTo>
                      <a:pt x="4" y="136"/>
                    </a:lnTo>
                    <a:lnTo>
                      <a:pt x="8" y="154"/>
                    </a:lnTo>
                    <a:lnTo>
                      <a:pt x="14" y="172"/>
                    </a:lnTo>
                    <a:lnTo>
                      <a:pt x="22" y="190"/>
                    </a:lnTo>
                    <a:lnTo>
                      <a:pt x="34" y="204"/>
                    </a:lnTo>
                    <a:lnTo>
                      <a:pt x="50" y="218"/>
                    </a:lnTo>
                    <a:lnTo>
                      <a:pt x="70" y="230"/>
                    </a:lnTo>
                    <a:lnTo>
                      <a:pt x="94" y="240"/>
                    </a:lnTo>
                    <a:lnTo>
                      <a:pt x="124" y="244"/>
                    </a:lnTo>
                    <a:lnTo>
                      <a:pt x="124" y="244"/>
                    </a:lnTo>
                    <a:lnTo>
                      <a:pt x="172" y="248"/>
                    </a:lnTo>
                    <a:lnTo>
                      <a:pt x="234" y="250"/>
                    </a:lnTo>
                    <a:lnTo>
                      <a:pt x="370" y="254"/>
                    </a:lnTo>
                    <a:lnTo>
                      <a:pt x="532" y="256"/>
                    </a:lnTo>
                    <a:lnTo>
                      <a:pt x="532" y="256"/>
                    </a:lnTo>
                    <a:lnTo>
                      <a:pt x="504" y="436"/>
                    </a:lnTo>
                    <a:lnTo>
                      <a:pt x="468" y="670"/>
                    </a:lnTo>
                    <a:lnTo>
                      <a:pt x="412" y="1008"/>
                    </a:lnTo>
                    <a:lnTo>
                      <a:pt x="510" y="1034"/>
                    </a:lnTo>
                    <a:lnTo>
                      <a:pt x="510" y="1034"/>
                    </a:lnTo>
                    <a:lnTo>
                      <a:pt x="666" y="652"/>
                    </a:lnTo>
                    <a:lnTo>
                      <a:pt x="778" y="378"/>
                    </a:lnTo>
                    <a:lnTo>
                      <a:pt x="820" y="280"/>
                    </a:lnTo>
                    <a:lnTo>
                      <a:pt x="844" y="228"/>
                    </a:lnTo>
                    <a:lnTo>
                      <a:pt x="844" y="228"/>
                    </a:lnTo>
                    <a:lnTo>
                      <a:pt x="850" y="214"/>
                    </a:lnTo>
                    <a:lnTo>
                      <a:pt x="858" y="194"/>
                    </a:lnTo>
                    <a:lnTo>
                      <a:pt x="862" y="170"/>
                    </a:lnTo>
                    <a:lnTo>
                      <a:pt x="864" y="158"/>
                    </a:lnTo>
                    <a:lnTo>
                      <a:pt x="864" y="146"/>
                    </a:lnTo>
                    <a:lnTo>
                      <a:pt x="862" y="134"/>
                    </a:lnTo>
                    <a:lnTo>
                      <a:pt x="860" y="122"/>
                    </a:lnTo>
                    <a:lnTo>
                      <a:pt x="856" y="110"/>
                    </a:lnTo>
                    <a:lnTo>
                      <a:pt x="848" y="98"/>
                    </a:lnTo>
                    <a:lnTo>
                      <a:pt x="838" y="86"/>
                    </a:lnTo>
                    <a:lnTo>
                      <a:pt x="826" y="76"/>
                    </a:lnTo>
                    <a:lnTo>
                      <a:pt x="812" y="68"/>
                    </a:lnTo>
                    <a:lnTo>
                      <a:pt x="792" y="60"/>
                    </a:lnTo>
                    <a:lnTo>
                      <a:pt x="792" y="60"/>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95" name="Google Shape;1295;g2dcae107fb3_0_966"/>
              <p:cNvSpPr/>
              <p:nvPr/>
            </p:nvSpPr>
            <p:spPr>
              <a:xfrm>
                <a:off x="4594225" y="2286000"/>
                <a:ext cx="1187450" cy="1406525"/>
              </a:xfrm>
              <a:custGeom>
                <a:rect b="b" l="l" r="r" t="t"/>
                <a:pathLst>
                  <a:path extrusionOk="0" h="886" w="748">
                    <a:moveTo>
                      <a:pt x="400" y="0"/>
                    </a:moveTo>
                    <a:lnTo>
                      <a:pt x="400" y="0"/>
                    </a:lnTo>
                    <a:lnTo>
                      <a:pt x="372" y="2"/>
                    </a:lnTo>
                    <a:lnTo>
                      <a:pt x="304" y="10"/>
                    </a:lnTo>
                    <a:lnTo>
                      <a:pt x="222" y="22"/>
                    </a:lnTo>
                    <a:lnTo>
                      <a:pt x="184" y="30"/>
                    </a:lnTo>
                    <a:lnTo>
                      <a:pt x="154" y="40"/>
                    </a:lnTo>
                    <a:lnTo>
                      <a:pt x="154" y="40"/>
                    </a:lnTo>
                    <a:lnTo>
                      <a:pt x="140" y="44"/>
                    </a:lnTo>
                    <a:lnTo>
                      <a:pt x="128" y="52"/>
                    </a:lnTo>
                    <a:lnTo>
                      <a:pt x="114" y="60"/>
                    </a:lnTo>
                    <a:lnTo>
                      <a:pt x="102" y="70"/>
                    </a:lnTo>
                    <a:lnTo>
                      <a:pt x="80" y="92"/>
                    </a:lnTo>
                    <a:lnTo>
                      <a:pt x="60" y="116"/>
                    </a:lnTo>
                    <a:lnTo>
                      <a:pt x="44" y="144"/>
                    </a:lnTo>
                    <a:lnTo>
                      <a:pt x="32" y="172"/>
                    </a:lnTo>
                    <a:lnTo>
                      <a:pt x="24" y="200"/>
                    </a:lnTo>
                    <a:lnTo>
                      <a:pt x="22" y="214"/>
                    </a:lnTo>
                    <a:lnTo>
                      <a:pt x="20" y="226"/>
                    </a:lnTo>
                    <a:lnTo>
                      <a:pt x="20" y="226"/>
                    </a:lnTo>
                    <a:lnTo>
                      <a:pt x="16" y="270"/>
                    </a:lnTo>
                    <a:lnTo>
                      <a:pt x="8" y="364"/>
                    </a:lnTo>
                    <a:lnTo>
                      <a:pt x="4" y="424"/>
                    </a:lnTo>
                    <a:lnTo>
                      <a:pt x="2" y="490"/>
                    </a:lnTo>
                    <a:lnTo>
                      <a:pt x="0" y="560"/>
                    </a:lnTo>
                    <a:lnTo>
                      <a:pt x="0" y="634"/>
                    </a:lnTo>
                    <a:lnTo>
                      <a:pt x="0" y="634"/>
                    </a:lnTo>
                    <a:lnTo>
                      <a:pt x="2" y="684"/>
                    </a:lnTo>
                    <a:lnTo>
                      <a:pt x="4" y="732"/>
                    </a:lnTo>
                    <a:lnTo>
                      <a:pt x="14" y="812"/>
                    </a:lnTo>
                    <a:lnTo>
                      <a:pt x="22" y="866"/>
                    </a:lnTo>
                    <a:lnTo>
                      <a:pt x="26" y="886"/>
                    </a:lnTo>
                    <a:lnTo>
                      <a:pt x="588" y="836"/>
                    </a:lnTo>
                    <a:lnTo>
                      <a:pt x="588" y="836"/>
                    </a:lnTo>
                    <a:lnTo>
                      <a:pt x="630" y="634"/>
                    </a:lnTo>
                    <a:lnTo>
                      <a:pt x="662" y="482"/>
                    </a:lnTo>
                    <a:lnTo>
                      <a:pt x="680" y="388"/>
                    </a:lnTo>
                    <a:lnTo>
                      <a:pt x="680" y="388"/>
                    </a:lnTo>
                    <a:lnTo>
                      <a:pt x="686" y="360"/>
                    </a:lnTo>
                    <a:lnTo>
                      <a:pt x="694" y="326"/>
                    </a:lnTo>
                    <a:lnTo>
                      <a:pt x="718" y="244"/>
                    </a:lnTo>
                    <a:lnTo>
                      <a:pt x="748" y="144"/>
                    </a:lnTo>
                    <a:lnTo>
                      <a:pt x="748" y="144"/>
                    </a:lnTo>
                    <a:lnTo>
                      <a:pt x="748" y="138"/>
                    </a:lnTo>
                    <a:lnTo>
                      <a:pt x="744" y="126"/>
                    </a:lnTo>
                    <a:lnTo>
                      <a:pt x="738" y="116"/>
                    </a:lnTo>
                    <a:lnTo>
                      <a:pt x="730" y="106"/>
                    </a:lnTo>
                    <a:lnTo>
                      <a:pt x="720" y="94"/>
                    </a:lnTo>
                    <a:lnTo>
                      <a:pt x="706" y="82"/>
                    </a:lnTo>
                    <a:lnTo>
                      <a:pt x="686" y="70"/>
                    </a:lnTo>
                    <a:lnTo>
                      <a:pt x="664" y="56"/>
                    </a:lnTo>
                    <a:lnTo>
                      <a:pt x="636" y="44"/>
                    </a:lnTo>
                    <a:lnTo>
                      <a:pt x="602" y="34"/>
                    </a:lnTo>
                    <a:lnTo>
                      <a:pt x="562" y="22"/>
                    </a:lnTo>
                    <a:lnTo>
                      <a:pt x="516" y="14"/>
                    </a:lnTo>
                    <a:lnTo>
                      <a:pt x="462" y="6"/>
                    </a:lnTo>
                    <a:lnTo>
                      <a:pt x="400" y="0"/>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96" name="Google Shape;1296;g2dcae107fb3_0_966"/>
              <p:cNvSpPr/>
              <p:nvPr/>
            </p:nvSpPr>
            <p:spPr>
              <a:xfrm>
                <a:off x="4594225" y="2286000"/>
                <a:ext cx="1187450" cy="1406525"/>
              </a:xfrm>
              <a:custGeom>
                <a:rect b="b" l="l" r="r" t="t"/>
                <a:pathLst>
                  <a:path extrusionOk="0" h="886" w="748">
                    <a:moveTo>
                      <a:pt x="400" y="0"/>
                    </a:moveTo>
                    <a:lnTo>
                      <a:pt x="400" y="0"/>
                    </a:lnTo>
                    <a:lnTo>
                      <a:pt x="372" y="2"/>
                    </a:lnTo>
                    <a:lnTo>
                      <a:pt x="304" y="10"/>
                    </a:lnTo>
                    <a:lnTo>
                      <a:pt x="222" y="22"/>
                    </a:lnTo>
                    <a:lnTo>
                      <a:pt x="184" y="30"/>
                    </a:lnTo>
                    <a:lnTo>
                      <a:pt x="154" y="40"/>
                    </a:lnTo>
                    <a:lnTo>
                      <a:pt x="154" y="40"/>
                    </a:lnTo>
                    <a:lnTo>
                      <a:pt x="140" y="44"/>
                    </a:lnTo>
                    <a:lnTo>
                      <a:pt x="128" y="52"/>
                    </a:lnTo>
                    <a:lnTo>
                      <a:pt x="114" y="60"/>
                    </a:lnTo>
                    <a:lnTo>
                      <a:pt x="102" y="70"/>
                    </a:lnTo>
                    <a:lnTo>
                      <a:pt x="80" y="92"/>
                    </a:lnTo>
                    <a:lnTo>
                      <a:pt x="60" y="116"/>
                    </a:lnTo>
                    <a:lnTo>
                      <a:pt x="44" y="144"/>
                    </a:lnTo>
                    <a:lnTo>
                      <a:pt x="32" y="172"/>
                    </a:lnTo>
                    <a:lnTo>
                      <a:pt x="24" y="200"/>
                    </a:lnTo>
                    <a:lnTo>
                      <a:pt x="22" y="214"/>
                    </a:lnTo>
                    <a:lnTo>
                      <a:pt x="20" y="226"/>
                    </a:lnTo>
                    <a:lnTo>
                      <a:pt x="20" y="226"/>
                    </a:lnTo>
                    <a:lnTo>
                      <a:pt x="16" y="270"/>
                    </a:lnTo>
                    <a:lnTo>
                      <a:pt x="8" y="364"/>
                    </a:lnTo>
                    <a:lnTo>
                      <a:pt x="4" y="424"/>
                    </a:lnTo>
                    <a:lnTo>
                      <a:pt x="2" y="490"/>
                    </a:lnTo>
                    <a:lnTo>
                      <a:pt x="0" y="560"/>
                    </a:lnTo>
                    <a:lnTo>
                      <a:pt x="0" y="634"/>
                    </a:lnTo>
                    <a:lnTo>
                      <a:pt x="0" y="634"/>
                    </a:lnTo>
                    <a:lnTo>
                      <a:pt x="2" y="684"/>
                    </a:lnTo>
                    <a:lnTo>
                      <a:pt x="4" y="732"/>
                    </a:lnTo>
                    <a:lnTo>
                      <a:pt x="14" y="812"/>
                    </a:lnTo>
                    <a:lnTo>
                      <a:pt x="22" y="866"/>
                    </a:lnTo>
                    <a:lnTo>
                      <a:pt x="26" y="886"/>
                    </a:lnTo>
                    <a:lnTo>
                      <a:pt x="588" y="836"/>
                    </a:lnTo>
                    <a:lnTo>
                      <a:pt x="588" y="836"/>
                    </a:lnTo>
                    <a:lnTo>
                      <a:pt x="630" y="634"/>
                    </a:lnTo>
                    <a:lnTo>
                      <a:pt x="662" y="482"/>
                    </a:lnTo>
                    <a:lnTo>
                      <a:pt x="680" y="388"/>
                    </a:lnTo>
                    <a:lnTo>
                      <a:pt x="680" y="388"/>
                    </a:lnTo>
                    <a:lnTo>
                      <a:pt x="686" y="360"/>
                    </a:lnTo>
                    <a:lnTo>
                      <a:pt x="694" y="326"/>
                    </a:lnTo>
                    <a:lnTo>
                      <a:pt x="718" y="244"/>
                    </a:lnTo>
                    <a:lnTo>
                      <a:pt x="748" y="144"/>
                    </a:lnTo>
                    <a:lnTo>
                      <a:pt x="748" y="144"/>
                    </a:lnTo>
                    <a:lnTo>
                      <a:pt x="748" y="138"/>
                    </a:lnTo>
                    <a:lnTo>
                      <a:pt x="744" y="126"/>
                    </a:lnTo>
                    <a:lnTo>
                      <a:pt x="738" y="116"/>
                    </a:lnTo>
                    <a:lnTo>
                      <a:pt x="730" y="106"/>
                    </a:lnTo>
                    <a:lnTo>
                      <a:pt x="720" y="94"/>
                    </a:lnTo>
                    <a:lnTo>
                      <a:pt x="706" y="82"/>
                    </a:lnTo>
                    <a:lnTo>
                      <a:pt x="686" y="70"/>
                    </a:lnTo>
                    <a:lnTo>
                      <a:pt x="664" y="56"/>
                    </a:lnTo>
                    <a:lnTo>
                      <a:pt x="636" y="44"/>
                    </a:lnTo>
                    <a:lnTo>
                      <a:pt x="602" y="34"/>
                    </a:lnTo>
                    <a:lnTo>
                      <a:pt x="562" y="22"/>
                    </a:lnTo>
                    <a:lnTo>
                      <a:pt x="516" y="14"/>
                    </a:lnTo>
                    <a:lnTo>
                      <a:pt x="462" y="6"/>
                    </a:lnTo>
                    <a:lnTo>
                      <a:pt x="40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97" name="Google Shape;1297;g2dcae107fb3_0_966"/>
              <p:cNvSpPr/>
              <p:nvPr/>
            </p:nvSpPr>
            <p:spPr>
              <a:xfrm>
                <a:off x="5045075" y="2082800"/>
                <a:ext cx="441325" cy="358775"/>
              </a:xfrm>
              <a:custGeom>
                <a:rect b="b" l="l" r="r" t="t"/>
                <a:pathLst>
                  <a:path extrusionOk="0" h="226" w="278">
                    <a:moveTo>
                      <a:pt x="278" y="152"/>
                    </a:moveTo>
                    <a:lnTo>
                      <a:pt x="278" y="152"/>
                    </a:lnTo>
                    <a:lnTo>
                      <a:pt x="278" y="152"/>
                    </a:lnTo>
                    <a:lnTo>
                      <a:pt x="278" y="162"/>
                    </a:lnTo>
                    <a:lnTo>
                      <a:pt x="274" y="168"/>
                    </a:lnTo>
                    <a:lnTo>
                      <a:pt x="270" y="176"/>
                    </a:lnTo>
                    <a:lnTo>
                      <a:pt x="264" y="182"/>
                    </a:lnTo>
                    <a:lnTo>
                      <a:pt x="250" y="196"/>
                    </a:lnTo>
                    <a:lnTo>
                      <a:pt x="232" y="206"/>
                    </a:lnTo>
                    <a:lnTo>
                      <a:pt x="212" y="214"/>
                    </a:lnTo>
                    <a:lnTo>
                      <a:pt x="190" y="220"/>
                    </a:lnTo>
                    <a:lnTo>
                      <a:pt x="166" y="224"/>
                    </a:lnTo>
                    <a:lnTo>
                      <a:pt x="140" y="226"/>
                    </a:lnTo>
                    <a:lnTo>
                      <a:pt x="114" y="226"/>
                    </a:lnTo>
                    <a:lnTo>
                      <a:pt x="90" y="222"/>
                    </a:lnTo>
                    <a:lnTo>
                      <a:pt x="68" y="216"/>
                    </a:lnTo>
                    <a:lnTo>
                      <a:pt x="46" y="206"/>
                    </a:lnTo>
                    <a:lnTo>
                      <a:pt x="28" y="196"/>
                    </a:lnTo>
                    <a:lnTo>
                      <a:pt x="20" y="188"/>
                    </a:lnTo>
                    <a:lnTo>
                      <a:pt x="14" y="180"/>
                    </a:lnTo>
                    <a:lnTo>
                      <a:pt x="8" y="172"/>
                    </a:lnTo>
                    <a:lnTo>
                      <a:pt x="4" y="162"/>
                    </a:lnTo>
                    <a:lnTo>
                      <a:pt x="2" y="152"/>
                    </a:lnTo>
                    <a:lnTo>
                      <a:pt x="0" y="140"/>
                    </a:lnTo>
                    <a:lnTo>
                      <a:pt x="0" y="140"/>
                    </a:lnTo>
                    <a:lnTo>
                      <a:pt x="18" y="130"/>
                    </a:lnTo>
                    <a:lnTo>
                      <a:pt x="18" y="130"/>
                    </a:lnTo>
                    <a:lnTo>
                      <a:pt x="22" y="124"/>
                    </a:lnTo>
                    <a:lnTo>
                      <a:pt x="26" y="116"/>
                    </a:lnTo>
                    <a:lnTo>
                      <a:pt x="30" y="104"/>
                    </a:lnTo>
                    <a:lnTo>
                      <a:pt x="30" y="104"/>
                    </a:lnTo>
                    <a:lnTo>
                      <a:pt x="34" y="88"/>
                    </a:lnTo>
                    <a:lnTo>
                      <a:pt x="34" y="86"/>
                    </a:lnTo>
                    <a:lnTo>
                      <a:pt x="34" y="86"/>
                    </a:lnTo>
                    <a:lnTo>
                      <a:pt x="36" y="82"/>
                    </a:lnTo>
                    <a:lnTo>
                      <a:pt x="36" y="82"/>
                    </a:lnTo>
                    <a:lnTo>
                      <a:pt x="36" y="82"/>
                    </a:lnTo>
                    <a:lnTo>
                      <a:pt x="38" y="62"/>
                    </a:lnTo>
                    <a:lnTo>
                      <a:pt x="38" y="62"/>
                    </a:lnTo>
                    <a:lnTo>
                      <a:pt x="38" y="54"/>
                    </a:lnTo>
                    <a:lnTo>
                      <a:pt x="38" y="52"/>
                    </a:lnTo>
                    <a:lnTo>
                      <a:pt x="38" y="52"/>
                    </a:lnTo>
                    <a:lnTo>
                      <a:pt x="38" y="48"/>
                    </a:lnTo>
                    <a:lnTo>
                      <a:pt x="38" y="46"/>
                    </a:lnTo>
                    <a:lnTo>
                      <a:pt x="38" y="46"/>
                    </a:lnTo>
                    <a:lnTo>
                      <a:pt x="38" y="46"/>
                    </a:lnTo>
                    <a:lnTo>
                      <a:pt x="40" y="24"/>
                    </a:lnTo>
                    <a:lnTo>
                      <a:pt x="38" y="0"/>
                    </a:lnTo>
                    <a:lnTo>
                      <a:pt x="50" y="0"/>
                    </a:lnTo>
                    <a:lnTo>
                      <a:pt x="212" y="6"/>
                    </a:lnTo>
                    <a:lnTo>
                      <a:pt x="226" y="6"/>
                    </a:lnTo>
                    <a:lnTo>
                      <a:pt x="226" y="6"/>
                    </a:lnTo>
                    <a:lnTo>
                      <a:pt x="230" y="14"/>
                    </a:lnTo>
                    <a:lnTo>
                      <a:pt x="236" y="32"/>
                    </a:lnTo>
                    <a:lnTo>
                      <a:pt x="242" y="60"/>
                    </a:lnTo>
                    <a:lnTo>
                      <a:pt x="244" y="78"/>
                    </a:lnTo>
                    <a:lnTo>
                      <a:pt x="246" y="98"/>
                    </a:lnTo>
                    <a:lnTo>
                      <a:pt x="246" y="104"/>
                    </a:lnTo>
                    <a:lnTo>
                      <a:pt x="246" y="104"/>
                    </a:lnTo>
                    <a:lnTo>
                      <a:pt x="246" y="112"/>
                    </a:lnTo>
                    <a:lnTo>
                      <a:pt x="246" y="112"/>
                    </a:lnTo>
                    <a:lnTo>
                      <a:pt x="244" y="122"/>
                    </a:lnTo>
                    <a:lnTo>
                      <a:pt x="244" y="122"/>
                    </a:lnTo>
                    <a:lnTo>
                      <a:pt x="244" y="124"/>
                    </a:lnTo>
                    <a:lnTo>
                      <a:pt x="244" y="124"/>
                    </a:lnTo>
                    <a:lnTo>
                      <a:pt x="244" y="128"/>
                    </a:lnTo>
                    <a:lnTo>
                      <a:pt x="244" y="130"/>
                    </a:lnTo>
                    <a:lnTo>
                      <a:pt x="244" y="130"/>
                    </a:lnTo>
                    <a:lnTo>
                      <a:pt x="244" y="130"/>
                    </a:lnTo>
                    <a:lnTo>
                      <a:pt x="244" y="136"/>
                    </a:lnTo>
                    <a:lnTo>
                      <a:pt x="244" y="136"/>
                    </a:lnTo>
                    <a:lnTo>
                      <a:pt x="246" y="140"/>
                    </a:lnTo>
                    <a:lnTo>
                      <a:pt x="254" y="142"/>
                    </a:lnTo>
                    <a:lnTo>
                      <a:pt x="272" y="148"/>
                    </a:lnTo>
                    <a:lnTo>
                      <a:pt x="272" y="148"/>
                    </a:lnTo>
                    <a:lnTo>
                      <a:pt x="276" y="150"/>
                    </a:lnTo>
                    <a:lnTo>
                      <a:pt x="276" y="150"/>
                    </a:lnTo>
                    <a:lnTo>
                      <a:pt x="278" y="152"/>
                    </a:lnTo>
                    <a:close/>
                  </a:path>
                </a:pathLst>
              </a:custGeom>
              <a:solidFill>
                <a:srgbClr val="623F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98" name="Google Shape;1298;g2dcae107fb3_0_966"/>
              <p:cNvSpPr/>
              <p:nvPr/>
            </p:nvSpPr>
            <p:spPr>
              <a:xfrm>
                <a:off x="5045075" y="2082800"/>
                <a:ext cx="441325" cy="358775"/>
              </a:xfrm>
              <a:custGeom>
                <a:rect b="b" l="l" r="r" t="t"/>
                <a:pathLst>
                  <a:path extrusionOk="0" h="226" w="278">
                    <a:moveTo>
                      <a:pt x="278" y="152"/>
                    </a:moveTo>
                    <a:lnTo>
                      <a:pt x="278" y="152"/>
                    </a:lnTo>
                    <a:lnTo>
                      <a:pt x="278" y="152"/>
                    </a:lnTo>
                    <a:lnTo>
                      <a:pt x="278" y="162"/>
                    </a:lnTo>
                    <a:lnTo>
                      <a:pt x="274" y="168"/>
                    </a:lnTo>
                    <a:lnTo>
                      <a:pt x="270" y="176"/>
                    </a:lnTo>
                    <a:lnTo>
                      <a:pt x="264" y="182"/>
                    </a:lnTo>
                    <a:lnTo>
                      <a:pt x="250" y="196"/>
                    </a:lnTo>
                    <a:lnTo>
                      <a:pt x="232" y="206"/>
                    </a:lnTo>
                    <a:lnTo>
                      <a:pt x="212" y="214"/>
                    </a:lnTo>
                    <a:lnTo>
                      <a:pt x="190" y="220"/>
                    </a:lnTo>
                    <a:lnTo>
                      <a:pt x="166" y="224"/>
                    </a:lnTo>
                    <a:lnTo>
                      <a:pt x="140" y="226"/>
                    </a:lnTo>
                    <a:lnTo>
                      <a:pt x="114" y="226"/>
                    </a:lnTo>
                    <a:lnTo>
                      <a:pt x="90" y="222"/>
                    </a:lnTo>
                    <a:lnTo>
                      <a:pt x="68" y="216"/>
                    </a:lnTo>
                    <a:lnTo>
                      <a:pt x="46" y="206"/>
                    </a:lnTo>
                    <a:lnTo>
                      <a:pt x="28" y="196"/>
                    </a:lnTo>
                    <a:lnTo>
                      <a:pt x="20" y="188"/>
                    </a:lnTo>
                    <a:lnTo>
                      <a:pt x="14" y="180"/>
                    </a:lnTo>
                    <a:lnTo>
                      <a:pt x="8" y="172"/>
                    </a:lnTo>
                    <a:lnTo>
                      <a:pt x="4" y="162"/>
                    </a:lnTo>
                    <a:lnTo>
                      <a:pt x="2" y="152"/>
                    </a:lnTo>
                    <a:lnTo>
                      <a:pt x="0" y="140"/>
                    </a:lnTo>
                    <a:lnTo>
                      <a:pt x="0" y="140"/>
                    </a:lnTo>
                    <a:lnTo>
                      <a:pt x="18" y="130"/>
                    </a:lnTo>
                    <a:lnTo>
                      <a:pt x="18" y="130"/>
                    </a:lnTo>
                    <a:lnTo>
                      <a:pt x="22" y="124"/>
                    </a:lnTo>
                    <a:lnTo>
                      <a:pt x="26" y="116"/>
                    </a:lnTo>
                    <a:lnTo>
                      <a:pt x="30" y="104"/>
                    </a:lnTo>
                    <a:lnTo>
                      <a:pt x="30" y="104"/>
                    </a:lnTo>
                    <a:lnTo>
                      <a:pt x="34" y="88"/>
                    </a:lnTo>
                    <a:lnTo>
                      <a:pt x="34" y="86"/>
                    </a:lnTo>
                    <a:lnTo>
                      <a:pt x="34" y="86"/>
                    </a:lnTo>
                    <a:lnTo>
                      <a:pt x="36" y="82"/>
                    </a:lnTo>
                    <a:lnTo>
                      <a:pt x="36" y="82"/>
                    </a:lnTo>
                    <a:lnTo>
                      <a:pt x="36" y="82"/>
                    </a:lnTo>
                    <a:lnTo>
                      <a:pt x="38" y="62"/>
                    </a:lnTo>
                    <a:lnTo>
                      <a:pt x="38" y="62"/>
                    </a:lnTo>
                    <a:lnTo>
                      <a:pt x="38" y="54"/>
                    </a:lnTo>
                    <a:lnTo>
                      <a:pt x="38" y="52"/>
                    </a:lnTo>
                    <a:lnTo>
                      <a:pt x="38" y="52"/>
                    </a:lnTo>
                    <a:lnTo>
                      <a:pt x="38" y="48"/>
                    </a:lnTo>
                    <a:lnTo>
                      <a:pt x="38" y="46"/>
                    </a:lnTo>
                    <a:lnTo>
                      <a:pt x="38" y="46"/>
                    </a:lnTo>
                    <a:lnTo>
                      <a:pt x="38" y="46"/>
                    </a:lnTo>
                    <a:lnTo>
                      <a:pt x="40" y="24"/>
                    </a:lnTo>
                    <a:lnTo>
                      <a:pt x="38" y="0"/>
                    </a:lnTo>
                    <a:lnTo>
                      <a:pt x="50" y="0"/>
                    </a:lnTo>
                    <a:lnTo>
                      <a:pt x="212" y="6"/>
                    </a:lnTo>
                    <a:lnTo>
                      <a:pt x="226" y="6"/>
                    </a:lnTo>
                    <a:lnTo>
                      <a:pt x="226" y="6"/>
                    </a:lnTo>
                    <a:lnTo>
                      <a:pt x="230" y="14"/>
                    </a:lnTo>
                    <a:lnTo>
                      <a:pt x="236" y="32"/>
                    </a:lnTo>
                    <a:lnTo>
                      <a:pt x="242" y="60"/>
                    </a:lnTo>
                    <a:lnTo>
                      <a:pt x="244" y="78"/>
                    </a:lnTo>
                    <a:lnTo>
                      <a:pt x="246" y="98"/>
                    </a:lnTo>
                    <a:lnTo>
                      <a:pt x="246" y="104"/>
                    </a:lnTo>
                    <a:lnTo>
                      <a:pt x="246" y="104"/>
                    </a:lnTo>
                    <a:lnTo>
                      <a:pt x="246" y="112"/>
                    </a:lnTo>
                    <a:lnTo>
                      <a:pt x="246" y="112"/>
                    </a:lnTo>
                    <a:lnTo>
                      <a:pt x="244" y="122"/>
                    </a:lnTo>
                    <a:lnTo>
                      <a:pt x="244" y="122"/>
                    </a:lnTo>
                    <a:lnTo>
                      <a:pt x="244" y="124"/>
                    </a:lnTo>
                    <a:lnTo>
                      <a:pt x="244" y="124"/>
                    </a:lnTo>
                    <a:lnTo>
                      <a:pt x="244" y="128"/>
                    </a:lnTo>
                    <a:lnTo>
                      <a:pt x="244" y="130"/>
                    </a:lnTo>
                    <a:lnTo>
                      <a:pt x="244" y="130"/>
                    </a:lnTo>
                    <a:lnTo>
                      <a:pt x="244" y="130"/>
                    </a:lnTo>
                    <a:lnTo>
                      <a:pt x="244" y="136"/>
                    </a:lnTo>
                    <a:lnTo>
                      <a:pt x="244" y="136"/>
                    </a:lnTo>
                    <a:lnTo>
                      <a:pt x="246" y="140"/>
                    </a:lnTo>
                    <a:lnTo>
                      <a:pt x="254" y="142"/>
                    </a:lnTo>
                    <a:lnTo>
                      <a:pt x="272" y="148"/>
                    </a:lnTo>
                    <a:lnTo>
                      <a:pt x="272" y="148"/>
                    </a:lnTo>
                    <a:lnTo>
                      <a:pt x="276" y="150"/>
                    </a:lnTo>
                    <a:lnTo>
                      <a:pt x="276" y="150"/>
                    </a:lnTo>
                    <a:lnTo>
                      <a:pt x="278" y="15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299" name="Google Shape;1299;g2dcae107fb3_0_966"/>
              <p:cNvSpPr/>
              <p:nvPr/>
            </p:nvSpPr>
            <p:spPr>
              <a:xfrm>
                <a:off x="5105400" y="2165350"/>
                <a:ext cx="327025" cy="136525"/>
              </a:xfrm>
              <a:custGeom>
                <a:rect b="b" l="l" r="r" t="t"/>
                <a:pathLst>
                  <a:path extrusionOk="0" h="86" w="206">
                    <a:moveTo>
                      <a:pt x="206" y="72"/>
                    </a:moveTo>
                    <a:lnTo>
                      <a:pt x="206" y="72"/>
                    </a:lnTo>
                    <a:lnTo>
                      <a:pt x="206" y="76"/>
                    </a:lnTo>
                    <a:lnTo>
                      <a:pt x="206" y="78"/>
                    </a:lnTo>
                    <a:lnTo>
                      <a:pt x="206" y="78"/>
                    </a:lnTo>
                    <a:lnTo>
                      <a:pt x="206" y="78"/>
                    </a:lnTo>
                    <a:lnTo>
                      <a:pt x="206" y="84"/>
                    </a:lnTo>
                    <a:lnTo>
                      <a:pt x="206" y="84"/>
                    </a:lnTo>
                    <a:lnTo>
                      <a:pt x="206" y="86"/>
                    </a:lnTo>
                    <a:lnTo>
                      <a:pt x="206" y="86"/>
                    </a:lnTo>
                    <a:lnTo>
                      <a:pt x="206" y="72"/>
                    </a:lnTo>
                    <a:close/>
                    <a:moveTo>
                      <a:pt x="0" y="0"/>
                    </a:moveTo>
                    <a:lnTo>
                      <a:pt x="0" y="0"/>
                    </a:lnTo>
                    <a:lnTo>
                      <a:pt x="0" y="2"/>
                    </a:lnTo>
                    <a:lnTo>
                      <a:pt x="0" y="2"/>
                    </a:lnTo>
                    <a:lnTo>
                      <a:pt x="0" y="4"/>
                    </a:lnTo>
                    <a:lnTo>
                      <a:pt x="0" y="4"/>
                    </a:lnTo>
                    <a:lnTo>
                      <a:pt x="0" y="10"/>
                    </a:lnTo>
                    <a:lnTo>
                      <a:pt x="0" y="10"/>
                    </a:lnTo>
                    <a:lnTo>
                      <a:pt x="0" y="10"/>
                    </a:lnTo>
                    <a:lnTo>
                      <a:pt x="0" y="2"/>
                    </a:lnTo>
                    <a:lnTo>
                      <a:pt x="0" y="0"/>
                    </a:lnTo>
                    <a:lnTo>
                      <a:pt x="0" y="0"/>
                    </a:lnTo>
                    <a:close/>
                  </a:path>
                </a:pathLst>
              </a:custGeom>
              <a:solidFill>
                <a:srgbClr val="EDEDE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00" name="Google Shape;1300;g2dcae107fb3_0_966"/>
              <p:cNvSpPr/>
              <p:nvPr/>
            </p:nvSpPr>
            <p:spPr>
              <a:xfrm>
                <a:off x="5432425" y="2279650"/>
                <a:ext cx="0" cy="22225"/>
              </a:xfrm>
              <a:custGeom>
                <a:rect b="b" l="l" r="r" t="t"/>
                <a:pathLst>
                  <a:path extrusionOk="0" h="14" w="120000">
                    <a:moveTo>
                      <a:pt x="0" y="0"/>
                    </a:moveTo>
                    <a:lnTo>
                      <a:pt x="0" y="0"/>
                    </a:lnTo>
                    <a:lnTo>
                      <a:pt x="0" y="4"/>
                    </a:lnTo>
                    <a:lnTo>
                      <a:pt x="0" y="6"/>
                    </a:lnTo>
                    <a:lnTo>
                      <a:pt x="0" y="6"/>
                    </a:lnTo>
                    <a:lnTo>
                      <a:pt x="0" y="6"/>
                    </a:lnTo>
                    <a:lnTo>
                      <a:pt x="0" y="12"/>
                    </a:lnTo>
                    <a:lnTo>
                      <a:pt x="0" y="12"/>
                    </a:lnTo>
                    <a:lnTo>
                      <a:pt x="0" y="14"/>
                    </a:lnTo>
                    <a:lnTo>
                      <a:pt x="0" y="14"/>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01" name="Google Shape;1301;g2dcae107fb3_0_966"/>
              <p:cNvSpPr/>
              <p:nvPr/>
            </p:nvSpPr>
            <p:spPr>
              <a:xfrm>
                <a:off x="5105400" y="2165350"/>
                <a:ext cx="0" cy="15875"/>
              </a:xfrm>
              <a:custGeom>
                <a:rect b="b" l="l" r="r" t="t"/>
                <a:pathLst>
                  <a:path extrusionOk="0" h="10" w="120000">
                    <a:moveTo>
                      <a:pt x="0" y="0"/>
                    </a:moveTo>
                    <a:lnTo>
                      <a:pt x="0" y="0"/>
                    </a:lnTo>
                    <a:lnTo>
                      <a:pt x="0" y="2"/>
                    </a:lnTo>
                    <a:lnTo>
                      <a:pt x="0" y="2"/>
                    </a:lnTo>
                    <a:lnTo>
                      <a:pt x="0" y="4"/>
                    </a:lnTo>
                    <a:lnTo>
                      <a:pt x="0" y="4"/>
                    </a:lnTo>
                    <a:lnTo>
                      <a:pt x="0" y="10"/>
                    </a:lnTo>
                    <a:lnTo>
                      <a:pt x="0" y="10"/>
                    </a:lnTo>
                    <a:lnTo>
                      <a:pt x="0" y="10"/>
                    </a:lnTo>
                    <a:lnTo>
                      <a:pt x="0" y="2"/>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02" name="Google Shape;1302;g2dcae107fb3_0_966"/>
              <p:cNvSpPr/>
              <p:nvPr/>
            </p:nvSpPr>
            <p:spPr>
              <a:xfrm>
                <a:off x="5105400" y="2082800"/>
                <a:ext cx="330200" cy="238125"/>
              </a:xfrm>
              <a:custGeom>
                <a:rect b="b" l="l" r="r" t="t"/>
                <a:pathLst>
                  <a:path extrusionOk="0" h="150" w="208">
                    <a:moveTo>
                      <a:pt x="12" y="0"/>
                    </a:moveTo>
                    <a:lnTo>
                      <a:pt x="12" y="0"/>
                    </a:lnTo>
                    <a:lnTo>
                      <a:pt x="8" y="6"/>
                    </a:lnTo>
                    <a:lnTo>
                      <a:pt x="4" y="12"/>
                    </a:lnTo>
                    <a:lnTo>
                      <a:pt x="4" y="14"/>
                    </a:lnTo>
                    <a:lnTo>
                      <a:pt x="4" y="14"/>
                    </a:lnTo>
                    <a:lnTo>
                      <a:pt x="4" y="16"/>
                    </a:lnTo>
                    <a:lnTo>
                      <a:pt x="4" y="16"/>
                    </a:lnTo>
                    <a:lnTo>
                      <a:pt x="4" y="30"/>
                    </a:lnTo>
                    <a:lnTo>
                      <a:pt x="0" y="48"/>
                    </a:lnTo>
                    <a:lnTo>
                      <a:pt x="0" y="48"/>
                    </a:lnTo>
                    <a:lnTo>
                      <a:pt x="0" y="52"/>
                    </a:lnTo>
                    <a:lnTo>
                      <a:pt x="0" y="52"/>
                    </a:lnTo>
                    <a:lnTo>
                      <a:pt x="0" y="54"/>
                    </a:lnTo>
                    <a:lnTo>
                      <a:pt x="0" y="54"/>
                    </a:lnTo>
                    <a:lnTo>
                      <a:pt x="0" y="62"/>
                    </a:lnTo>
                    <a:lnTo>
                      <a:pt x="0" y="62"/>
                    </a:lnTo>
                    <a:lnTo>
                      <a:pt x="0" y="68"/>
                    </a:lnTo>
                    <a:lnTo>
                      <a:pt x="4" y="76"/>
                    </a:lnTo>
                    <a:lnTo>
                      <a:pt x="8" y="82"/>
                    </a:lnTo>
                    <a:lnTo>
                      <a:pt x="14" y="88"/>
                    </a:lnTo>
                    <a:lnTo>
                      <a:pt x="28" y="98"/>
                    </a:lnTo>
                    <a:lnTo>
                      <a:pt x="40" y="108"/>
                    </a:lnTo>
                    <a:lnTo>
                      <a:pt x="40" y="108"/>
                    </a:lnTo>
                    <a:lnTo>
                      <a:pt x="66" y="122"/>
                    </a:lnTo>
                    <a:lnTo>
                      <a:pt x="96" y="136"/>
                    </a:lnTo>
                    <a:lnTo>
                      <a:pt x="114" y="142"/>
                    </a:lnTo>
                    <a:lnTo>
                      <a:pt x="132" y="146"/>
                    </a:lnTo>
                    <a:lnTo>
                      <a:pt x="152" y="148"/>
                    </a:lnTo>
                    <a:lnTo>
                      <a:pt x="172" y="150"/>
                    </a:lnTo>
                    <a:lnTo>
                      <a:pt x="172" y="150"/>
                    </a:lnTo>
                    <a:lnTo>
                      <a:pt x="188" y="150"/>
                    </a:lnTo>
                    <a:lnTo>
                      <a:pt x="206" y="146"/>
                    </a:lnTo>
                    <a:lnTo>
                      <a:pt x="206" y="146"/>
                    </a:lnTo>
                    <a:lnTo>
                      <a:pt x="206" y="138"/>
                    </a:lnTo>
                    <a:lnTo>
                      <a:pt x="206" y="138"/>
                    </a:lnTo>
                    <a:lnTo>
                      <a:pt x="206" y="136"/>
                    </a:lnTo>
                    <a:lnTo>
                      <a:pt x="206" y="136"/>
                    </a:lnTo>
                    <a:lnTo>
                      <a:pt x="206" y="130"/>
                    </a:lnTo>
                    <a:lnTo>
                      <a:pt x="206" y="130"/>
                    </a:lnTo>
                    <a:lnTo>
                      <a:pt x="206" y="128"/>
                    </a:lnTo>
                    <a:lnTo>
                      <a:pt x="206" y="128"/>
                    </a:lnTo>
                    <a:lnTo>
                      <a:pt x="206" y="124"/>
                    </a:lnTo>
                    <a:lnTo>
                      <a:pt x="206" y="124"/>
                    </a:lnTo>
                    <a:lnTo>
                      <a:pt x="206" y="124"/>
                    </a:lnTo>
                    <a:lnTo>
                      <a:pt x="206" y="122"/>
                    </a:lnTo>
                    <a:lnTo>
                      <a:pt x="206" y="122"/>
                    </a:lnTo>
                    <a:lnTo>
                      <a:pt x="208" y="112"/>
                    </a:lnTo>
                    <a:lnTo>
                      <a:pt x="208" y="112"/>
                    </a:lnTo>
                    <a:lnTo>
                      <a:pt x="208" y="104"/>
                    </a:lnTo>
                    <a:lnTo>
                      <a:pt x="208" y="98"/>
                    </a:lnTo>
                    <a:lnTo>
                      <a:pt x="208" y="98"/>
                    </a:lnTo>
                    <a:lnTo>
                      <a:pt x="206" y="78"/>
                    </a:lnTo>
                    <a:lnTo>
                      <a:pt x="204" y="60"/>
                    </a:lnTo>
                    <a:lnTo>
                      <a:pt x="198" y="32"/>
                    </a:lnTo>
                    <a:lnTo>
                      <a:pt x="192" y="14"/>
                    </a:lnTo>
                    <a:lnTo>
                      <a:pt x="188" y="6"/>
                    </a:lnTo>
                    <a:lnTo>
                      <a:pt x="174" y="6"/>
                    </a:lnTo>
                    <a:lnTo>
                      <a:pt x="12" y="0"/>
                    </a:lnTo>
                    <a:close/>
                  </a:path>
                </a:pathLst>
              </a:custGeom>
              <a:solidFill>
                <a:srgbClr val="5B3B2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03" name="Google Shape;1303;g2dcae107fb3_0_966"/>
              <p:cNvSpPr/>
              <p:nvPr/>
            </p:nvSpPr>
            <p:spPr>
              <a:xfrm>
                <a:off x="5105400" y="2082800"/>
                <a:ext cx="330200" cy="238125"/>
              </a:xfrm>
              <a:custGeom>
                <a:rect b="b" l="l" r="r" t="t"/>
                <a:pathLst>
                  <a:path extrusionOk="0" h="150" w="208">
                    <a:moveTo>
                      <a:pt x="12" y="0"/>
                    </a:moveTo>
                    <a:lnTo>
                      <a:pt x="12" y="0"/>
                    </a:lnTo>
                    <a:lnTo>
                      <a:pt x="8" y="6"/>
                    </a:lnTo>
                    <a:lnTo>
                      <a:pt x="4" y="12"/>
                    </a:lnTo>
                    <a:lnTo>
                      <a:pt x="4" y="14"/>
                    </a:lnTo>
                    <a:lnTo>
                      <a:pt x="4" y="14"/>
                    </a:lnTo>
                    <a:lnTo>
                      <a:pt x="4" y="16"/>
                    </a:lnTo>
                    <a:lnTo>
                      <a:pt x="4" y="16"/>
                    </a:lnTo>
                    <a:lnTo>
                      <a:pt x="4" y="30"/>
                    </a:lnTo>
                    <a:lnTo>
                      <a:pt x="0" y="48"/>
                    </a:lnTo>
                    <a:lnTo>
                      <a:pt x="0" y="48"/>
                    </a:lnTo>
                    <a:lnTo>
                      <a:pt x="0" y="52"/>
                    </a:lnTo>
                    <a:lnTo>
                      <a:pt x="0" y="52"/>
                    </a:lnTo>
                    <a:lnTo>
                      <a:pt x="0" y="54"/>
                    </a:lnTo>
                    <a:lnTo>
                      <a:pt x="0" y="54"/>
                    </a:lnTo>
                    <a:lnTo>
                      <a:pt x="0" y="62"/>
                    </a:lnTo>
                    <a:lnTo>
                      <a:pt x="0" y="62"/>
                    </a:lnTo>
                    <a:lnTo>
                      <a:pt x="0" y="68"/>
                    </a:lnTo>
                    <a:lnTo>
                      <a:pt x="4" y="76"/>
                    </a:lnTo>
                    <a:lnTo>
                      <a:pt x="8" y="82"/>
                    </a:lnTo>
                    <a:lnTo>
                      <a:pt x="14" y="88"/>
                    </a:lnTo>
                    <a:lnTo>
                      <a:pt x="28" y="98"/>
                    </a:lnTo>
                    <a:lnTo>
                      <a:pt x="40" y="108"/>
                    </a:lnTo>
                    <a:lnTo>
                      <a:pt x="40" y="108"/>
                    </a:lnTo>
                    <a:lnTo>
                      <a:pt x="66" y="122"/>
                    </a:lnTo>
                    <a:lnTo>
                      <a:pt x="96" y="136"/>
                    </a:lnTo>
                    <a:lnTo>
                      <a:pt x="114" y="142"/>
                    </a:lnTo>
                    <a:lnTo>
                      <a:pt x="132" y="146"/>
                    </a:lnTo>
                    <a:lnTo>
                      <a:pt x="152" y="148"/>
                    </a:lnTo>
                    <a:lnTo>
                      <a:pt x="172" y="150"/>
                    </a:lnTo>
                    <a:lnTo>
                      <a:pt x="172" y="150"/>
                    </a:lnTo>
                    <a:lnTo>
                      <a:pt x="188" y="150"/>
                    </a:lnTo>
                    <a:lnTo>
                      <a:pt x="206" y="146"/>
                    </a:lnTo>
                    <a:lnTo>
                      <a:pt x="206" y="146"/>
                    </a:lnTo>
                    <a:lnTo>
                      <a:pt x="206" y="138"/>
                    </a:lnTo>
                    <a:lnTo>
                      <a:pt x="206" y="138"/>
                    </a:lnTo>
                    <a:lnTo>
                      <a:pt x="206" y="136"/>
                    </a:lnTo>
                    <a:lnTo>
                      <a:pt x="206" y="136"/>
                    </a:lnTo>
                    <a:lnTo>
                      <a:pt x="206" y="130"/>
                    </a:lnTo>
                    <a:lnTo>
                      <a:pt x="206" y="130"/>
                    </a:lnTo>
                    <a:lnTo>
                      <a:pt x="206" y="128"/>
                    </a:lnTo>
                    <a:lnTo>
                      <a:pt x="206" y="128"/>
                    </a:lnTo>
                    <a:lnTo>
                      <a:pt x="206" y="124"/>
                    </a:lnTo>
                    <a:lnTo>
                      <a:pt x="206" y="124"/>
                    </a:lnTo>
                    <a:lnTo>
                      <a:pt x="206" y="124"/>
                    </a:lnTo>
                    <a:lnTo>
                      <a:pt x="206" y="122"/>
                    </a:lnTo>
                    <a:lnTo>
                      <a:pt x="206" y="122"/>
                    </a:lnTo>
                    <a:lnTo>
                      <a:pt x="208" y="112"/>
                    </a:lnTo>
                    <a:lnTo>
                      <a:pt x="208" y="112"/>
                    </a:lnTo>
                    <a:lnTo>
                      <a:pt x="208" y="104"/>
                    </a:lnTo>
                    <a:lnTo>
                      <a:pt x="208" y="98"/>
                    </a:lnTo>
                    <a:lnTo>
                      <a:pt x="208" y="98"/>
                    </a:lnTo>
                    <a:lnTo>
                      <a:pt x="206" y="78"/>
                    </a:lnTo>
                    <a:lnTo>
                      <a:pt x="204" y="60"/>
                    </a:lnTo>
                    <a:lnTo>
                      <a:pt x="198" y="32"/>
                    </a:lnTo>
                    <a:lnTo>
                      <a:pt x="192" y="14"/>
                    </a:lnTo>
                    <a:lnTo>
                      <a:pt x="188" y="6"/>
                    </a:lnTo>
                    <a:lnTo>
                      <a:pt x="174" y="6"/>
                    </a:lnTo>
                    <a:lnTo>
                      <a:pt x="1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04" name="Google Shape;1304;g2dcae107fb3_0_966"/>
              <p:cNvSpPr/>
              <p:nvPr/>
            </p:nvSpPr>
            <p:spPr>
              <a:xfrm>
                <a:off x="5153025" y="1724025"/>
                <a:ext cx="482600" cy="549275"/>
              </a:xfrm>
              <a:custGeom>
                <a:rect b="b" l="l" r="r" t="t"/>
                <a:pathLst>
                  <a:path extrusionOk="0" h="346" w="304">
                    <a:moveTo>
                      <a:pt x="28" y="16"/>
                    </a:moveTo>
                    <a:lnTo>
                      <a:pt x="28" y="16"/>
                    </a:lnTo>
                    <a:lnTo>
                      <a:pt x="20" y="28"/>
                    </a:lnTo>
                    <a:lnTo>
                      <a:pt x="12" y="42"/>
                    </a:lnTo>
                    <a:lnTo>
                      <a:pt x="6" y="58"/>
                    </a:lnTo>
                    <a:lnTo>
                      <a:pt x="2" y="76"/>
                    </a:lnTo>
                    <a:lnTo>
                      <a:pt x="0" y="96"/>
                    </a:lnTo>
                    <a:lnTo>
                      <a:pt x="0" y="116"/>
                    </a:lnTo>
                    <a:lnTo>
                      <a:pt x="0" y="158"/>
                    </a:lnTo>
                    <a:lnTo>
                      <a:pt x="2" y="198"/>
                    </a:lnTo>
                    <a:lnTo>
                      <a:pt x="6" y="230"/>
                    </a:lnTo>
                    <a:lnTo>
                      <a:pt x="10" y="260"/>
                    </a:lnTo>
                    <a:lnTo>
                      <a:pt x="10" y="260"/>
                    </a:lnTo>
                    <a:lnTo>
                      <a:pt x="12" y="266"/>
                    </a:lnTo>
                    <a:lnTo>
                      <a:pt x="14" y="276"/>
                    </a:lnTo>
                    <a:lnTo>
                      <a:pt x="22" y="292"/>
                    </a:lnTo>
                    <a:lnTo>
                      <a:pt x="28" y="300"/>
                    </a:lnTo>
                    <a:lnTo>
                      <a:pt x="34" y="308"/>
                    </a:lnTo>
                    <a:lnTo>
                      <a:pt x="42" y="316"/>
                    </a:lnTo>
                    <a:lnTo>
                      <a:pt x="54" y="324"/>
                    </a:lnTo>
                    <a:lnTo>
                      <a:pt x="66" y="332"/>
                    </a:lnTo>
                    <a:lnTo>
                      <a:pt x="80" y="336"/>
                    </a:lnTo>
                    <a:lnTo>
                      <a:pt x="98" y="342"/>
                    </a:lnTo>
                    <a:lnTo>
                      <a:pt x="118" y="344"/>
                    </a:lnTo>
                    <a:lnTo>
                      <a:pt x="140" y="346"/>
                    </a:lnTo>
                    <a:lnTo>
                      <a:pt x="166" y="344"/>
                    </a:lnTo>
                    <a:lnTo>
                      <a:pt x="166" y="344"/>
                    </a:lnTo>
                    <a:lnTo>
                      <a:pt x="188" y="340"/>
                    </a:lnTo>
                    <a:lnTo>
                      <a:pt x="206" y="336"/>
                    </a:lnTo>
                    <a:lnTo>
                      <a:pt x="224" y="330"/>
                    </a:lnTo>
                    <a:lnTo>
                      <a:pt x="238" y="322"/>
                    </a:lnTo>
                    <a:lnTo>
                      <a:pt x="252" y="314"/>
                    </a:lnTo>
                    <a:lnTo>
                      <a:pt x="264" y="306"/>
                    </a:lnTo>
                    <a:lnTo>
                      <a:pt x="274" y="294"/>
                    </a:lnTo>
                    <a:lnTo>
                      <a:pt x="282" y="284"/>
                    </a:lnTo>
                    <a:lnTo>
                      <a:pt x="288" y="272"/>
                    </a:lnTo>
                    <a:lnTo>
                      <a:pt x="294" y="260"/>
                    </a:lnTo>
                    <a:lnTo>
                      <a:pt x="298" y="246"/>
                    </a:lnTo>
                    <a:lnTo>
                      <a:pt x="300" y="232"/>
                    </a:lnTo>
                    <a:lnTo>
                      <a:pt x="304" y="204"/>
                    </a:lnTo>
                    <a:lnTo>
                      <a:pt x="304" y="176"/>
                    </a:lnTo>
                    <a:lnTo>
                      <a:pt x="300" y="148"/>
                    </a:lnTo>
                    <a:lnTo>
                      <a:pt x="294" y="122"/>
                    </a:lnTo>
                    <a:lnTo>
                      <a:pt x="288" y="96"/>
                    </a:lnTo>
                    <a:lnTo>
                      <a:pt x="280" y="74"/>
                    </a:lnTo>
                    <a:lnTo>
                      <a:pt x="268" y="42"/>
                    </a:lnTo>
                    <a:lnTo>
                      <a:pt x="262" y="28"/>
                    </a:lnTo>
                    <a:lnTo>
                      <a:pt x="262" y="28"/>
                    </a:lnTo>
                    <a:lnTo>
                      <a:pt x="232" y="20"/>
                    </a:lnTo>
                    <a:lnTo>
                      <a:pt x="198" y="14"/>
                    </a:lnTo>
                    <a:lnTo>
                      <a:pt x="160" y="8"/>
                    </a:lnTo>
                    <a:lnTo>
                      <a:pt x="120" y="2"/>
                    </a:lnTo>
                    <a:lnTo>
                      <a:pt x="82" y="0"/>
                    </a:lnTo>
                    <a:lnTo>
                      <a:pt x="66" y="2"/>
                    </a:lnTo>
                    <a:lnTo>
                      <a:pt x="50" y="6"/>
                    </a:lnTo>
                    <a:lnTo>
                      <a:pt x="38" y="10"/>
                    </a:lnTo>
                    <a:lnTo>
                      <a:pt x="28" y="16"/>
                    </a:lnTo>
                    <a:lnTo>
                      <a:pt x="28" y="16"/>
                    </a:lnTo>
                    <a:close/>
                  </a:path>
                </a:pathLst>
              </a:custGeom>
              <a:solidFill>
                <a:srgbClr val="623F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05" name="Google Shape;1305;g2dcae107fb3_0_966"/>
              <p:cNvSpPr/>
              <p:nvPr/>
            </p:nvSpPr>
            <p:spPr>
              <a:xfrm>
                <a:off x="5181600" y="1695450"/>
                <a:ext cx="482600" cy="558800"/>
              </a:xfrm>
              <a:custGeom>
                <a:rect b="b" l="l" r="r" t="t"/>
                <a:pathLst>
                  <a:path extrusionOk="0" h="352" w="304">
                    <a:moveTo>
                      <a:pt x="0" y="164"/>
                    </a:moveTo>
                    <a:lnTo>
                      <a:pt x="0" y="164"/>
                    </a:lnTo>
                    <a:lnTo>
                      <a:pt x="0" y="160"/>
                    </a:lnTo>
                    <a:lnTo>
                      <a:pt x="2" y="156"/>
                    </a:lnTo>
                    <a:lnTo>
                      <a:pt x="8" y="148"/>
                    </a:lnTo>
                    <a:lnTo>
                      <a:pt x="18" y="136"/>
                    </a:lnTo>
                    <a:lnTo>
                      <a:pt x="32" y="124"/>
                    </a:lnTo>
                    <a:lnTo>
                      <a:pt x="70" y="98"/>
                    </a:lnTo>
                    <a:lnTo>
                      <a:pt x="112" y="70"/>
                    </a:lnTo>
                    <a:lnTo>
                      <a:pt x="194" y="22"/>
                    </a:lnTo>
                    <a:lnTo>
                      <a:pt x="232" y="0"/>
                    </a:lnTo>
                    <a:lnTo>
                      <a:pt x="232" y="0"/>
                    </a:lnTo>
                    <a:lnTo>
                      <a:pt x="238" y="6"/>
                    </a:lnTo>
                    <a:lnTo>
                      <a:pt x="244" y="20"/>
                    </a:lnTo>
                    <a:lnTo>
                      <a:pt x="260" y="52"/>
                    </a:lnTo>
                    <a:lnTo>
                      <a:pt x="272" y="88"/>
                    </a:lnTo>
                    <a:lnTo>
                      <a:pt x="274" y="100"/>
                    </a:lnTo>
                    <a:lnTo>
                      <a:pt x="274" y="110"/>
                    </a:lnTo>
                    <a:lnTo>
                      <a:pt x="296" y="126"/>
                    </a:lnTo>
                    <a:lnTo>
                      <a:pt x="296" y="126"/>
                    </a:lnTo>
                    <a:lnTo>
                      <a:pt x="300" y="132"/>
                    </a:lnTo>
                    <a:lnTo>
                      <a:pt x="304" y="138"/>
                    </a:lnTo>
                    <a:lnTo>
                      <a:pt x="304" y="144"/>
                    </a:lnTo>
                    <a:lnTo>
                      <a:pt x="304" y="152"/>
                    </a:lnTo>
                    <a:lnTo>
                      <a:pt x="304" y="152"/>
                    </a:lnTo>
                    <a:lnTo>
                      <a:pt x="296" y="174"/>
                    </a:lnTo>
                    <a:lnTo>
                      <a:pt x="296" y="186"/>
                    </a:lnTo>
                    <a:lnTo>
                      <a:pt x="296" y="196"/>
                    </a:lnTo>
                    <a:lnTo>
                      <a:pt x="296" y="196"/>
                    </a:lnTo>
                    <a:lnTo>
                      <a:pt x="300" y="208"/>
                    </a:lnTo>
                    <a:lnTo>
                      <a:pt x="302" y="216"/>
                    </a:lnTo>
                    <a:lnTo>
                      <a:pt x="302" y="228"/>
                    </a:lnTo>
                    <a:lnTo>
                      <a:pt x="302" y="228"/>
                    </a:lnTo>
                    <a:lnTo>
                      <a:pt x="302" y="242"/>
                    </a:lnTo>
                    <a:lnTo>
                      <a:pt x="300" y="252"/>
                    </a:lnTo>
                    <a:lnTo>
                      <a:pt x="298" y="264"/>
                    </a:lnTo>
                    <a:lnTo>
                      <a:pt x="294" y="278"/>
                    </a:lnTo>
                    <a:lnTo>
                      <a:pt x="286" y="292"/>
                    </a:lnTo>
                    <a:lnTo>
                      <a:pt x="278" y="304"/>
                    </a:lnTo>
                    <a:lnTo>
                      <a:pt x="264" y="316"/>
                    </a:lnTo>
                    <a:lnTo>
                      <a:pt x="264" y="316"/>
                    </a:lnTo>
                    <a:lnTo>
                      <a:pt x="250" y="328"/>
                    </a:lnTo>
                    <a:lnTo>
                      <a:pt x="238" y="334"/>
                    </a:lnTo>
                    <a:lnTo>
                      <a:pt x="224" y="338"/>
                    </a:lnTo>
                    <a:lnTo>
                      <a:pt x="192" y="352"/>
                    </a:lnTo>
                    <a:lnTo>
                      <a:pt x="0" y="164"/>
                    </a:lnTo>
                    <a:close/>
                  </a:path>
                </a:pathLst>
              </a:custGeom>
              <a:solidFill>
                <a:srgbClr val="623F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06" name="Google Shape;1306;g2dcae107fb3_0_966"/>
              <p:cNvSpPr/>
              <p:nvPr/>
            </p:nvSpPr>
            <p:spPr>
              <a:xfrm>
                <a:off x="5181600" y="1695450"/>
                <a:ext cx="482600" cy="558800"/>
              </a:xfrm>
              <a:custGeom>
                <a:rect b="b" l="l" r="r" t="t"/>
                <a:pathLst>
                  <a:path extrusionOk="0" h="352" w="304">
                    <a:moveTo>
                      <a:pt x="0" y="164"/>
                    </a:moveTo>
                    <a:lnTo>
                      <a:pt x="0" y="164"/>
                    </a:lnTo>
                    <a:lnTo>
                      <a:pt x="0" y="160"/>
                    </a:lnTo>
                    <a:lnTo>
                      <a:pt x="2" y="156"/>
                    </a:lnTo>
                    <a:lnTo>
                      <a:pt x="8" y="148"/>
                    </a:lnTo>
                    <a:lnTo>
                      <a:pt x="18" y="136"/>
                    </a:lnTo>
                    <a:lnTo>
                      <a:pt x="32" y="124"/>
                    </a:lnTo>
                    <a:lnTo>
                      <a:pt x="70" y="98"/>
                    </a:lnTo>
                    <a:lnTo>
                      <a:pt x="112" y="70"/>
                    </a:lnTo>
                    <a:lnTo>
                      <a:pt x="194" y="22"/>
                    </a:lnTo>
                    <a:lnTo>
                      <a:pt x="232" y="0"/>
                    </a:lnTo>
                    <a:lnTo>
                      <a:pt x="232" y="0"/>
                    </a:lnTo>
                    <a:lnTo>
                      <a:pt x="238" y="6"/>
                    </a:lnTo>
                    <a:lnTo>
                      <a:pt x="244" y="20"/>
                    </a:lnTo>
                    <a:lnTo>
                      <a:pt x="260" y="52"/>
                    </a:lnTo>
                    <a:lnTo>
                      <a:pt x="272" y="88"/>
                    </a:lnTo>
                    <a:lnTo>
                      <a:pt x="274" y="100"/>
                    </a:lnTo>
                    <a:lnTo>
                      <a:pt x="274" y="110"/>
                    </a:lnTo>
                    <a:lnTo>
                      <a:pt x="296" y="126"/>
                    </a:lnTo>
                    <a:lnTo>
                      <a:pt x="296" y="126"/>
                    </a:lnTo>
                    <a:lnTo>
                      <a:pt x="300" y="132"/>
                    </a:lnTo>
                    <a:lnTo>
                      <a:pt x="304" y="138"/>
                    </a:lnTo>
                    <a:lnTo>
                      <a:pt x="304" y="144"/>
                    </a:lnTo>
                    <a:lnTo>
                      <a:pt x="304" y="152"/>
                    </a:lnTo>
                    <a:lnTo>
                      <a:pt x="304" y="152"/>
                    </a:lnTo>
                    <a:lnTo>
                      <a:pt x="296" y="174"/>
                    </a:lnTo>
                    <a:lnTo>
                      <a:pt x="296" y="186"/>
                    </a:lnTo>
                    <a:lnTo>
                      <a:pt x="296" y="196"/>
                    </a:lnTo>
                    <a:lnTo>
                      <a:pt x="296" y="196"/>
                    </a:lnTo>
                    <a:lnTo>
                      <a:pt x="300" y="208"/>
                    </a:lnTo>
                    <a:lnTo>
                      <a:pt x="302" y="216"/>
                    </a:lnTo>
                    <a:lnTo>
                      <a:pt x="302" y="228"/>
                    </a:lnTo>
                    <a:lnTo>
                      <a:pt x="302" y="228"/>
                    </a:lnTo>
                    <a:lnTo>
                      <a:pt x="302" y="242"/>
                    </a:lnTo>
                    <a:lnTo>
                      <a:pt x="300" y="252"/>
                    </a:lnTo>
                    <a:lnTo>
                      <a:pt x="298" y="264"/>
                    </a:lnTo>
                    <a:lnTo>
                      <a:pt x="294" y="278"/>
                    </a:lnTo>
                    <a:lnTo>
                      <a:pt x="286" y="292"/>
                    </a:lnTo>
                    <a:lnTo>
                      <a:pt x="278" y="304"/>
                    </a:lnTo>
                    <a:lnTo>
                      <a:pt x="264" y="316"/>
                    </a:lnTo>
                    <a:lnTo>
                      <a:pt x="264" y="316"/>
                    </a:lnTo>
                    <a:lnTo>
                      <a:pt x="250" y="328"/>
                    </a:lnTo>
                    <a:lnTo>
                      <a:pt x="238" y="334"/>
                    </a:lnTo>
                    <a:lnTo>
                      <a:pt x="224" y="338"/>
                    </a:lnTo>
                    <a:lnTo>
                      <a:pt x="192" y="35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07" name="Google Shape;1307;g2dcae107fb3_0_966"/>
              <p:cNvSpPr/>
              <p:nvPr/>
            </p:nvSpPr>
            <p:spPr>
              <a:xfrm>
                <a:off x="6096000" y="2752725"/>
                <a:ext cx="561975" cy="641350"/>
              </a:xfrm>
              <a:custGeom>
                <a:rect b="b" l="l" r="r" t="t"/>
                <a:pathLst>
                  <a:path extrusionOk="0" h="404" w="354">
                    <a:moveTo>
                      <a:pt x="36" y="404"/>
                    </a:moveTo>
                    <a:lnTo>
                      <a:pt x="218" y="404"/>
                    </a:lnTo>
                    <a:lnTo>
                      <a:pt x="218" y="404"/>
                    </a:lnTo>
                    <a:lnTo>
                      <a:pt x="230" y="402"/>
                    </a:lnTo>
                    <a:lnTo>
                      <a:pt x="240" y="396"/>
                    </a:lnTo>
                    <a:lnTo>
                      <a:pt x="248" y="388"/>
                    </a:lnTo>
                    <a:lnTo>
                      <a:pt x="254" y="378"/>
                    </a:lnTo>
                    <a:lnTo>
                      <a:pt x="352" y="46"/>
                    </a:lnTo>
                    <a:lnTo>
                      <a:pt x="352" y="46"/>
                    </a:lnTo>
                    <a:lnTo>
                      <a:pt x="354" y="38"/>
                    </a:lnTo>
                    <a:lnTo>
                      <a:pt x="352" y="28"/>
                    </a:lnTo>
                    <a:lnTo>
                      <a:pt x="350" y="20"/>
                    </a:lnTo>
                    <a:lnTo>
                      <a:pt x="346" y="14"/>
                    </a:lnTo>
                    <a:lnTo>
                      <a:pt x="340" y="8"/>
                    </a:lnTo>
                    <a:lnTo>
                      <a:pt x="334" y="4"/>
                    </a:lnTo>
                    <a:lnTo>
                      <a:pt x="326" y="0"/>
                    </a:lnTo>
                    <a:lnTo>
                      <a:pt x="316" y="0"/>
                    </a:lnTo>
                    <a:lnTo>
                      <a:pt x="134" y="0"/>
                    </a:lnTo>
                    <a:lnTo>
                      <a:pt x="134" y="0"/>
                    </a:lnTo>
                    <a:lnTo>
                      <a:pt x="122" y="2"/>
                    </a:lnTo>
                    <a:lnTo>
                      <a:pt x="112" y="8"/>
                    </a:lnTo>
                    <a:lnTo>
                      <a:pt x="104" y="16"/>
                    </a:lnTo>
                    <a:lnTo>
                      <a:pt x="100" y="26"/>
                    </a:lnTo>
                    <a:lnTo>
                      <a:pt x="0" y="358"/>
                    </a:lnTo>
                    <a:lnTo>
                      <a:pt x="0" y="358"/>
                    </a:lnTo>
                    <a:lnTo>
                      <a:pt x="0" y="366"/>
                    </a:lnTo>
                    <a:lnTo>
                      <a:pt x="0" y="374"/>
                    </a:lnTo>
                    <a:lnTo>
                      <a:pt x="2" y="382"/>
                    </a:lnTo>
                    <a:lnTo>
                      <a:pt x="6" y="390"/>
                    </a:lnTo>
                    <a:lnTo>
                      <a:pt x="12" y="396"/>
                    </a:lnTo>
                    <a:lnTo>
                      <a:pt x="20" y="400"/>
                    </a:lnTo>
                    <a:lnTo>
                      <a:pt x="28" y="404"/>
                    </a:lnTo>
                    <a:lnTo>
                      <a:pt x="36" y="404"/>
                    </a:lnTo>
                    <a:lnTo>
                      <a:pt x="36" y="404"/>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08" name="Google Shape;1308;g2dcae107fb3_0_966"/>
              <p:cNvSpPr/>
              <p:nvPr/>
            </p:nvSpPr>
            <p:spPr>
              <a:xfrm>
                <a:off x="5654675" y="3359150"/>
                <a:ext cx="835025" cy="53975"/>
              </a:xfrm>
              <a:custGeom>
                <a:rect b="b" l="l" r="r" t="t"/>
                <a:pathLst>
                  <a:path extrusionOk="0" h="34" w="526">
                    <a:moveTo>
                      <a:pt x="0" y="8"/>
                    </a:moveTo>
                    <a:lnTo>
                      <a:pt x="0" y="8"/>
                    </a:lnTo>
                    <a:lnTo>
                      <a:pt x="2" y="18"/>
                    </a:lnTo>
                    <a:lnTo>
                      <a:pt x="8" y="26"/>
                    </a:lnTo>
                    <a:lnTo>
                      <a:pt x="16" y="32"/>
                    </a:lnTo>
                    <a:lnTo>
                      <a:pt x="28" y="34"/>
                    </a:lnTo>
                    <a:lnTo>
                      <a:pt x="500" y="34"/>
                    </a:lnTo>
                    <a:lnTo>
                      <a:pt x="500" y="34"/>
                    </a:lnTo>
                    <a:lnTo>
                      <a:pt x="510" y="30"/>
                    </a:lnTo>
                    <a:lnTo>
                      <a:pt x="518" y="26"/>
                    </a:lnTo>
                    <a:lnTo>
                      <a:pt x="524" y="16"/>
                    </a:lnTo>
                    <a:lnTo>
                      <a:pt x="526" y="6"/>
                    </a:lnTo>
                    <a:lnTo>
                      <a:pt x="526" y="0"/>
                    </a:lnTo>
                    <a:lnTo>
                      <a:pt x="0" y="2"/>
                    </a:lnTo>
                    <a:lnTo>
                      <a:pt x="0" y="8"/>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09" name="Google Shape;1309;g2dcae107fb3_0_966"/>
              <p:cNvSpPr/>
              <p:nvPr/>
            </p:nvSpPr>
            <p:spPr>
              <a:xfrm>
                <a:off x="5654675" y="3359150"/>
                <a:ext cx="835025" cy="53975"/>
              </a:xfrm>
              <a:custGeom>
                <a:rect b="b" l="l" r="r" t="t"/>
                <a:pathLst>
                  <a:path extrusionOk="0" h="34" w="526">
                    <a:moveTo>
                      <a:pt x="0" y="8"/>
                    </a:moveTo>
                    <a:lnTo>
                      <a:pt x="0" y="8"/>
                    </a:lnTo>
                    <a:lnTo>
                      <a:pt x="2" y="18"/>
                    </a:lnTo>
                    <a:lnTo>
                      <a:pt x="8" y="26"/>
                    </a:lnTo>
                    <a:lnTo>
                      <a:pt x="16" y="32"/>
                    </a:lnTo>
                    <a:lnTo>
                      <a:pt x="28" y="34"/>
                    </a:lnTo>
                    <a:lnTo>
                      <a:pt x="500" y="34"/>
                    </a:lnTo>
                    <a:lnTo>
                      <a:pt x="500" y="34"/>
                    </a:lnTo>
                    <a:lnTo>
                      <a:pt x="510" y="30"/>
                    </a:lnTo>
                    <a:lnTo>
                      <a:pt x="518" y="26"/>
                    </a:lnTo>
                    <a:lnTo>
                      <a:pt x="524" y="16"/>
                    </a:lnTo>
                    <a:lnTo>
                      <a:pt x="526" y="6"/>
                    </a:lnTo>
                    <a:lnTo>
                      <a:pt x="526" y="0"/>
                    </a:lnTo>
                    <a:lnTo>
                      <a:pt x="0" y="2"/>
                    </a:lnTo>
                    <a:lnTo>
                      <a:pt x="0" y="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10" name="Google Shape;1310;g2dcae107fb3_0_966"/>
              <p:cNvSpPr/>
              <p:nvPr/>
            </p:nvSpPr>
            <p:spPr>
              <a:xfrm>
                <a:off x="5264150" y="5111750"/>
                <a:ext cx="577850" cy="266700"/>
              </a:xfrm>
              <a:custGeom>
                <a:rect b="b" l="l" r="r" t="t"/>
                <a:pathLst>
                  <a:path extrusionOk="0" h="168" w="364">
                    <a:moveTo>
                      <a:pt x="156" y="0"/>
                    </a:moveTo>
                    <a:lnTo>
                      <a:pt x="156" y="0"/>
                    </a:lnTo>
                    <a:lnTo>
                      <a:pt x="162" y="14"/>
                    </a:lnTo>
                    <a:lnTo>
                      <a:pt x="172" y="30"/>
                    </a:lnTo>
                    <a:lnTo>
                      <a:pt x="188" y="50"/>
                    </a:lnTo>
                    <a:lnTo>
                      <a:pt x="212" y="72"/>
                    </a:lnTo>
                    <a:lnTo>
                      <a:pt x="226" y="82"/>
                    </a:lnTo>
                    <a:lnTo>
                      <a:pt x="242" y="94"/>
                    </a:lnTo>
                    <a:lnTo>
                      <a:pt x="262" y="104"/>
                    </a:lnTo>
                    <a:lnTo>
                      <a:pt x="282" y="114"/>
                    </a:lnTo>
                    <a:lnTo>
                      <a:pt x="306" y="124"/>
                    </a:lnTo>
                    <a:lnTo>
                      <a:pt x="332" y="132"/>
                    </a:lnTo>
                    <a:lnTo>
                      <a:pt x="332" y="132"/>
                    </a:lnTo>
                    <a:lnTo>
                      <a:pt x="344" y="138"/>
                    </a:lnTo>
                    <a:lnTo>
                      <a:pt x="356" y="148"/>
                    </a:lnTo>
                    <a:lnTo>
                      <a:pt x="362" y="152"/>
                    </a:lnTo>
                    <a:lnTo>
                      <a:pt x="364" y="158"/>
                    </a:lnTo>
                    <a:lnTo>
                      <a:pt x="362" y="164"/>
                    </a:lnTo>
                    <a:lnTo>
                      <a:pt x="358" y="168"/>
                    </a:lnTo>
                    <a:lnTo>
                      <a:pt x="8" y="168"/>
                    </a:lnTo>
                    <a:lnTo>
                      <a:pt x="8" y="168"/>
                    </a:lnTo>
                    <a:lnTo>
                      <a:pt x="6" y="156"/>
                    </a:lnTo>
                    <a:lnTo>
                      <a:pt x="2" y="124"/>
                    </a:lnTo>
                    <a:lnTo>
                      <a:pt x="0" y="102"/>
                    </a:lnTo>
                    <a:lnTo>
                      <a:pt x="0" y="74"/>
                    </a:lnTo>
                    <a:lnTo>
                      <a:pt x="0" y="44"/>
                    </a:lnTo>
                    <a:lnTo>
                      <a:pt x="2" y="8"/>
                    </a:lnTo>
                    <a:lnTo>
                      <a:pt x="156" y="0"/>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11" name="Google Shape;1311;g2dcae107fb3_0_966"/>
              <p:cNvSpPr/>
              <p:nvPr/>
            </p:nvSpPr>
            <p:spPr>
              <a:xfrm>
                <a:off x="5045075" y="1555750"/>
                <a:ext cx="603250" cy="584200"/>
              </a:xfrm>
              <a:custGeom>
                <a:rect b="b" l="l" r="r" t="t"/>
                <a:pathLst>
                  <a:path extrusionOk="0" h="368" w="380">
                    <a:moveTo>
                      <a:pt x="380" y="58"/>
                    </a:moveTo>
                    <a:lnTo>
                      <a:pt x="380" y="58"/>
                    </a:lnTo>
                    <a:lnTo>
                      <a:pt x="380" y="70"/>
                    </a:lnTo>
                    <a:lnTo>
                      <a:pt x="374" y="84"/>
                    </a:lnTo>
                    <a:lnTo>
                      <a:pt x="366" y="100"/>
                    </a:lnTo>
                    <a:lnTo>
                      <a:pt x="356" y="116"/>
                    </a:lnTo>
                    <a:lnTo>
                      <a:pt x="340" y="132"/>
                    </a:lnTo>
                    <a:lnTo>
                      <a:pt x="322" y="144"/>
                    </a:lnTo>
                    <a:lnTo>
                      <a:pt x="312" y="150"/>
                    </a:lnTo>
                    <a:lnTo>
                      <a:pt x="302" y="154"/>
                    </a:lnTo>
                    <a:lnTo>
                      <a:pt x="290" y="156"/>
                    </a:lnTo>
                    <a:lnTo>
                      <a:pt x="276" y="156"/>
                    </a:lnTo>
                    <a:lnTo>
                      <a:pt x="276" y="156"/>
                    </a:lnTo>
                    <a:lnTo>
                      <a:pt x="228" y="156"/>
                    </a:lnTo>
                    <a:lnTo>
                      <a:pt x="210" y="154"/>
                    </a:lnTo>
                    <a:lnTo>
                      <a:pt x="196" y="154"/>
                    </a:lnTo>
                    <a:lnTo>
                      <a:pt x="186" y="156"/>
                    </a:lnTo>
                    <a:lnTo>
                      <a:pt x="174" y="162"/>
                    </a:lnTo>
                    <a:lnTo>
                      <a:pt x="164" y="170"/>
                    </a:lnTo>
                    <a:lnTo>
                      <a:pt x="150" y="182"/>
                    </a:lnTo>
                    <a:lnTo>
                      <a:pt x="150" y="182"/>
                    </a:lnTo>
                    <a:lnTo>
                      <a:pt x="148" y="186"/>
                    </a:lnTo>
                    <a:lnTo>
                      <a:pt x="146" y="192"/>
                    </a:lnTo>
                    <a:lnTo>
                      <a:pt x="148" y="202"/>
                    </a:lnTo>
                    <a:lnTo>
                      <a:pt x="156" y="220"/>
                    </a:lnTo>
                    <a:lnTo>
                      <a:pt x="156" y="220"/>
                    </a:lnTo>
                    <a:lnTo>
                      <a:pt x="154" y="224"/>
                    </a:lnTo>
                    <a:lnTo>
                      <a:pt x="152" y="228"/>
                    </a:lnTo>
                    <a:lnTo>
                      <a:pt x="150" y="230"/>
                    </a:lnTo>
                    <a:lnTo>
                      <a:pt x="150" y="230"/>
                    </a:lnTo>
                    <a:lnTo>
                      <a:pt x="144" y="232"/>
                    </a:lnTo>
                    <a:lnTo>
                      <a:pt x="138" y="232"/>
                    </a:lnTo>
                    <a:lnTo>
                      <a:pt x="132" y="230"/>
                    </a:lnTo>
                    <a:lnTo>
                      <a:pt x="128" y="226"/>
                    </a:lnTo>
                    <a:lnTo>
                      <a:pt x="128" y="226"/>
                    </a:lnTo>
                    <a:lnTo>
                      <a:pt x="122" y="222"/>
                    </a:lnTo>
                    <a:lnTo>
                      <a:pt x="114" y="218"/>
                    </a:lnTo>
                    <a:lnTo>
                      <a:pt x="108" y="216"/>
                    </a:lnTo>
                    <a:lnTo>
                      <a:pt x="102" y="218"/>
                    </a:lnTo>
                    <a:lnTo>
                      <a:pt x="102" y="218"/>
                    </a:lnTo>
                    <a:lnTo>
                      <a:pt x="98" y="222"/>
                    </a:lnTo>
                    <a:lnTo>
                      <a:pt x="98" y="232"/>
                    </a:lnTo>
                    <a:lnTo>
                      <a:pt x="98" y="232"/>
                    </a:lnTo>
                    <a:lnTo>
                      <a:pt x="98" y="252"/>
                    </a:lnTo>
                    <a:lnTo>
                      <a:pt x="98" y="252"/>
                    </a:lnTo>
                    <a:lnTo>
                      <a:pt x="100" y="292"/>
                    </a:lnTo>
                    <a:lnTo>
                      <a:pt x="100" y="332"/>
                    </a:lnTo>
                    <a:lnTo>
                      <a:pt x="100" y="348"/>
                    </a:lnTo>
                    <a:lnTo>
                      <a:pt x="96" y="360"/>
                    </a:lnTo>
                    <a:lnTo>
                      <a:pt x="94" y="364"/>
                    </a:lnTo>
                    <a:lnTo>
                      <a:pt x="92" y="366"/>
                    </a:lnTo>
                    <a:lnTo>
                      <a:pt x="90" y="368"/>
                    </a:lnTo>
                    <a:lnTo>
                      <a:pt x="86" y="366"/>
                    </a:lnTo>
                    <a:lnTo>
                      <a:pt x="86" y="366"/>
                    </a:lnTo>
                    <a:lnTo>
                      <a:pt x="72" y="364"/>
                    </a:lnTo>
                    <a:lnTo>
                      <a:pt x="60" y="360"/>
                    </a:lnTo>
                    <a:lnTo>
                      <a:pt x="50" y="356"/>
                    </a:lnTo>
                    <a:lnTo>
                      <a:pt x="42" y="350"/>
                    </a:lnTo>
                    <a:lnTo>
                      <a:pt x="36" y="344"/>
                    </a:lnTo>
                    <a:lnTo>
                      <a:pt x="32" y="338"/>
                    </a:lnTo>
                    <a:lnTo>
                      <a:pt x="30" y="330"/>
                    </a:lnTo>
                    <a:lnTo>
                      <a:pt x="28" y="322"/>
                    </a:lnTo>
                    <a:lnTo>
                      <a:pt x="28" y="306"/>
                    </a:lnTo>
                    <a:lnTo>
                      <a:pt x="28" y="288"/>
                    </a:lnTo>
                    <a:lnTo>
                      <a:pt x="30" y="270"/>
                    </a:lnTo>
                    <a:lnTo>
                      <a:pt x="30" y="254"/>
                    </a:lnTo>
                    <a:lnTo>
                      <a:pt x="30" y="254"/>
                    </a:lnTo>
                    <a:lnTo>
                      <a:pt x="26" y="242"/>
                    </a:lnTo>
                    <a:lnTo>
                      <a:pt x="24" y="232"/>
                    </a:lnTo>
                    <a:lnTo>
                      <a:pt x="16" y="218"/>
                    </a:lnTo>
                    <a:lnTo>
                      <a:pt x="8" y="204"/>
                    </a:lnTo>
                    <a:lnTo>
                      <a:pt x="4" y="194"/>
                    </a:lnTo>
                    <a:lnTo>
                      <a:pt x="0" y="182"/>
                    </a:lnTo>
                    <a:lnTo>
                      <a:pt x="0" y="182"/>
                    </a:lnTo>
                    <a:lnTo>
                      <a:pt x="0" y="168"/>
                    </a:lnTo>
                    <a:lnTo>
                      <a:pt x="2" y="152"/>
                    </a:lnTo>
                    <a:lnTo>
                      <a:pt x="6" y="136"/>
                    </a:lnTo>
                    <a:lnTo>
                      <a:pt x="14" y="120"/>
                    </a:lnTo>
                    <a:lnTo>
                      <a:pt x="26" y="98"/>
                    </a:lnTo>
                    <a:lnTo>
                      <a:pt x="32" y="88"/>
                    </a:lnTo>
                    <a:lnTo>
                      <a:pt x="32" y="88"/>
                    </a:lnTo>
                    <a:lnTo>
                      <a:pt x="34" y="76"/>
                    </a:lnTo>
                    <a:lnTo>
                      <a:pt x="38" y="64"/>
                    </a:lnTo>
                    <a:lnTo>
                      <a:pt x="44" y="50"/>
                    </a:lnTo>
                    <a:lnTo>
                      <a:pt x="48" y="44"/>
                    </a:lnTo>
                    <a:lnTo>
                      <a:pt x="54" y="38"/>
                    </a:lnTo>
                    <a:lnTo>
                      <a:pt x="60" y="32"/>
                    </a:lnTo>
                    <a:lnTo>
                      <a:pt x="70" y="26"/>
                    </a:lnTo>
                    <a:lnTo>
                      <a:pt x="80" y="22"/>
                    </a:lnTo>
                    <a:lnTo>
                      <a:pt x="92" y="20"/>
                    </a:lnTo>
                    <a:lnTo>
                      <a:pt x="106" y="18"/>
                    </a:lnTo>
                    <a:lnTo>
                      <a:pt x="122" y="20"/>
                    </a:lnTo>
                    <a:lnTo>
                      <a:pt x="122" y="20"/>
                    </a:lnTo>
                    <a:lnTo>
                      <a:pt x="148" y="10"/>
                    </a:lnTo>
                    <a:lnTo>
                      <a:pt x="172" y="4"/>
                    </a:lnTo>
                    <a:lnTo>
                      <a:pt x="194" y="0"/>
                    </a:lnTo>
                    <a:lnTo>
                      <a:pt x="214" y="0"/>
                    </a:lnTo>
                    <a:lnTo>
                      <a:pt x="214" y="0"/>
                    </a:lnTo>
                    <a:lnTo>
                      <a:pt x="234" y="0"/>
                    </a:lnTo>
                    <a:lnTo>
                      <a:pt x="254" y="4"/>
                    </a:lnTo>
                    <a:lnTo>
                      <a:pt x="292" y="12"/>
                    </a:lnTo>
                    <a:lnTo>
                      <a:pt x="292" y="12"/>
                    </a:lnTo>
                    <a:lnTo>
                      <a:pt x="292" y="12"/>
                    </a:lnTo>
                    <a:lnTo>
                      <a:pt x="306" y="8"/>
                    </a:lnTo>
                    <a:lnTo>
                      <a:pt x="316" y="6"/>
                    </a:lnTo>
                    <a:lnTo>
                      <a:pt x="326" y="6"/>
                    </a:lnTo>
                    <a:lnTo>
                      <a:pt x="336" y="6"/>
                    </a:lnTo>
                    <a:lnTo>
                      <a:pt x="344" y="8"/>
                    </a:lnTo>
                    <a:lnTo>
                      <a:pt x="350" y="12"/>
                    </a:lnTo>
                    <a:lnTo>
                      <a:pt x="362" y="20"/>
                    </a:lnTo>
                    <a:lnTo>
                      <a:pt x="370" y="30"/>
                    </a:lnTo>
                    <a:lnTo>
                      <a:pt x="376" y="42"/>
                    </a:lnTo>
                    <a:lnTo>
                      <a:pt x="380" y="56"/>
                    </a:lnTo>
                    <a:lnTo>
                      <a:pt x="380" y="56"/>
                    </a:lnTo>
                    <a:lnTo>
                      <a:pt x="380" y="58"/>
                    </a:lnTo>
                    <a:lnTo>
                      <a:pt x="380" y="58"/>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12" name="Google Shape;1312;g2dcae107fb3_0_966"/>
              <p:cNvSpPr/>
              <p:nvPr/>
            </p:nvSpPr>
            <p:spPr>
              <a:xfrm>
                <a:off x="2752725" y="3441700"/>
                <a:ext cx="419100" cy="1927225"/>
              </a:xfrm>
              <a:custGeom>
                <a:rect b="b" l="l" r="r" t="t"/>
                <a:pathLst>
                  <a:path extrusionOk="0" h="1214" w="264">
                    <a:moveTo>
                      <a:pt x="0" y="1214"/>
                    </a:moveTo>
                    <a:lnTo>
                      <a:pt x="32" y="1214"/>
                    </a:lnTo>
                    <a:lnTo>
                      <a:pt x="264" y="0"/>
                    </a:lnTo>
                    <a:lnTo>
                      <a:pt x="134" y="0"/>
                    </a:lnTo>
                    <a:lnTo>
                      <a:pt x="0" y="1214"/>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13" name="Google Shape;1313;g2dcae107fb3_0_966"/>
              <p:cNvSpPr/>
              <p:nvPr/>
            </p:nvSpPr>
            <p:spPr>
              <a:xfrm>
                <a:off x="10001250" y="3416300"/>
                <a:ext cx="434975" cy="1965325"/>
              </a:xfrm>
              <a:custGeom>
                <a:rect b="b" l="l" r="r" t="t"/>
                <a:pathLst>
                  <a:path extrusionOk="0" h="1238" w="274">
                    <a:moveTo>
                      <a:pt x="0" y="0"/>
                    </a:moveTo>
                    <a:lnTo>
                      <a:pt x="242" y="1238"/>
                    </a:lnTo>
                    <a:lnTo>
                      <a:pt x="274" y="1238"/>
                    </a:lnTo>
                    <a:lnTo>
                      <a:pt x="138" y="0"/>
                    </a:lnTo>
                    <a:lnTo>
                      <a:pt x="0" y="0"/>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14" name="Google Shape;1314;g2dcae107fb3_0_966"/>
              <p:cNvSpPr/>
              <p:nvPr/>
            </p:nvSpPr>
            <p:spPr>
              <a:xfrm>
                <a:off x="2727325" y="3381375"/>
                <a:ext cx="7731125" cy="215900"/>
              </a:xfrm>
              <a:custGeom>
                <a:rect b="b" l="l" r="r" t="t"/>
                <a:pathLst>
                  <a:path extrusionOk="0" h="136" w="4870">
                    <a:moveTo>
                      <a:pt x="0" y="136"/>
                    </a:moveTo>
                    <a:lnTo>
                      <a:pt x="4870" y="120"/>
                    </a:lnTo>
                    <a:lnTo>
                      <a:pt x="4870" y="0"/>
                    </a:lnTo>
                    <a:lnTo>
                      <a:pt x="0" y="18"/>
                    </a:lnTo>
                    <a:lnTo>
                      <a:pt x="0" y="136"/>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15" name="Google Shape;1315;g2dcae107fb3_0_966"/>
              <p:cNvSpPr/>
              <p:nvPr/>
            </p:nvSpPr>
            <p:spPr>
              <a:xfrm>
                <a:off x="7350125" y="2914650"/>
                <a:ext cx="847725" cy="473075"/>
              </a:xfrm>
              <a:custGeom>
                <a:rect b="b" l="l" r="r" t="t"/>
                <a:pathLst>
                  <a:path extrusionOk="0" h="298" w="534">
                    <a:moveTo>
                      <a:pt x="86" y="298"/>
                    </a:moveTo>
                    <a:lnTo>
                      <a:pt x="518" y="298"/>
                    </a:lnTo>
                    <a:lnTo>
                      <a:pt x="518" y="298"/>
                    </a:lnTo>
                    <a:lnTo>
                      <a:pt x="524" y="292"/>
                    </a:lnTo>
                    <a:lnTo>
                      <a:pt x="530" y="286"/>
                    </a:lnTo>
                    <a:lnTo>
                      <a:pt x="534" y="278"/>
                    </a:lnTo>
                    <a:lnTo>
                      <a:pt x="534" y="268"/>
                    </a:lnTo>
                    <a:lnTo>
                      <a:pt x="466" y="32"/>
                    </a:lnTo>
                    <a:lnTo>
                      <a:pt x="466" y="32"/>
                    </a:lnTo>
                    <a:lnTo>
                      <a:pt x="466" y="24"/>
                    </a:lnTo>
                    <a:lnTo>
                      <a:pt x="464" y="18"/>
                    </a:lnTo>
                    <a:lnTo>
                      <a:pt x="456" y="8"/>
                    </a:lnTo>
                    <a:lnTo>
                      <a:pt x="446" y="2"/>
                    </a:lnTo>
                    <a:lnTo>
                      <a:pt x="440" y="0"/>
                    </a:lnTo>
                    <a:lnTo>
                      <a:pt x="434" y="0"/>
                    </a:lnTo>
                    <a:lnTo>
                      <a:pt x="30" y="2"/>
                    </a:lnTo>
                    <a:lnTo>
                      <a:pt x="30" y="2"/>
                    </a:lnTo>
                    <a:lnTo>
                      <a:pt x="24" y="2"/>
                    </a:lnTo>
                    <a:lnTo>
                      <a:pt x="18" y="4"/>
                    </a:lnTo>
                    <a:lnTo>
                      <a:pt x="8" y="10"/>
                    </a:lnTo>
                    <a:lnTo>
                      <a:pt x="2" y="20"/>
                    </a:lnTo>
                    <a:lnTo>
                      <a:pt x="0" y="26"/>
                    </a:lnTo>
                    <a:lnTo>
                      <a:pt x="0" y="32"/>
                    </a:lnTo>
                    <a:lnTo>
                      <a:pt x="68" y="270"/>
                    </a:lnTo>
                    <a:lnTo>
                      <a:pt x="68" y="270"/>
                    </a:lnTo>
                    <a:lnTo>
                      <a:pt x="70" y="280"/>
                    </a:lnTo>
                    <a:lnTo>
                      <a:pt x="74" y="288"/>
                    </a:lnTo>
                    <a:lnTo>
                      <a:pt x="78" y="294"/>
                    </a:lnTo>
                    <a:lnTo>
                      <a:pt x="86" y="298"/>
                    </a:lnTo>
                    <a:lnTo>
                      <a:pt x="86" y="298"/>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16" name="Google Shape;1316;g2dcae107fb3_0_966"/>
              <p:cNvSpPr/>
              <p:nvPr/>
            </p:nvSpPr>
            <p:spPr>
              <a:xfrm>
                <a:off x="7305675" y="3168650"/>
                <a:ext cx="841375" cy="222250"/>
              </a:xfrm>
              <a:custGeom>
                <a:rect b="b" l="l" r="r" t="t"/>
                <a:pathLst>
                  <a:path extrusionOk="0" h="140" w="530">
                    <a:moveTo>
                      <a:pt x="414" y="138"/>
                    </a:moveTo>
                    <a:lnTo>
                      <a:pt x="472" y="34"/>
                    </a:lnTo>
                    <a:lnTo>
                      <a:pt x="514" y="138"/>
                    </a:lnTo>
                    <a:lnTo>
                      <a:pt x="530" y="138"/>
                    </a:lnTo>
                    <a:lnTo>
                      <a:pt x="476" y="0"/>
                    </a:lnTo>
                    <a:lnTo>
                      <a:pt x="66" y="2"/>
                    </a:lnTo>
                    <a:lnTo>
                      <a:pt x="0" y="140"/>
                    </a:lnTo>
                    <a:lnTo>
                      <a:pt x="414" y="138"/>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17" name="Google Shape;1317;g2dcae107fb3_0_966"/>
              <p:cNvSpPr/>
              <p:nvPr/>
            </p:nvSpPr>
            <p:spPr>
              <a:xfrm>
                <a:off x="5575300" y="3159125"/>
                <a:ext cx="177800" cy="228600"/>
              </a:xfrm>
              <a:custGeom>
                <a:rect b="b" l="l" r="r" t="t"/>
                <a:pathLst>
                  <a:path extrusionOk="0" h="144" w="112">
                    <a:moveTo>
                      <a:pt x="52" y="142"/>
                    </a:moveTo>
                    <a:lnTo>
                      <a:pt x="52" y="142"/>
                    </a:lnTo>
                    <a:lnTo>
                      <a:pt x="0" y="142"/>
                    </a:lnTo>
                    <a:lnTo>
                      <a:pt x="0" y="142"/>
                    </a:lnTo>
                    <a:lnTo>
                      <a:pt x="0" y="144"/>
                    </a:lnTo>
                    <a:lnTo>
                      <a:pt x="0" y="144"/>
                    </a:lnTo>
                    <a:lnTo>
                      <a:pt x="52" y="142"/>
                    </a:lnTo>
                    <a:lnTo>
                      <a:pt x="52" y="142"/>
                    </a:lnTo>
                    <a:lnTo>
                      <a:pt x="52" y="142"/>
                    </a:lnTo>
                    <a:close/>
                    <a:moveTo>
                      <a:pt x="24" y="124"/>
                    </a:moveTo>
                    <a:lnTo>
                      <a:pt x="24" y="124"/>
                    </a:lnTo>
                    <a:lnTo>
                      <a:pt x="50" y="128"/>
                    </a:lnTo>
                    <a:lnTo>
                      <a:pt x="50" y="128"/>
                    </a:lnTo>
                    <a:lnTo>
                      <a:pt x="60" y="128"/>
                    </a:lnTo>
                    <a:lnTo>
                      <a:pt x="60" y="128"/>
                    </a:lnTo>
                    <a:lnTo>
                      <a:pt x="56" y="126"/>
                    </a:lnTo>
                    <a:lnTo>
                      <a:pt x="24" y="124"/>
                    </a:lnTo>
                    <a:close/>
                    <a:moveTo>
                      <a:pt x="30" y="0"/>
                    </a:moveTo>
                    <a:lnTo>
                      <a:pt x="30" y="0"/>
                    </a:lnTo>
                    <a:lnTo>
                      <a:pt x="24" y="32"/>
                    </a:lnTo>
                    <a:lnTo>
                      <a:pt x="70" y="36"/>
                    </a:lnTo>
                    <a:lnTo>
                      <a:pt x="108" y="40"/>
                    </a:lnTo>
                    <a:lnTo>
                      <a:pt x="112" y="18"/>
                    </a:lnTo>
                    <a:lnTo>
                      <a:pt x="30" y="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18" name="Google Shape;1318;g2dcae107fb3_0_966"/>
              <p:cNvSpPr/>
              <p:nvPr/>
            </p:nvSpPr>
            <p:spPr>
              <a:xfrm>
                <a:off x="5575300" y="3384550"/>
                <a:ext cx="82550" cy="3175"/>
              </a:xfrm>
              <a:custGeom>
                <a:rect b="b" l="l" r="r" t="t"/>
                <a:pathLst>
                  <a:path extrusionOk="0" h="2" w="52">
                    <a:moveTo>
                      <a:pt x="52" y="0"/>
                    </a:moveTo>
                    <a:lnTo>
                      <a:pt x="52" y="0"/>
                    </a:lnTo>
                    <a:lnTo>
                      <a:pt x="0" y="0"/>
                    </a:lnTo>
                    <a:lnTo>
                      <a:pt x="0" y="0"/>
                    </a:lnTo>
                    <a:lnTo>
                      <a:pt x="0" y="2"/>
                    </a:lnTo>
                    <a:lnTo>
                      <a:pt x="0" y="2"/>
                    </a:lnTo>
                    <a:lnTo>
                      <a:pt x="52" y="0"/>
                    </a:lnTo>
                    <a:lnTo>
                      <a:pt x="52" y="0"/>
                    </a:lnTo>
                    <a:lnTo>
                      <a:pt x="5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19" name="Google Shape;1319;g2dcae107fb3_0_966"/>
              <p:cNvSpPr/>
              <p:nvPr/>
            </p:nvSpPr>
            <p:spPr>
              <a:xfrm>
                <a:off x="5613400" y="3355975"/>
                <a:ext cx="57150" cy="6350"/>
              </a:xfrm>
              <a:custGeom>
                <a:rect b="b" l="l" r="r" t="t"/>
                <a:pathLst>
                  <a:path extrusionOk="0" h="4" w="36">
                    <a:moveTo>
                      <a:pt x="0" y="0"/>
                    </a:moveTo>
                    <a:lnTo>
                      <a:pt x="0" y="0"/>
                    </a:lnTo>
                    <a:lnTo>
                      <a:pt x="26" y="4"/>
                    </a:lnTo>
                    <a:lnTo>
                      <a:pt x="26" y="4"/>
                    </a:lnTo>
                    <a:lnTo>
                      <a:pt x="36" y="4"/>
                    </a:lnTo>
                    <a:lnTo>
                      <a:pt x="36" y="4"/>
                    </a:lnTo>
                    <a:lnTo>
                      <a:pt x="32" y="2"/>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20" name="Google Shape;1320;g2dcae107fb3_0_966"/>
              <p:cNvSpPr/>
              <p:nvPr/>
            </p:nvSpPr>
            <p:spPr>
              <a:xfrm>
                <a:off x="5613400" y="3159125"/>
                <a:ext cx="139700" cy="63500"/>
              </a:xfrm>
              <a:custGeom>
                <a:rect b="b" l="l" r="r" t="t"/>
                <a:pathLst>
                  <a:path extrusionOk="0" h="40" w="88">
                    <a:moveTo>
                      <a:pt x="6" y="0"/>
                    </a:moveTo>
                    <a:lnTo>
                      <a:pt x="6" y="0"/>
                    </a:lnTo>
                    <a:lnTo>
                      <a:pt x="0" y="32"/>
                    </a:lnTo>
                    <a:lnTo>
                      <a:pt x="46" y="36"/>
                    </a:lnTo>
                    <a:lnTo>
                      <a:pt x="84" y="40"/>
                    </a:lnTo>
                    <a:lnTo>
                      <a:pt x="88" y="18"/>
                    </a:lnTo>
                    <a:lnTo>
                      <a:pt x="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21" name="Google Shape;1321;g2dcae107fb3_0_966"/>
              <p:cNvSpPr/>
              <p:nvPr/>
            </p:nvSpPr>
            <p:spPr>
              <a:xfrm>
                <a:off x="5581650" y="3209925"/>
                <a:ext cx="165100" cy="152400"/>
              </a:xfrm>
              <a:custGeom>
                <a:rect b="b" l="l" r="r" t="t"/>
                <a:pathLst>
                  <a:path extrusionOk="0" h="96" w="104">
                    <a:moveTo>
                      <a:pt x="20" y="0"/>
                    </a:moveTo>
                    <a:lnTo>
                      <a:pt x="20" y="0"/>
                    </a:lnTo>
                    <a:lnTo>
                      <a:pt x="0" y="88"/>
                    </a:lnTo>
                    <a:lnTo>
                      <a:pt x="0" y="88"/>
                    </a:lnTo>
                    <a:lnTo>
                      <a:pt x="20" y="92"/>
                    </a:lnTo>
                    <a:lnTo>
                      <a:pt x="52" y="94"/>
                    </a:lnTo>
                    <a:lnTo>
                      <a:pt x="52" y="94"/>
                    </a:lnTo>
                    <a:lnTo>
                      <a:pt x="56" y="96"/>
                    </a:lnTo>
                    <a:lnTo>
                      <a:pt x="90" y="96"/>
                    </a:lnTo>
                    <a:lnTo>
                      <a:pt x="104" y="8"/>
                    </a:lnTo>
                    <a:lnTo>
                      <a:pt x="66" y="4"/>
                    </a:lnTo>
                    <a:lnTo>
                      <a:pt x="20" y="0"/>
                    </a:lnTo>
                    <a:close/>
                  </a:path>
                </a:pathLst>
              </a:custGeom>
              <a:solidFill>
                <a:srgbClr val="7556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22" name="Google Shape;1322;g2dcae107fb3_0_966"/>
              <p:cNvSpPr/>
              <p:nvPr/>
            </p:nvSpPr>
            <p:spPr>
              <a:xfrm>
                <a:off x="5581650" y="3209925"/>
                <a:ext cx="165100" cy="152400"/>
              </a:xfrm>
              <a:custGeom>
                <a:rect b="b" l="l" r="r" t="t"/>
                <a:pathLst>
                  <a:path extrusionOk="0" h="96" w="104">
                    <a:moveTo>
                      <a:pt x="20" y="0"/>
                    </a:moveTo>
                    <a:lnTo>
                      <a:pt x="20" y="0"/>
                    </a:lnTo>
                    <a:lnTo>
                      <a:pt x="0" y="88"/>
                    </a:lnTo>
                    <a:lnTo>
                      <a:pt x="0" y="88"/>
                    </a:lnTo>
                    <a:lnTo>
                      <a:pt x="20" y="92"/>
                    </a:lnTo>
                    <a:lnTo>
                      <a:pt x="52" y="94"/>
                    </a:lnTo>
                    <a:lnTo>
                      <a:pt x="52" y="94"/>
                    </a:lnTo>
                    <a:lnTo>
                      <a:pt x="56" y="96"/>
                    </a:lnTo>
                    <a:lnTo>
                      <a:pt x="90" y="96"/>
                    </a:lnTo>
                    <a:lnTo>
                      <a:pt x="104" y="8"/>
                    </a:lnTo>
                    <a:lnTo>
                      <a:pt x="66" y="4"/>
                    </a:lnTo>
                    <a:lnTo>
                      <a:pt x="2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23" name="Google Shape;1323;g2dcae107fb3_0_966"/>
              <p:cNvSpPr/>
              <p:nvPr/>
            </p:nvSpPr>
            <p:spPr>
              <a:xfrm>
                <a:off x="4768850" y="2384425"/>
                <a:ext cx="854075" cy="1003300"/>
              </a:xfrm>
              <a:custGeom>
                <a:rect b="b" l="l" r="r" t="t"/>
                <a:pathLst>
                  <a:path extrusionOk="0" h="632" w="538">
                    <a:moveTo>
                      <a:pt x="144" y="626"/>
                    </a:moveTo>
                    <a:lnTo>
                      <a:pt x="144" y="626"/>
                    </a:lnTo>
                    <a:lnTo>
                      <a:pt x="144" y="626"/>
                    </a:lnTo>
                    <a:lnTo>
                      <a:pt x="144" y="626"/>
                    </a:lnTo>
                    <a:lnTo>
                      <a:pt x="144" y="626"/>
                    </a:lnTo>
                    <a:lnTo>
                      <a:pt x="144" y="626"/>
                    </a:lnTo>
                    <a:lnTo>
                      <a:pt x="144" y="626"/>
                    </a:lnTo>
                    <a:lnTo>
                      <a:pt x="144" y="626"/>
                    </a:lnTo>
                    <a:lnTo>
                      <a:pt x="228" y="628"/>
                    </a:lnTo>
                    <a:lnTo>
                      <a:pt x="228" y="628"/>
                    </a:lnTo>
                    <a:lnTo>
                      <a:pt x="320" y="630"/>
                    </a:lnTo>
                    <a:lnTo>
                      <a:pt x="448" y="632"/>
                    </a:lnTo>
                    <a:lnTo>
                      <a:pt x="448" y="632"/>
                    </a:lnTo>
                    <a:lnTo>
                      <a:pt x="508" y="632"/>
                    </a:lnTo>
                    <a:lnTo>
                      <a:pt x="508" y="632"/>
                    </a:lnTo>
                    <a:lnTo>
                      <a:pt x="508" y="630"/>
                    </a:lnTo>
                    <a:lnTo>
                      <a:pt x="508" y="630"/>
                    </a:lnTo>
                    <a:lnTo>
                      <a:pt x="424" y="630"/>
                    </a:lnTo>
                    <a:lnTo>
                      <a:pt x="424" y="630"/>
                    </a:lnTo>
                    <a:lnTo>
                      <a:pt x="306" y="630"/>
                    </a:lnTo>
                    <a:lnTo>
                      <a:pt x="222" y="628"/>
                    </a:lnTo>
                    <a:lnTo>
                      <a:pt x="222" y="628"/>
                    </a:lnTo>
                    <a:lnTo>
                      <a:pt x="144" y="626"/>
                    </a:lnTo>
                    <a:close/>
                    <a:moveTo>
                      <a:pt x="92" y="564"/>
                    </a:moveTo>
                    <a:lnTo>
                      <a:pt x="92" y="564"/>
                    </a:lnTo>
                    <a:lnTo>
                      <a:pt x="94" y="566"/>
                    </a:lnTo>
                    <a:lnTo>
                      <a:pt x="94" y="566"/>
                    </a:lnTo>
                    <a:lnTo>
                      <a:pt x="110" y="598"/>
                    </a:lnTo>
                    <a:lnTo>
                      <a:pt x="122" y="616"/>
                    </a:lnTo>
                    <a:lnTo>
                      <a:pt x="128" y="624"/>
                    </a:lnTo>
                    <a:lnTo>
                      <a:pt x="136" y="626"/>
                    </a:lnTo>
                    <a:lnTo>
                      <a:pt x="136" y="626"/>
                    </a:lnTo>
                    <a:lnTo>
                      <a:pt x="144" y="626"/>
                    </a:lnTo>
                    <a:lnTo>
                      <a:pt x="144" y="626"/>
                    </a:lnTo>
                    <a:lnTo>
                      <a:pt x="136" y="626"/>
                    </a:lnTo>
                    <a:lnTo>
                      <a:pt x="136" y="626"/>
                    </a:lnTo>
                    <a:lnTo>
                      <a:pt x="128" y="624"/>
                    </a:lnTo>
                    <a:lnTo>
                      <a:pt x="122" y="616"/>
                    </a:lnTo>
                    <a:lnTo>
                      <a:pt x="110" y="598"/>
                    </a:lnTo>
                    <a:lnTo>
                      <a:pt x="94" y="566"/>
                    </a:lnTo>
                    <a:lnTo>
                      <a:pt x="94" y="566"/>
                    </a:lnTo>
                    <a:lnTo>
                      <a:pt x="92" y="564"/>
                    </a:lnTo>
                    <a:close/>
                    <a:moveTo>
                      <a:pt x="100" y="0"/>
                    </a:moveTo>
                    <a:lnTo>
                      <a:pt x="100" y="0"/>
                    </a:lnTo>
                    <a:lnTo>
                      <a:pt x="82" y="2"/>
                    </a:lnTo>
                    <a:lnTo>
                      <a:pt x="64" y="8"/>
                    </a:lnTo>
                    <a:lnTo>
                      <a:pt x="64" y="8"/>
                    </a:lnTo>
                    <a:lnTo>
                      <a:pt x="52" y="12"/>
                    </a:lnTo>
                    <a:lnTo>
                      <a:pt x="40" y="22"/>
                    </a:lnTo>
                    <a:lnTo>
                      <a:pt x="26" y="34"/>
                    </a:lnTo>
                    <a:lnTo>
                      <a:pt x="18" y="44"/>
                    </a:lnTo>
                    <a:lnTo>
                      <a:pt x="12" y="54"/>
                    </a:lnTo>
                    <a:lnTo>
                      <a:pt x="8" y="66"/>
                    </a:lnTo>
                    <a:lnTo>
                      <a:pt x="4" y="80"/>
                    </a:lnTo>
                    <a:lnTo>
                      <a:pt x="0" y="96"/>
                    </a:lnTo>
                    <a:lnTo>
                      <a:pt x="0" y="114"/>
                    </a:lnTo>
                    <a:lnTo>
                      <a:pt x="0" y="134"/>
                    </a:lnTo>
                    <a:lnTo>
                      <a:pt x="4" y="158"/>
                    </a:lnTo>
                    <a:lnTo>
                      <a:pt x="4" y="158"/>
                    </a:lnTo>
                    <a:lnTo>
                      <a:pt x="4" y="158"/>
                    </a:lnTo>
                    <a:lnTo>
                      <a:pt x="4" y="158"/>
                    </a:lnTo>
                    <a:lnTo>
                      <a:pt x="2" y="140"/>
                    </a:lnTo>
                    <a:lnTo>
                      <a:pt x="2" y="126"/>
                    </a:lnTo>
                    <a:lnTo>
                      <a:pt x="4" y="98"/>
                    </a:lnTo>
                    <a:lnTo>
                      <a:pt x="10" y="76"/>
                    </a:lnTo>
                    <a:lnTo>
                      <a:pt x="20" y="56"/>
                    </a:lnTo>
                    <a:lnTo>
                      <a:pt x="30" y="40"/>
                    </a:lnTo>
                    <a:lnTo>
                      <a:pt x="40" y="28"/>
                    </a:lnTo>
                    <a:lnTo>
                      <a:pt x="50" y="18"/>
                    </a:lnTo>
                    <a:lnTo>
                      <a:pt x="58" y="12"/>
                    </a:lnTo>
                    <a:lnTo>
                      <a:pt x="58" y="12"/>
                    </a:lnTo>
                    <a:lnTo>
                      <a:pt x="58" y="12"/>
                    </a:lnTo>
                    <a:lnTo>
                      <a:pt x="58" y="12"/>
                    </a:lnTo>
                    <a:lnTo>
                      <a:pt x="54" y="48"/>
                    </a:lnTo>
                    <a:lnTo>
                      <a:pt x="52" y="84"/>
                    </a:lnTo>
                    <a:lnTo>
                      <a:pt x="52" y="120"/>
                    </a:lnTo>
                    <a:lnTo>
                      <a:pt x="52" y="156"/>
                    </a:lnTo>
                    <a:lnTo>
                      <a:pt x="56" y="192"/>
                    </a:lnTo>
                    <a:lnTo>
                      <a:pt x="60" y="228"/>
                    </a:lnTo>
                    <a:lnTo>
                      <a:pt x="66" y="264"/>
                    </a:lnTo>
                    <a:lnTo>
                      <a:pt x="74" y="300"/>
                    </a:lnTo>
                    <a:lnTo>
                      <a:pt x="74" y="300"/>
                    </a:lnTo>
                    <a:lnTo>
                      <a:pt x="90" y="362"/>
                    </a:lnTo>
                    <a:lnTo>
                      <a:pt x="100" y="394"/>
                    </a:lnTo>
                    <a:lnTo>
                      <a:pt x="110" y="426"/>
                    </a:lnTo>
                    <a:lnTo>
                      <a:pt x="110" y="426"/>
                    </a:lnTo>
                    <a:lnTo>
                      <a:pt x="108" y="438"/>
                    </a:lnTo>
                    <a:lnTo>
                      <a:pt x="110" y="450"/>
                    </a:lnTo>
                    <a:lnTo>
                      <a:pt x="112" y="462"/>
                    </a:lnTo>
                    <a:lnTo>
                      <a:pt x="118" y="476"/>
                    </a:lnTo>
                    <a:lnTo>
                      <a:pt x="118" y="476"/>
                    </a:lnTo>
                    <a:lnTo>
                      <a:pt x="136" y="498"/>
                    </a:lnTo>
                    <a:lnTo>
                      <a:pt x="154" y="516"/>
                    </a:lnTo>
                    <a:lnTo>
                      <a:pt x="176" y="532"/>
                    </a:lnTo>
                    <a:lnTo>
                      <a:pt x="200" y="546"/>
                    </a:lnTo>
                    <a:lnTo>
                      <a:pt x="200" y="546"/>
                    </a:lnTo>
                    <a:lnTo>
                      <a:pt x="218" y="556"/>
                    </a:lnTo>
                    <a:lnTo>
                      <a:pt x="236" y="564"/>
                    </a:lnTo>
                    <a:lnTo>
                      <a:pt x="256" y="570"/>
                    </a:lnTo>
                    <a:lnTo>
                      <a:pt x="278" y="574"/>
                    </a:lnTo>
                    <a:lnTo>
                      <a:pt x="318" y="582"/>
                    </a:lnTo>
                    <a:lnTo>
                      <a:pt x="360" y="586"/>
                    </a:lnTo>
                    <a:lnTo>
                      <a:pt x="360" y="586"/>
                    </a:lnTo>
                    <a:lnTo>
                      <a:pt x="392" y="590"/>
                    </a:lnTo>
                    <a:lnTo>
                      <a:pt x="392" y="590"/>
                    </a:lnTo>
                    <a:lnTo>
                      <a:pt x="452" y="598"/>
                    </a:lnTo>
                    <a:lnTo>
                      <a:pt x="512" y="608"/>
                    </a:lnTo>
                    <a:lnTo>
                      <a:pt x="512" y="608"/>
                    </a:lnTo>
                    <a:lnTo>
                      <a:pt x="532" y="520"/>
                    </a:lnTo>
                    <a:lnTo>
                      <a:pt x="532" y="520"/>
                    </a:lnTo>
                    <a:lnTo>
                      <a:pt x="538" y="488"/>
                    </a:lnTo>
                    <a:lnTo>
                      <a:pt x="292" y="436"/>
                    </a:lnTo>
                    <a:lnTo>
                      <a:pt x="292" y="436"/>
                    </a:lnTo>
                    <a:lnTo>
                      <a:pt x="284" y="422"/>
                    </a:lnTo>
                    <a:lnTo>
                      <a:pt x="264" y="386"/>
                    </a:lnTo>
                    <a:lnTo>
                      <a:pt x="244" y="340"/>
                    </a:lnTo>
                    <a:lnTo>
                      <a:pt x="236" y="316"/>
                    </a:lnTo>
                    <a:lnTo>
                      <a:pt x="230" y="292"/>
                    </a:lnTo>
                    <a:lnTo>
                      <a:pt x="230" y="292"/>
                    </a:lnTo>
                    <a:lnTo>
                      <a:pt x="226" y="264"/>
                    </a:lnTo>
                    <a:lnTo>
                      <a:pt x="222" y="224"/>
                    </a:lnTo>
                    <a:lnTo>
                      <a:pt x="214" y="176"/>
                    </a:lnTo>
                    <a:lnTo>
                      <a:pt x="204" y="126"/>
                    </a:lnTo>
                    <a:lnTo>
                      <a:pt x="198" y="102"/>
                    </a:lnTo>
                    <a:lnTo>
                      <a:pt x="188" y="78"/>
                    </a:lnTo>
                    <a:lnTo>
                      <a:pt x="178" y="58"/>
                    </a:lnTo>
                    <a:lnTo>
                      <a:pt x="168" y="38"/>
                    </a:lnTo>
                    <a:lnTo>
                      <a:pt x="154" y="22"/>
                    </a:lnTo>
                    <a:lnTo>
                      <a:pt x="138" y="10"/>
                    </a:lnTo>
                    <a:lnTo>
                      <a:pt x="130" y="6"/>
                    </a:lnTo>
                    <a:lnTo>
                      <a:pt x="120" y="4"/>
                    </a:lnTo>
                    <a:lnTo>
                      <a:pt x="110" y="2"/>
                    </a:lnTo>
                    <a:lnTo>
                      <a:pt x="100" y="0"/>
                    </a:lnTo>
                    <a:close/>
                  </a:path>
                </a:pathLst>
              </a:custGeom>
              <a:solidFill>
                <a:srgbClr val="CE4E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24" name="Google Shape;1324;g2dcae107fb3_0_966"/>
              <p:cNvSpPr/>
              <p:nvPr/>
            </p:nvSpPr>
            <p:spPr>
              <a:xfrm>
                <a:off x="4997450" y="3378200"/>
                <a:ext cx="577850" cy="9525"/>
              </a:xfrm>
              <a:custGeom>
                <a:rect b="b" l="l" r="r" t="t"/>
                <a:pathLst>
                  <a:path extrusionOk="0" h="6" w="364">
                    <a:moveTo>
                      <a:pt x="0" y="0"/>
                    </a:moveTo>
                    <a:lnTo>
                      <a:pt x="0" y="0"/>
                    </a:lnTo>
                    <a:lnTo>
                      <a:pt x="0" y="0"/>
                    </a:lnTo>
                    <a:lnTo>
                      <a:pt x="0" y="0"/>
                    </a:lnTo>
                    <a:lnTo>
                      <a:pt x="0" y="0"/>
                    </a:lnTo>
                    <a:lnTo>
                      <a:pt x="0" y="0"/>
                    </a:lnTo>
                    <a:lnTo>
                      <a:pt x="0" y="0"/>
                    </a:lnTo>
                    <a:lnTo>
                      <a:pt x="0" y="0"/>
                    </a:lnTo>
                    <a:lnTo>
                      <a:pt x="84" y="2"/>
                    </a:lnTo>
                    <a:lnTo>
                      <a:pt x="84" y="2"/>
                    </a:lnTo>
                    <a:lnTo>
                      <a:pt x="176" y="4"/>
                    </a:lnTo>
                    <a:lnTo>
                      <a:pt x="304" y="6"/>
                    </a:lnTo>
                    <a:lnTo>
                      <a:pt x="304" y="6"/>
                    </a:lnTo>
                    <a:lnTo>
                      <a:pt x="364" y="6"/>
                    </a:lnTo>
                    <a:lnTo>
                      <a:pt x="364" y="6"/>
                    </a:lnTo>
                    <a:lnTo>
                      <a:pt x="364" y="4"/>
                    </a:lnTo>
                    <a:lnTo>
                      <a:pt x="364" y="4"/>
                    </a:lnTo>
                    <a:lnTo>
                      <a:pt x="280" y="4"/>
                    </a:lnTo>
                    <a:lnTo>
                      <a:pt x="280" y="4"/>
                    </a:lnTo>
                    <a:lnTo>
                      <a:pt x="162" y="4"/>
                    </a:lnTo>
                    <a:lnTo>
                      <a:pt x="78" y="2"/>
                    </a:lnTo>
                    <a:lnTo>
                      <a:pt x="78" y="2"/>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25" name="Google Shape;1325;g2dcae107fb3_0_966"/>
              <p:cNvSpPr/>
              <p:nvPr/>
            </p:nvSpPr>
            <p:spPr>
              <a:xfrm>
                <a:off x="4914900" y="3279775"/>
                <a:ext cx="82550" cy="98425"/>
              </a:xfrm>
              <a:custGeom>
                <a:rect b="b" l="l" r="r" t="t"/>
                <a:pathLst>
                  <a:path extrusionOk="0" h="62" w="52">
                    <a:moveTo>
                      <a:pt x="0" y="0"/>
                    </a:moveTo>
                    <a:lnTo>
                      <a:pt x="0" y="0"/>
                    </a:lnTo>
                    <a:lnTo>
                      <a:pt x="2" y="2"/>
                    </a:lnTo>
                    <a:lnTo>
                      <a:pt x="2" y="2"/>
                    </a:lnTo>
                    <a:lnTo>
                      <a:pt x="18" y="34"/>
                    </a:lnTo>
                    <a:lnTo>
                      <a:pt x="30" y="52"/>
                    </a:lnTo>
                    <a:lnTo>
                      <a:pt x="36" y="60"/>
                    </a:lnTo>
                    <a:lnTo>
                      <a:pt x="44" y="62"/>
                    </a:lnTo>
                    <a:lnTo>
                      <a:pt x="44" y="62"/>
                    </a:lnTo>
                    <a:lnTo>
                      <a:pt x="52" y="62"/>
                    </a:lnTo>
                    <a:lnTo>
                      <a:pt x="52" y="62"/>
                    </a:lnTo>
                    <a:lnTo>
                      <a:pt x="44" y="62"/>
                    </a:lnTo>
                    <a:lnTo>
                      <a:pt x="44" y="62"/>
                    </a:lnTo>
                    <a:lnTo>
                      <a:pt x="36" y="60"/>
                    </a:lnTo>
                    <a:lnTo>
                      <a:pt x="30" y="52"/>
                    </a:lnTo>
                    <a:lnTo>
                      <a:pt x="18" y="34"/>
                    </a:lnTo>
                    <a:lnTo>
                      <a:pt x="2" y="2"/>
                    </a:lnTo>
                    <a:lnTo>
                      <a:pt x="2" y="2"/>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26" name="Google Shape;1326;g2dcae107fb3_0_966"/>
              <p:cNvSpPr/>
              <p:nvPr/>
            </p:nvSpPr>
            <p:spPr>
              <a:xfrm>
                <a:off x="4768850" y="2384425"/>
                <a:ext cx="854075" cy="965200"/>
              </a:xfrm>
              <a:custGeom>
                <a:rect b="b" l="l" r="r" t="t"/>
                <a:pathLst>
                  <a:path extrusionOk="0" h="608" w="538">
                    <a:moveTo>
                      <a:pt x="100" y="0"/>
                    </a:moveTo>
                    <a:lnTo>
                      <a:pt x="100" y="0"/>
                    </a:lnTo>
                    <a:lnTo>
                      <a:pt x="82" y="2"/>
                    </a:lnTo>
                    <a:lnTo>
                      <a:pt x="64" y="8"/>
                    </a:lnTo>
                    <a:lnTo>
                      <a:pt x="64" y="8"/>
                    </a:lnTo>
                    <a:lnTo>
                      <a:pt x="52" y="12"/>
                    </a:lnTo>
                    <a:lnTo>
                      <a:pt x="40" y="22"/>
                    </a:lnTo>
                    <a:lnTo>
                      <a:pt x="26" y="34"/>
                    </a:lnTo>
                    <a:lnTo>
                      <a:pt x="18" y="44"/>
                    </a:lnTo>
                    <a:lnTo>
                      <a:pt x="12" y="54"/>
                    </a:lnTo>
                    <a:lnTo>
                      <a:pt x="8" y="66"/>
                    </a:lnTo>
                    <a:lnTo>
                      <a:pt x="4" y="80"/>
                    </a:lnTo>
                    <a:lnTo>
                      <a:pt x="0" y="96"/>
                    </a:lnTo>
                    <a:lnTo>
                      <a:pt x="0" y="114"/>
                    </a:lnTo>
                    <a:lnTo>
                      <a:pt x="0" y="134"/>
                    </a:lnTo>
                    <a:lnTo>
                      <a:pt x="4" y="158"/>
                    </a:lnTo>
                    <a:lnTo>
                      <a:pt x="4" y="158"/>
                    </a:lnTo>
                    <a:lnTo>
                      <a:pt x="4" y="158"/>
                    </a:lnTo>
                    <a:lnTo>
                      <a:pt x="4" y="158"/>
                    </a:lnTo>
                    <a:lnTo>
                      <a:pt x="2" y="140"/>
                    </a:lnTo>
                    <a:lnTo>
                      <a:pt x="2" y="126"/>
                    </a:lnTo>
                    <a:lnTo>
                      <a:pt x="4" y="98"/>
                    </a:lnTo>
                    <a:lnTo>
                      <a:pt x="10" y="76"/>
                    </a:lnTo>
                    <a:lnTo>
                      <a:pt x="20" y="56"/>
                    </a:lnTo>
                    <a:lnTo>
                      <a:pt x="30" y="40"/>
                    </a:lnTo>
                    <a:lnTo>
                      <a:pt x="40" y="28"/>
                    </a:lnTo>
                    <a:lnTo>
                      <a:pt x="50" y="18"/>
                    </a:lnTo>
                    <a:lnTo>
                      <a:pt x="58" y="12"/>
                    </a:lnTo>
                    <a:lnTo>
                      <a:pt x="58" y="12"/>
                    </a:lnTo>
                    <a:lnTo>
                      <a:pt x="58" y="12"/>
                    </a:lnTo>
                    <a:lnTo>
                      <a:pt x="58" y="12"/>
                    </a:lnTo>
                    <a:lnTo>
                      <a:pt x="54" y="48"/>
                    </a:lnTo>
                    <a:lnTo>
                      <a:pt x="52" y="84"/>
                    </a:lnTo>
                    <a:lnTo>
                      <a:pt x="52" y="120"/>
                    </a:lnTo>
                    <a:lnTo>
                      <a:pt x="52" y="156"/>
                    </a:lnTo>
                    <a:lnTo>
                      <a:pt x="56" y="192"/>
                    </a:lnTo>
                    <a:lnTo>
                      <a:pt x="60" y="228"/>
                    </a:lnTo>
                    <a:lnTo>
                      <a:pt x="66" y="264"/>
                    </a:lnTo>
                    <a:lnTo>
                      <a:pt x="74" y="300"/>
                    </a:lnTo>
                    <a:lnTo>
                      <a:pt x="74" y="300"/>
                    </a:lnTo>
                    <a:lnTo>
                      <a:pt x="90" y="362"/>
                    </a:lnTo>
                    <a:lnTo>
                      <a:pt x="100" y="394"/>
                    </a:lnTo>
                    <a:lnTo>
                      <a:pt x="110" y="426"/>
                    </a:lnTo>
                    <a:lnTo>
                      <a:pt x="110" y="426"/>
                    </a:lnTo>
                    <a:lnTo>
                      <a:pt x="108" y="438"/>
                    </a:lnTo>
                    <a:lnTo>
                      <a:pt x="110" y="450"/>
                    </a:lnTo>
                    <a:lnTo>
                      <a:pt x="112" y="462"/>
                    </a:lnTo>
                    <a:lnTo>
                      <a:pt x="118" y="476"/>
                    </a:lnTo>
                    <a:lnTo>
                      <a:pt x="118" y="476"/>
                    </a:lnTo>
                    <a:lnTo>
                      <a:pt x="136" y="498"/>
                    </a:lnTo>
                    <a:lnTo>
                      <a:pt x="154" y="516"/>
                    </a:lnTo>
                    <a:lnTo>
                      <a:pt x="176" y="532"/>
                    </a:lnTo>
                    <a:lnTo>
                      <a:pt x="200" y="546"/>
                    </a:lnTo>
                    <a:lnTo>
                      <a:pt x="200" y="546"/>
                    </a:lnTo>
                    <a:lnTo>
                      <a:pt x="218" y="556"/>
                    </a:lnTo>
                    <a:lnTo>
                      <a:pt x="236" y="564"/>
                    </a:lnTo>
                    <a:lnTo>
                      <a:pt x="256" y="570"/>
                    </a:lnTo>
                    <a:lnTo>
                      <a:pt x="278" y="574"/>
                    </a:lnTo>
                    <a:lnTo>
                      <a:pt x="318" y="582"/>
                    </a:lnTo>
                    <a:lnTo>
                      <a:pt x="360" y="586"/>
                    </a:lnTo>
                    <a:lnTo>
                      <a:pt x="360" y="586"/>
                    </a:lnTo>
                    <a:lnTo>
                      <a:pt x="392" y="590"/>
                    </a:lnTo>
                    <a:lnTo>
                      <a:pt x="392" y="590"/>
                    </a:lnTo>
                    <a:lnTo>
                      <a:pt x="452" y="598"/>
                    </a:lnTo>
                    <a:lnTo>
                      <a:pt x="512" y="608"/>
                    </a:lnTo>
                    <a:lnTo>
                      <a:pt x="512" y="608"/>
                    </a:lnTo>
                    <a:lnTo>
                      <a:pt x="532" y="520"/>
                    </a:lnTo>
                    <a:lnTo>
                      <a:pt x="532" y="520"/>
                    </a:lnTo>
                    <a:lnTo>
                      <a:pt x="538" y="488"/>
                    </a:lnTo>
                    <a:lnTo>
                      <a:pt x="292" y="436"/>
                    </a:lnTo>
                    <a:lnTo>
                      <a:pt x="292" y="436"/>
                    </a:lnTo>
                    <a:lnTo>
                      <a:pt x="284" y="422"/>
                    </a:lnTo>
                    <a:lnTo>
                      <a:pt x="264" y="386"/>
                    </a:lnTo>
                    <a:lnTo>
                      <a:pt x="244" y="340"/>
                    </a:lnTo>
                    <a:lnTo>
                      <a:pt x="236" y="316"/>
                    </a:lnTo>
                    <a:lnTo>
                      <a:pt x="230" y="292"/>
                    </a:lnTo>
                    <a:lnTo>
                      <a:pt x="230" y="292"/>
                    </a:lnTo>
                    <a:lnTo>
                      <a:pt x="226" y="264"/>
                    </a:lnTo>
                    <a:lnTo>
                      <a:pt x="222" y="224"/>
                    </a:lnTo>
                    <a:lnTo>
                      <a:pt x="214" y="176"/>
                    </a:lnTo>
                    <a:lnTo>
                      <a:pt x="204" y="126"/>
                    </a:lnTo>
                    <a:lnTo>
                      <a:pt x="198" y="102"/>
                    </a:lnTo>
                    <a:lnTo>
                      <a:pt x="188" y="78"/>
                    </a:lnTo>
                    <a:lnTo>
                      <a:pt x="178" y="58"/>
                    </a:lnTo>
                    <a:lnTo>
                      <a:pt x="168" y="38"/>
                    </a:lnTo>
                    <a:lnTo>
                      <a:pt x="154" y="22"/>
                    </a:lnTo>
                    <a:lnTo>
                      <a:pt x="138" y="10"/>
                    </a:lnTo>
                    <a:lnTo>
                      <a:pt x="130" y="6"/>
                    </a:lnTo>
                    <a:lnTo>
                      <a:pt x="120" y="4"/>
                    </a:lnTo>
                    <a:lnTo>
                      <a:pt x="110" y="2"/>
                    </a:lnTo>
                    <a:lnTo>
                      <a:pt x="10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27" name="Google Shape;1327;g2dcae107fb3_0_966"/>
              <p:cNvSpPr/>
              <p:nvPr/>
            </p:nvSpPr>
            <p:spPr>
              <a:xfrm>
                <a:off x="5654675" y="3362325"/>
                <a:ext cx="69850" cy="22225"/>
              </a:xfrm>
              <a:custGeom>
                <a:rect b="b" l="l" r="r" t="t"/>
                <a:pathLst>
                  <a:path extrusionOk="0" h="14" w="44">
                    <a:moveTo>
                      <a:pt x="44" y="0"/>
                    </a:moveTo>
                    <a:lnTo>
                      <a:pt x="10" y="0"/>
                    </a:lnTo>
                    <a:lnTo>
                      <a:pt x="0" y="0"/>
                    </a:lnTo>
                    <a:lnTo>
                      <a:pt x="0" y="0"/>
                    </a:lnTo>
                    <a:lnTo>
                      <a:pt x="0" y="0"/>
                    </a:lnTo>
                    <a:lnTo>
                      <a:pt x="36" y="6"/>
                    </a:lnTo>
                    <a:lnTo>
                      <a:pt x="32" y="12"/>
                    </a:lnTo>
                    <a:lnTo>
                      <a:pt x="32" y="12"/>
                    </a:lnTo>
                    <a:lnTo>
                      <a:pt x="2" y="14"/>
                    </a:lnTo>
                    <a:lnTo>
                      <a:pt x="2" y="14"/>
                    </a:lnTo>
                    <a:lnTo>
                      <a:pt x="2" y="14"/>
                    </a:lnTo>
                    <a:lnTo>
                      <a:pt x="2" y="14"/>
                    </a:lnTo>
                    <a:lnTo>
                      <a:pt x="42" y="14"/>
                    </a:lnTo>
                    <a:lnTo>
                      <a:pt x="44" y="0"/>
                    </a:lnTo>
                    <a:close/>
                  </a:path>
                </a:pathLst>
              </a:custGeom>
              <a:solidFill>
                <a:srgbClr val="2A2A2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28" name="Google Shape;1328;g2dcae107fb3_0_966"/>
              <p:cNvSpPr/>
              <p:nvPr/>
            </p:nvSpPr>
            <p:spPr>
              <a:xfrm>
                <a:off x="5654675" y="3362325"/>
                <a:ext cx="69850" cy="22225"/>
              </a:xfrm>
              <a:custGeom>
                <a:rect b="b" l="l" r="r" t="t"/>
                <a:pathLst>
                  <a:path extrusionOk="0" h="14" w="44">
                    <a:moveTo>
                      <a:pt x="44" y="0"/>
                    </a:moveTo>
                    <a:lnTo>
                      <a:pt x="10" y="0"/>
                    </a:lnTo>
                    <a:lnTo>
                      <a:pt x="0" y="0"/>
                    </a:lnTo>
                    <a:lnTo>
                      <a:pt x="0" y="0"/>
                    </a:lnTo>
                    <a:lnTo>
                      <a:pt x="0" y="0"/>
                    </a:lnTo>
                    <a:lnTo>
                      <a:pt x="36" y="6"/>
                    </a:lnTo>
                    <a:lnTo>
                      <a:pt x="32" y="12"/>
                    </a:lnTo>
                    <a:lnTo>
                      <a:pt x="32" y="12"/>
                    </a:lnTo>
                    <a:lnTo>
                      <a:pt x="2" y="14"/>
                    </a:lnTo>
                    <a:lnTo>
                      <a:pt x="2" y="14"/>
                    </a:lnTo>
                    <a:lnTo>
                      <a:pt x="2" y="14"/>
                    </a:lnTo>
                    <a:lnTo>
                      <a:pt x="2" y="14"/>
                    </a:lnTo>
                    <a:lnTo>
                      <a:pt x="42" y="14"/>
                    </a:lnTo>
                    <a:lnTo>
                      <a:pt x="4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29" name="Google Shape;1329;g2dcae107fb3_0_966"/>
              <p:cNvSpPr/>
              <p:nvPr/>
            </p:nvSpPr>
            <p:spPr>
              <a:xfrm>
                <a:off x="4775200" y="2635250"/>
                <a:ext cx="222250" cy="742950"/>
              </a:xfrm>
              <a:custGeom>
                <a:rect b="b" l="l" r="r" t="t"/>
                <a:pathLst>
                  <a:path extrusionOk="0" h="468" w="140">
                    <a:moveTo>
                      <a:pt x="140" y="468"/>
                    </a:moveTo>
                    <a:lnTo>
                      <a:pt x="140" y="468"/>
                    </a:lnTo>
                    <a:lnTo>
                      <a:pt x="140" y="468"/>
                    </a:lnTo>
                    <a:lnTo>
                      <a:pt x="140" y="468"/>
                    </a:lnTo>
                    <a:lnTo>
                      <a:pt x="140" y="468"/>
                    </a:lnTo>
                    <a:close/>
                    <a:moveTo>
                      <a:pt x="0" y="0"/>
                    </a:moveTo>
                    <a:lnTo>
                      <a:pt x="0" y="0"/>
                    </a:lnTo>
                    <a:lnTo>
                      <a:pt x="14" y="90"/>
                    </a:lnTo>
                    <a:lnTo>
                      <a:pt x="36" y="208"/>
                    </a:lnTo>
                    <a:lnTo>
                      <a:pt x="48" y="268"/>
                    </a:lnTo>
                    <a:lnTo>
                      <a:pt x="62" y="324"/>
                    </a:lnTo>
                    <a:lnTo>
                      <a:pt x="74" y="372"/>
                    </a:lnTo>
                    <a:lnTo>
                      <a:pt x="82" y="392"/>
                    </a:lnTo>
                    <a:lnTo>
                      <a:pt x="88" y="406"/>
                    </a:lnTo>
                    <a:lnTo>
                      <a:pt x="88" y="406"/>
                    </a:lnTo>
                    <a:lnTo>
                      <a:pt x="82" y="392"/>
                    </a:lnTo>
                    <a:lnTo>
                      <a:pt x="76" y="372"/>
                    </a:lnTo>
                    <a:lnTo>
                      <a:pt x="62" y="324"/>
                    </a:lnTo>
                    <a:lnTo>
                      <a:pt x="48" y="268"/>
                    </a:lnTo>
                    <a:lnTo>
                      <a:pt x="36" y="208"/>
                    </a:lnTo>
                    <a:lnTo>
                      <a:pt x="14" y="90"/>
                    </a:lnTo>
                    <a:lnTo>
                      <a:pt x="0" y="0"/>
                    </a:lnTo>
                    <a:close/>
                  </a:path>
                </a:pathLst>
              </a:custGeom>
              <a:solidFill>
                <a:srgbClr val="CE4E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30" name="Google Shape;1330;g2dcae107fb3_0_966"/>
              <p:cNvSpPr/>
              <p:nvPr/>
            </p:nvSpPr>
            <p:spPr>
              <a:xfrm>
                <a:off x="4997450" y="33782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31" name="Google Shape;1331;g2dcae107fb3_0_966"/>
              <p:cNvSpPr/>
              <p:nvPr/>
            </p:nvSpPr>
            <p:spPr>
              <a:xfrm>
                <a:off x="4775200" y="2635250"/>
                <a:ext cx="139700" cy="644525"/>
              </a:xfrm>
              <a:custGeom>
                <a:rect b="b" l="l" r="r" t="t"/>
                <a:pathLst>
                  <a:path extrusionOk="0" h="406" w="88">
                    <a:moveTo>
                      <a:pt x="0" y="0"/>
                    </a:moveTo>
                    <a:lnTo>
                      <a:pt x="0" y="0"/>
                    </a:lnTo>
                    <a:lnTo>
                      <a:pt x="14" y="90"/>
                    </a:lnTo>
                    <a:lnTo>
                      <a:pt x="36" y="208"/>
                    </a:lnTo>
                    <a:lnTo>
                      <a:pt x="48" y="268"/>
                    </a:lnTo>
                    <a:lnTo>
                      <a:pt x="62" y="324"/>
                    </a:lnTo>
                    <a:lnTo>
                      <a:pt x="74" y="372"/>
                    </a:lnTo>
                    <a:lnTo>
                      <a:pt x="82" y="392"/>
                    </a:lnTo>
                    <a:lnTo>
                      <a:pt x="88" y="406"/>
                    </a:lnTo>
                    <a:lnTo>
                      <a:pt x="88" y="406"/>
                    </a:lnTo>
                    <a:lnTo>
                      <a:pt x="82" y="392"/>
                    </a:lnTo>
                    <a:lnTo>
                      <a:pt x="76" y="372"/>
                    </a:lnTo>
                    <a:lnTo>
                      <a:pt x="62" y="324"/>
                    </a:lnTo>
                    <a:lnTo>
                      <a:pt x="48" y="268"/>
                    </a:lnTo>
                    <a:lnTo>
                      <a:pt x="36" y="208"/>
                    </a:lnTo>
                    <a:lnTo>
                      <a:pt x="14" y="9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32" name="Google Shape;1332;g2dcae107fb3_0_966"/>
              <p:cNvSpPr/>
              <p:nvPr/>
            </p:nvSpPr>
            <p:spPr>
              <a:xfrm>
                <a:off x="5575300" y="3352800"/>
                <a:ext cx="82550" cy="31750"/>
              </a:xfrm>
              <a:custGeom>
                <a:rect b="b" l="l" r="r" t="t"/>
                <a:pathLst>
                  <a:path extrusionOk="0" h="20" w="52">
                    <a:moveTo>
                      <a:pt x="4" y="0"/>
                    </a:moveTo>
                    <a:lnTo>
                      <a:pt x="4" y="0"/>
                    </a:lnTo>
                    <a:lnTo>
                      <a:pt x="0" y="20"/>
                    </a:lnTo>
                    <a:lnTo>
                      <a:pt x="0" y="20"/>
                    </a:lnTo>
                    <a:lnTo>
                      <a:pt x="52" y="20"/>
                    </a:lnTo>
                    <a:lnTo>
                      <a:pt x="52" y="20"/>
                    </a:lnTo>
                    <a:lnTo>
                      <a:pt x="50" y="12"/>
                    </a:lnTo>
                    <a:lnTo>
                      <a:pt x="50" y="6"/>
                    </a:lnTo>
                    <a:lnTo>
                      <a:pt x="50" y="6"/>
                    </a:lnTo>
                    <a:lnTo>
                      <a:pt x="24" y="2"/>
                    </a:lnTo>
                    <a:lnTo>
                      <a:pt x="4" y="0"/>
                    </a:lnTo>
                    <a:close/>
                  </a:path>
                </a:pathLst>
              </a:custGeom>
              <a:solidFill>
                <a:srgbClr val="E2E2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33" name="Google Shape;1333;g2dcae107fb3_0_966"/>
              <p:cNvSpPr/>
              <p:nvPr/>
            </p:nvSpPr>
            <p:spPr>
              <a:xfrm>
                <a:off x="5575300" y="3352800"/>
                <a:ext cx="82550" cy="31750"/>
              </a:xfrm>
              <a:custGeom>
                <a:rect b="b" l="l" r="r" t="t"/>
                <a:pathLst>
                  <a:path extrusionOk="0" h="20" w="52">
                    <a:moveTo>
                      <a:pt x="4" y="0"/>
                    </a:moveTo>
                    <a:lnTo>
                      <a:pt x="4" y="0"/>
                    </a:lnTo>
                    <a:lnTo>
                      <a:pt x="0" y="20"/>
                    </a:lnTo>
                    <a:lnTo>
                      <a:pt x="0" y="20"/>
                    </a:lnTo>
                    <a:lnTo>
                      <a:pt x="52" y="20"/>
                    </a:lnTo>
                    <a:lnTo>
                      <a:pt x="52" y="20"/>
                    </a:lnTo>
                    <a:lnTo>
                      <a:pt x="50" y="12"/>
                    </a:lnTo>
                    <a:lnTo>
                      <a:pt x="50" y="6"/>
                    </a:lnTo>
                    <a:lnTo>
                      <a:pt x="50" y="6"/>
                    </a:lnTo>
                    <a:lnTo>
                      <a:pt x="24" y="2"/>
                    </a:lnTo>
                    <a:lnTo>
                      <a:pt x="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34" name="Google Shape;1334;g2dcae107fb3_0_966"/>
              <p:cNvSpPr/>
              <p:nvPr/>
            </p:nvSpPr>
            <p:spPr>
              <a:xfrm>
                <a:off x="5581650" y="3349625"/>
                <a:ext cx="31750" cy="6350"/>
              </a:xfrm>
              <a:custGeom>
                <a:rect b="b" l="l" r="r" t="t"/>
                <a:pathLst>
                  <a:path extrusionOk="0" h="4" w="20">
                    <a:moveTo>
                      <a:pt x="0" y="0"/>
                    </a:moveTo>
                    <a:lnTo>
                      <a:pt x="0" y="0"/>
                    </a:lnTo>
                    <a:lnTo>
                      <a:pt x="0" y="2"/>
                    </a:lnTo>
                    <a:lnTo>
                      <a:pt x="20" y="4"/>
                    </a:lnTo>
                    <a:lnTo>
                      <a:pt x="20" y="4"/>
                    </a:lnTo>
                    <a:lnTo>
                      <a:pt x="0" y="0"/>
                    </a:lnTo>
                    <a:close/>
                  </a:path>
                </a:pathLst>
              </a:custGeom>
              <a:solidFill>
                <a:srgbClr val="6E513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35" name="Google Shape;1335;g2dcae107fb3_0_966"/>
              <p:cNvSpPr/>
              <p:nvPr/>
            </p:nvSpPr>
            <p:spPr>
              <a:xfrm>
                <a:off x="5581650" y="3349625"/>
                <a:ext cx="31750" cy="6350"/>
              </a:xfrm>
              <a:custGeom>
                <a:rect b="b" l="l" r="r" t="t"/>
                <a:pathLst>
                  <a:path extrusionOk="0" h="4" w="20">
                    <a:moveTo>
                      <a:pt x="0" y="0"/>
                    </a:moveTo>
                    <a:lnTo>
                      <a:pt x="0" y="0"/>
                    </a:lnTo>
                    <a:lnTo>
                      <a:pt x="0" y="2"/>
                    </a:lnTo>
                    <a:lnTo>
                      <a:pt x="20" y="4"/>
                    </a:lnTo>
                    <a:lnTo>
                      <a:pt x="20" y="4"/>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36" name="Google Shape;1336;g2dcae107fb3_0_966"/>
              <p:cNvSpPr/>
              <p:nvPr/>
            </p:nvSpPr>
            <p:spPr>
              <a:xfrm>
                <a:off x="4772025" y="2403475"/>
                <a:ext cx="809625" cy="981075"/>
              </a:xfrm>
              <a:custGeom>
                <a:rect b="b" l="l" r="r" t="t"/>
                <a:pathLst>
                  <a:path extrusionOk="0" h="618" w="510">
                    <a:moveTo>
                      <a:pt x="56" y="0"/>
                    </a:moveTo>
                    <a:lnTo>
                      <a:pt x="56" y="0"/>
                    </a:lnTo>
                    <a:lnTo>
                      <a:pt x="48" y="6"/>
                    </a:lnTo>
                    <a:lnTo>
                      <a:pt x="38" y="16"/>
                    </a:lnTo>
                    <a:lnTo>
                      <a:pt x="28" y="28"/>
                    </a:lnTo>
                    <a:lnTo>
                      <a:pt x="18" y="44"/>
                    </a:lnTo>
                    <a:lnTo>
                      <a:pt x="8" y="64"/>
                    </a:lnTo>
                    <a:lnTo>
                      <a:pt x="2" y="86"/>
                    </a:lnTo>
                    <a:lnTo>
                      <a:pt x="0" y="114"/>
                    </a:lnTo>
                    <a:lnTo>
                      <a:pt x="0" y="128"/>
                    </a:lnTo>
                    <a:lnTo>
                      <a:pt x="2" y="146"/>
                    </a:lnTo>
                    <a:lnTo>
                      <a:pt x="2" y="146"/>
                    </a:lnTo>
                    <a:lnTo>
                      <a:pt x="2" y="146"/>
                    </a:lnTo>
                    <a:lnTo>
                      <a:pt x="16" y="236"/>
                    </a:lnTo>
                    <a:lnTo>
                      <a:pt x="38" y="354"/>
                    </a:lnTo>
                    <a:lnTo>
                      <a:pt x="50" y="414"/>
                    </a:lnTo>
                    <a:lnTo>
                      <a:pt x="64" y="470"/>
                    </a:lnTo>
                    <a:lnTo>
                      <a:pt x="78" y="518"/>
                    </a:lnTo>
                    <a:lnTo>
                      <a:pt x="84" y="538"/>
                    </a:lnTo>
                    <a:lnTo>
                      <a:pt x="90" y="552"/>
                    </a:lnTo>
                    <a:lnTo>
                      <a:pt x="90" y="552"/>
                    </a:lnTo>
                    <a:lnTo>
                      <a:pt x="92" y="554"/>
                    </a:lnTo>
                    <a:lnTo>
                      <a:pt x="92" y="554"/>
                    </a:lnTo>
                    <a:lnTo>
                      <a:pt x="108" y="586"/>
                    </a:lnTo>
                    <a:lnTo>
                      <a:pt x="120" y="604"/>
                    </a:lnTo>
                    <a:lnTo>
                      <a:pt x="126" y="612"/>
                    </a:lnTo>
                    <a:lnTo>
                      <a:pt x="134" y="614"/>
                    </a:lnTo>
                    <a:lnTo>
                      <a:pt x="134" y="614"/>
                    </a:lnTo>
                    <a:lnTo>
                      <a:pt x="142" y="614"/>
                    </a:lnTo>
                    <a:lnTo>
                      <a:pt x="142" y="614"/>
                    </a:lnTo>
                    <a:lnTo>
                      <a:pt x="142" y="614"/>
                    </a:lnTo>
                    <a:lnTo>
                      <a:pt x="142" y="614"/>
                    </a:lnTo>
                    <a:lnTo>
                      <a:pt x="142" y="614"/>
                    </a:lnTo>
                    <a:lnTo>
                      <a:pt x="142" y="614"/>
                    </a:lnTo>
                    <a:lnTo>
                      <a:pt x="142" y="614"/>
                    </a:lnTo>
                    <a:lnTo>
                      <a:pt x="220" y="616"/>
                    </a:lnTo>
                    <a:lnTo>
                      <a:pt x="220" y="616"/>
                    </a:lnTo>
                    <a:lnTo>
                      <a:pt x="304" y="618"/>
                    </a:lnTo>
                    <a:lnTo>
                      <a:pt x="422" y="618"/>
                    </a:lnTo>
                    <a:lnTo>
                      <a:pt x="422" y="618"/>
                    </a:lnTo>
                    <a:lnTo>
                      <a:pt x="506" y="618"/>
                    </a:lnTo>
                    <a:lnTo>
                      <a:pt x="506" y="618"/>
                    </a:lnTo>
                    <a:lnTo>
                      <a:pt x="510" y="598"/>
                    </a:lnTo>
                    <a:lnTo>
                      <a:pt x="510" y="598"/>
                    </a:lnTo>
                    <a:lnTo>
                      <a:pt x="510" y="596"/>
                    </a:lnTo>
                    <a:lnTo>
                      <a:pt x="510" y="596"/>
                    </a:lnTo>
                    <a:lnTo>
                      <a:pt x="450" y="586"/>
                    </a:lnTo>
                    <a:lnTo>
                      <a:pt x="390" y="578"/>
                    </a:lnTo>
                    <a:lnTo>
                      <a:pt x="390" y="578"/>
                    </a:lnTo>
                    <a:lnTo>
                      <a:pt x="358" y="574"/>
                    </a:lnTo>
                    <a:lnTo>
                      <a:pt x="358" y="574"/>
                    </a:lnTo>
                    <a:lnTo>
                      <a:pt x="316" y="570"/>
                    </a:lnTo>
                    <a:lnTo>
                      <a:pt x="276" y="562"/>
                    </a:lnTo>
                    <a:lnTo>
                      <a:pt x="254" y="558"/>
                    </a:lnTo>
                    <a:lnTo>
                      <a:pt x="234" y="552"/>
                    </a:lnTo>
                    <a:lnTo>
                      <a:pt x="216" y="544"/>
                    </a:lnTo>
                    <a:lnTo>
                      <a:pt x="198" y="534"/>
                    </a:lnTo>
                    <a:lnTo>
                      <a:pt x="198" y="534"/>
                    </a:lnTo>
                    <a:lnTo>
                      <a:pt x="174" y="520"/>
                    </a:lnTo>
                    <a:lnTo>
                      <a:pt x="152" y="504"/>
                    </a:lnTo>
                    <a:lnTo>
                      <a:pt x="134" y="486"/>
                    </a:lnTo>
                    <a:lnTo>
                      <a:pt x="116" y="464"/>
                    </a:lnTo>
                    <a:lnTo>
                      <a:pt x="116" y="464"/>
                    </a:lnTo>
                    <a:lnTo>
                      <a:pt x="110" y="450"/>
                    </a:lnTo>
                    <a:lnTo>
                      <a:pt x="108" y="438"/>
                    </a:lnTo>
                    <a:lnTo>
                      <a:pt x="106" y="426"/>
                    </a:lnTo>
                    <a:lnTo>
                      <a:pt x="108" y="414"/>
                    </a:lnTo>
                    <a:lnTo>
                      <a:pt x="108" y="414"/>
                    </a:lnTo>
                    <a:lnTo>
                      <a:pt x="98" y="382"/>
                    </a:lnTo>
                    <a:lnTo>
                      <a:pt x="88" y="350"/>
                    </a:lnTo>
                    <a:lnTo>
                      <a:pt x="72" y="288"/>
                    </a:lnTo>
                    <a:lnTo>
                      <a:pt x="72" y="288"/>
                    </a:lnTo>
                    <a:lnTo>
                      <a:pt x="64" y="252"/>
                    </a:lnTo>
                    <a:lnTo>
                      <a:pt x="58" y="216"/>
                    </a:lnTo>
                    <a:lnTo>
                      <a:pt x="54" y="180"/>
                    </a:lnTo>
                    <a:lnTo>
                      <a:pt x="50" y="144"/>
                    </a:lnTo>
                    <a:lnTo>
                      <a:pt x="50" y="108"/>
                    </a:lnTo>
                    <a:lnTo>
                      <a:pt x="50" y="72"/>
                    </a:lnTo>
                    <a:lnTo>
                      <a:pt x="52" y="36"/>
                    </a:lnTo>
                    <a:lnTo>
                      <a:pt x="56" y="0"/>
                    </a:lnTo>
                    <a:close/>
                  </a:path>
                </a:pathLst>
              </a:custGeom>
              <a:solidFill>
                <a:srgbClr val="C2495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37" name="Google Shape;1337;g2dcae107fb3_0_966"/>
              <p:cNvSpPr/>
              <p:nvPr/>
            </p:nvSpPr>
            <p:spPr>
              <a:xfrm>
                <a:off x="4772025" y="2403475"/>
                <a:ext cx="809625" cy="981075"/>
              </a:xfrm>
              <a:custGeom>
                <a:rect b="b" l="l" r="r" t="t"/>
                <a:pathLst>
                  <a:path extrusionOk="0" h="618" w="510">
                    <a:moveTo>
                      <a:pt x="56" y="0"/>
                    </a:moveTo>
                    <a:lnTo>
                      <a:pt x="56" y="0"/>
                    </a:lnTo>
                    <a:lnTo>
                      <a:pt x="48" y="6"/>
                    </a:lnTo>
                    <a:lnTo>
                      <a:pt x="38" y="16"/>
                    </a:lnTo>
                    <a:lnTo>
                      <a:pt x="28" y="28"/>
                    </a:lnTo>
                    <a:lnTo>
                      <a:pt x="18" y="44"/>
                    </a:lnTo>
                    <a:lnTo>
                      <a:pt x="8" y="64"/>
                    </a:lnTo>
                    <a:lnTo>
                      <a:pt x="2" y="86"/>
                    </a:lnTo>
                    <a:lnTo>
                      <a:pt x="0" y="114"/>
                    </a:lnTo>
                    <a:lnTo>
                      <a:pt x="0" y="128"/>
                    </a:lnTo>
                    <a:lnTo>
                      <a:pt x="2" y="146"/>
                    </a:lnTo>
                    <a:lnTo>
                      <a:pt x="2" y="146"/>
                    </a:lnTo>
                    <a:lnTo>
                      <a:pt x="2" y="146"/>
                    </a:lnTo>
                    <a:lnTo>
                      <a:pt x="16" y="236"/>
                    </a:lnTo>
                    <a:lnTo>
                      <a:pt x="38" y="354"/>
                    </a:lnTo>
                    <a:lnTo>
                      <a:pt x="50" y="414"/>
                    </a:lnTo>
                    <a:lnTo>
                      <a:pt x="64" y="470"/>
                    </a:lnTo>
                    <a:lnTo>
                      <a:pt x="78" y="518"/>
                    </a:lnTo>
                    <a:lnTo>
                      <a:pt x="84" y="538"/>
                    </a:lnTo>
                    <a:lnTo>
                      <a:pt x="90" y="552"/>
                    </a:lnTo>
                    <a:lnTo>
                      <a:pt x="90" y="552"/>
                    </a:lnTo>
                    <a:lnTo>
                      <a:pt x="92" y="554"/>
                    </a:lnTo>
                    <a:lnTo>
                      <a:pt x="92" y="554"/>
                    </a:lnTo>
                    <a:lnTo>
                      <a:pt x="108" y="586"/>
                    </a:lnTo>
                    <a:lnTo>
                      <a:pt x="120" y="604"/>
                    </a:lnTo>
                    <a:lnTo>
                      <a:pt x="126" y="612"/>
                    </a:lnTo>
                    <a:lnTo>
                      <a:pt x="134" y="614"/>
                    </a:lnTo>
                    <a:lnTo>
                      <a:pt x="134" y="614"/>
                    </a:lnTo>
                    <a:lnTo>
                      <a:pt x="142" y="614"/>
                    </a:lnTo>
                    <a:lnTo>
                      <a:pt x="142" y="614"/>
                    </a:lnTo>
                    <a:lnTo>
                      <a:pt x="142" y="614"/>
                    </a:lnTo>
                    <a:lnTo>
                      <a:pt x="142" y="614"/>
                    </a:lnTo>
                    <a:lnTo>
                      <a:pt x="142" y="614"/>
                    </a:lnTo>
                    <a:lnTo>
                      <a:pt x="142" y="614"/>
                    </a:lnTo>
                    <a:lnTo>
                      <a:pt x="142" y="614"/>
                    </a:lnTo>
                    <a:lnTo>
                      <a:pt x="220" y="616"/>
                    </a:lnTo>
                    <a:lnTo>
                      <a:pt x="220" y="616"/>
                    </a:lnTo>
                    <a:lnTo>
                      <a:pt x="304" y="618"/>
                    </a:lnTo>
                    <a:lnTo>
                      <a:pt x="422" y="618"/>
                    </a:lnTo>
                    <a:lnTo>
                      <a:pt x="422" y="618"/>
                    </a:lnTo>
                    <a:lnTo>
                      <a:pt x="506" y="618"/>
                    </a:lnTo>
                    <a:lnTo>
                      <a:pt x="506" y="618"/>
                    </a:lnTo>
                    <a:lnTo>
                      <a:pt x="510" y="598"/>
                    </a:lnTo>
                    <a:lnTo>
                      <a:pt x="510" y="598"/>
                    </a:lnTo>
                    <a:lnTo>
                      <a:pt x="510" y="596"/>
                    </a:lnTo>
                    <a:lnTo>
                      <a:pt x="510" y="596"/>
                    </a:lnTo>
                    <a:lnTo>
                      <a:pt x="450" y="586"/>
                    </a:lnTo>
                    <a:lnTo>
                      <a:pt x="390" y="578"/>
                    </a:lnTo>
                    <a:lnTo>
                      <a:pt x="390" y="578"/>
                    </a:lnTo>
                    <a:lnTo>
                      <a:pt x="358" y="574"/>
                    </a:lnTo>
                    <a:lnTo>
                      <a:pt x="358" y="574"/>
                    </a:lnTo>
                    <a:lnTo>
                      <a:pt x="316" y="570"/>
                    </a:lnTo>
                    <a:lnTo>
                      <a:pt x="276" y="562"/>
                    </a:lnTo>
                    <a:lnTo>
                      <a:pt x="254" y="558"/>
                    </a:lnTo>
                    <a:lnTo>
                      <a:pt x="234" y="552"/>
                    </a:lnTo>
                    <a:lnTo>
                      <a:pt x="216" y="544"/>
                    </a:lnTo>
                    <a:lnTo>
                      <a:pt x="198" y="534"/>
                    </a:lnTo>
                    <a:lnTo>
                      <a:pt x="198" y="534"/>
                    </a:lnTo>
                    <a:lnTo>
                      <a:pt x="174" y="520"/>
                    </a:lnTo>
                    <a:lnTo>
                      <a:pt x="152" y="504"/>
                    </a:lnTo>
                    <a:lnTo>
                      <a:pt x="134" y="486"/>
                    </a:lnTo>
                    <a:lnTo>
                      <a:pt x="116" y="464"/>
                    </a:lnTo>
                    <a:lnTo>
                      <a:pt x="116" y="464"/>
                    </a:lnTo>
                    <a:lnTo>
                      <a:pt x="110" y="450"/>
                    </a:lnTo>
                    <a:lnTo>
                      <a:pt x="108" y="438"/>
                    </a:lnTo>
                    <a:lnTo>
                      <a:pt x="106" y="426"/>
                    </a:lnTo>
                    <a:lnTo>
                      <a:pt x="108" y="414"/>
                    </a:lnTo>
                    <a:lnTo>
                      <a:pt x="108" y="414"/>
                    </a:lnTo>
                    <a:lnTo>
                      <a:pt x="98" y="382"/>
                    </a:lnTo>
                    <a:lnTo>
                      <a:pt x="88" y="350"/>
                    </a:lnTo>
                    <a:lnTo>
                      <a:pt x="72" y="288"/>
                    </a:lnTo>
                    <a:lnTo>
                      <a:pt x="72" y="288"/>
                    </a:lnTo>
                    <a:lnTo>
                      <a:pt x="64" y="252"/>
                    </a:lnTo>
                    <a:lnTo>
                      <a:pt x="58" y="216"/>
                    </a:lnTo>
                    <a:lnTo>
                      <a:pt x="54" y="180"/>
                    </a:lnTo>
                    <a:lnTo>
                      <a:pt x="50" y="144"/>
                    </a:lnTo>
                    <a:lnTo>
                      <a:pt x="50" y="108"/>
                    </a:lnTo>
                    <a:lnTo>
                      <a:pt x="50" y="72"/>
                    </a:lnTo>
                    <a:lnTo>
                      <a:pt x="52" y="36"/>
                    </a:lnTo>
                    <a:lnTo>
                      <a:pt x="5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38" name="Google Shape;1338;g2dcae107fb3_0_966"/>
              <p:cNvSpPr/>
              <p:nvPr/>
            </p:nvSpPr>
            <p:spPr>
              <a:xfrm>
                <a:off x="5654675" y="3362325"/>
                <a:ext cx="57150" cy="22225"/>
              </a:xfrm>
              <a:custGeom>
                <a:rect b="b" l="l" r="r" t="t"/>
                <a:pathLst>
                  <a:path extrusionOk="0" h="14" w="36">
                    <a:moveTo>
                      <a:pt x="0" y="0"/>
                    </a:moveTo>
                    <a:lnTo>
                      <a:pt x="0" y="6"/>
                    </a:lnTo>
                    <a:lnTo>
                      <a:pt x="0" y="6"/>
                    </a:lnTo>
                    <a:lnTo>
                      <a:pt x="2" y="14"/>
                    </a:lnTo>
                    <a:lnTo>
                      <a:pt x="2" y="14"/>
                    </a:lnTo>
                    <a:lnTo>
                      <a:pt x="32" y="12"/>
                    </a:lnTo>
                    <a:lnTo>
                      <a:pt x="36" y="6"/>
                    </a:lnTo>
                    <a:lnTo>
                      <a:pt x="36" y="6"/>
                    </a:lnTo>
                    <a:lnTo>
                      <a:pt x="0" y="0"/>
                    </a:lnTo>
                    <a:close/>
                  </a:path>
                </a:pathLst>
              </a:custGeom>
              <a:solidFill>
                <a:srgbClr val="2828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39" name="Google Shape;1339;g2dcae107fb3_0_966"/>
              <p:cNvSpPr/>
              <p:nvPr/>
            </p:nvSpPr>
            <p:spPr>
              <a:xfrm>
                <a:off x="5654675" y="3362325"/>
                <a:ext cx="57150" cy="22225"/>
              </a:xfrm>
              <a:custGeom>
                <a:rect b="b" l="l" r="r" t="t"/>
                <a:pathLst>
                  <a:path extrusionOk="0" h="14" w="36">
                    <a:moveTo>
                      <a:pt x="0" y="0"/>
                    </a:moveTo>
                    <a:lnTo>
                      <a:pt x="0" y="6"/>
                    </a:lnTo>
                    <a:lnTo>
                      <a:pt x="0" y="6"/>
                    </a:lnTo>
                    <a:lnTo>
                      <a:pt x="2" y="14"/>
                    </a:lnTo>
                    <a:lnTo>
                      <a:pt x="2" y="14"/>
                    </a:lnTo>
                    <a:lnTo>
                      <a:pt x="32" y="12"/>
                    </a:lnTo>
                    <a:lnTo>
                      <a:pt x="36" y="6"/>
                    </a:lnTo>
                    <a:lnTo>
                      <a:pt x="36" y="6"/>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40" name="Google Shape;1340;g2dcae107fb3_0_966"/>
              <p:cNvSpPr/>
              <p:nvPr/>
            </p:nvSpPr>
            <p:spPr>
              <a:xfrm>
                <a:off x="8423275" y="1743075"/>
                <a:ext cx="92075" cy="187325"/>
              </a:xfrm>
              <a:custGeom>
                <a:rect b="b" l="l" r="r" t="t"/>
                <a:pathLst>
                  <a:path extrusionOk="0" h="118" w="58">
                    <a:moveTo>
                      <a:pt x="38" y="0"/>
                    </a:moveTo>
                    <a:lnTo>
                      <a:pt x="6" y="48"/>
                    </a:lnTo>
                    <a:lnTo>
                      <a:pt x="6" y="48"/>
                    </a:lnTo>
                    <a:lnTo>
                      <a:pt x="2" y="56"/>
                    </a:lnTo>
                    <a:lnTo>
                      <a:pt x="0" y="64"/>
                    </a:lnTo>
                    <a:lnTo>
                      <a:pt x="0" y="74"/>
                    </a:lnTo>
                    <a:lnTo>
                      <a:pt x="2" y="82"/>
                    </a:lnTo>
                    <a:lnTo>
                      <a:pt x="6" y="90"/>
                    </a:lnTo>
                    <a:lnTo>
                      <a:pt x="10" y="96"/>
                    </a:lnTo>
                    <a:lnTo>
                      <a:pt x="18" y="102"/>
                    </a:lnTo>
                    <a:lnTo>
                      <a:pt x="26" y="106"/>
                    </a:lnTo>
                    <a:lnTo>
                      <a:pt x="58" y="118"/>
                    </a:lnTo>
                    <a:lnTo>
                      <a:pt x="38" y="0"/>
                    </a:lnTo>
                    <a:close/>
                  </a:path>
                </a:pathLst>
              </a:custGeom>
              <a:solidFill>
                <a:srgbClr val="8F70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41" name="Google Shape;1341;g2dcae107fb3_0_966"/>
              <p:cNvSpPr/>
              <p:nvPr/>
            </p:nvSpPr>
            <p:spPr>
              <a:xfrm>
                <a:off x="4991100" y="3606800"/>
                <a:ext cx="1276350" cy="396875"/>
              </a:xfrm>
              <a:custGeom>
                <a:rect b="b" l="l" r="r" t="t"/>
                <a:pathLst>
                  <a:path extrusionOk="0" h="250" w="804">
                    <a:moveTo>
                      <a:pt x="730" y="62"/>
                    </a:moveTo>
                    <a:lnTo>
                      <a:pt x="730" y="62"/>
                    </a:lnTo>
                    <a:lnTo>
                      <a:pt x="680" y="50"/>
                    </a:lnTo>
                    <a:lnTo>
                      <a:pt x="624" y="38"/>
                    </a:lnTo>
                    <a:lnTo>
                      <a:pt x="564" y="26"/>
                    </a:lnTo>
                    <a:lnTo>
                      <a:pt x="504" y="18"/>
                    </a:lnTo>
                    <a:lnTo>
                      <a:pt x="406" y="4"/>
                    </a:lnTo>
                    <a:lnTo>
                      <a:pt x="366" y="0"/>
                    </a:lnTo>
                    <a:lnTo>
                      <a:pt x="8" y="40"/>
                    </a:lnTo>
                    <a:lnTo>
                      <a:pt x="8" y="40"/>
                    </a:lnTo>
                    <a:lnTo>
                      <a:pt x="6" y="48"/>
                    </a:lnTo>
                    <a:lnTo>
                      <a:pt x="2" y="70"/>
                    </a:lnTo>
                    <a:lnTo>
                      <a:pt x="0" y="102"/>
                    </a:lnTo>
                    <a:lnTo>
                      <a:pt x="0" y="118"/>
                    </a:lnTo>
                    <a:lnTo>
                      <a:pt x="2" y="136"/>
                    </a:lnTo>
                    <a:lnTo>
                      <a:pt x="6" y="156"/>
                    </a:lnTo>
                    <a:lnTo>
                      <a:pt x="12" y="174"/>
                    </a:lnTo>
                    <a:lnTo>
                      <a:pt x="22" y="190"/>
                    </a:lnTo>
                    <a:lnTo>
                      <a:pt x="34" y="206"/>
                    </a:lnTo>
                    <a:lnTo>
                      <a:pt x="50" y="220"/>
                    </a:lnTo>
                    <a:lnTo>
                      <a:pt x="72" y="232"/>
                    </a:lnTo>
                    <a:lnTo>
                      <a:pt x="98" y="240"/>
                    </a:lnTo>
                    <a:lnTo>
                      <a:pt x="128" y="246"/>
                    </a:lnTo>
                    <a:lnTo>
                      <a:pt x="128" y="246"/>
                    </a:lnTo>
                    <a:lnTo>
                      <a:pt x="178" y="248"/>
                    </a:lnTo>
                    <a:lnTo>
                      <a:pt x="242" y="250"/>
                    </a:lnTo>
                    <a:lnTo>
                      <a:pt x="380" y="250"/>
                    </a:lnTo>
                    <a:lnTo>
                      <a:pt x="496" y="248"/>
                    </a:lnTo>
                    <a:lnTo>
                      <a:pt x="544" y="246"/>
                    </a:lnTo>
                    <a:lnTo>
                      <a:pt x="544" y="246"/>
                    </a:lnTo>
                    <a:lnTo>
                      <a:pt x="544" y="250"/>
                    </a:lnTo>
                    <a:lnTo>
                      <a:pt x="544" y="250"/>
                    </a:lnTo>
                    <a:lnTo>
                      <a:pt x="572" y="242"/>
                    </a:lnTo>
                    <a:lnTo>
                      <a:pt x="602" y="234"/>
                    </a:lnTo>
                    <a:lnTo>
                      <a:pt x="634" y="230"/>
                    </a:lnTo>
                    <a:lnTo>
                      <a:pt x="664" y="226"/>
                    </a:lnTo>
                    <a:lnTo>
                      <a:pt x="724" y="220"/>
                    </a:lnTo>
                    <a:lnTo>
                      <a:pt x="788" y="220"/>
                    </a:lnTo>
                    <a:lnTo>
                      <a:pt x="788" y="220"/>
                    </a:lnTo>
                    <a:lnTo>
                      <a:pt x="794" y="202"/>
                    </a:lnTo>
                    <a:lnTo>
                      <a:pt x="800" y="182"/>
                    </a:lnTo>
                    <a:lnTo>
                      <a:pt x="804" y="160"/>
                    </a:lnTo>
                    <a:lnTo>
                      <a:pt x="804" y="150"/>
                    </a:lnTo>
                    <a:lnTo>
                      <a:pt x="804" y="138"/>
                    </a:lnTo>
                    <a:lnTo>
                      <a:pt x="802" y="126"/>
                    </a:lnTo>
                    <a:lnTo>
                      <a:pt x="798" y="116"/>
                    </a:lnTo>
                    <a:lnTo>
                      <a:pt x="792" y="106"/>
                    </a:lnTo>
                    <a:lnTo>
                      <a:pt x="784" y="94"/>
                    </a:lnTo>
                    <a:lnTo>
                      <a:pt x="774" y="86"/>
                    </a:lnTo>
                    <a:lnTo>
                      <a:pt x="762" y="76"/>
                    </a:lnTo>
                    <a:lnTo>
                      <a:pt x="746" y="68"/>
                    </a:lnTo>
                    <a:lnTo>
                      <a:pt x="730" y="62"/>
                    </a:lnTo>
                    <a:lnTo>
                      <a:pt x="730" y="62"/>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42" name="Google Shape;1342;g2dcae107fb3_0_966"/>
              <p:cNvSpPr/>
              <p:nvPr/>
            </p:nvSpPr>
            <p:spPr>
              <a:xfrm>
                <a:off x="5772150" y="3822700"/>
                <a:ext cx="498475" cy="1444625"/>
              </a:xfrm>
              <a:custGeom>
                <a:rect b="b" l="l" r="r" t="t"/>
                <a:pathLst>
                  <a:path extrusionOk="0" h="910" w="314">
                    <a:moveTo>
                      <a:pt x="314" y="20"/>
                    </a:moveTo>
                    <a:lnTo>
                      <a:pt x="314" y="20"/>
                    </a:lnTo>
                    <a:lnTo>
                      <a:pt x="300" y="10"/>
                    </a:lnTo>
                    <a:lnTo>
                      <a:pt x="284" y="4"/>
                    </a:lnTo>
                    <a:lnTo>
                      <a:pt x="266" y="0"/>
                    </a:lnTo>
                    <a:lnTo>
                      <a:pt x="248" y="0"/>
                    </a:lnTo>
                    <a:lnTo>
                      <a:pt x="228" y="2"/>
                    </a:lnTo>
                    <a:lnTo>
                      <a:pt x="210" y="6"/>
                    </a:lnTo>
                    <a:lnTo>
                      <a:pt x="190" y="14"/>
                    </a:lnTo>
                    <a:lnTo>
                      <a:pt x="172" y="22"/>
                    </a:lnTo>
                    <a:lnTo>
                      <a:pt x="154" y="34"/>
                    </a:lnTo>
                    <a:lnTo>
                      <a:pt x="136" y="46"/>
                    </a:lnTo>
                    <a:lnTo>
                      <a:pt x="120" y="58"/>
                    </a:lnTo>
                    <a:lnTo>
                      <a:pt x="106" y="72"/>
                    </a:lnTo>
                    <a:lnTo>
                      <a:pt x="94" y="86"/>
                    </a:lnTo>
                    <a:lnTo>
                      <a:pt x="82" y="102"/>
                    </a:lnTo>
                    <a:lnTo>
                      <a:pt x="74" y="116"/>
                    </a:lnTo>
                    <a:lnTo>
                      <a:pt x="68" y="130"/>
                    </a:lnTo>
                    <a:lnTo>
                      <a:pt x="68" y="130"/>
                    </a:lnTo>
                    <a:lnTo>
                      <a:pt x="42" y="226"/>
                    </a:lnTo>
                    <a:lnTo>
                      <a:pt x="32" y="268"/>
                    </a:lnTo>
                    <a:lnTo>
                      <a:pt x="24" y="304"/>
                    </a:lnTo>
                    <a:lnTo>
                      <a:pt x="16" y="340"/>
                    </a:lnTo>
                    <a:lnTo>
                      <a:pt x="12" y="374"/>
                    </a:lnTo>
                    <a:lnTo>
                      <a:pt x="10" y="408"/>
                    </a:lnTo>
                    <a:lnTo>
                      <a:pt x="8" y="444"/>
                    </a:lnTo>
                    <a:lnTo>
                      <a:pt x="6" y="522"/>
                    </a:lnTo>
                    <a:lnTo>
                      <a:pt x="6" y="620"/>
                    </a:lnTo>
                    <a:lnTo>
                      <a:pt x="4" y="744"/>
                    </a:lnTo>
                    <a:lnTo>
                      <a:pt x="0" y="906"/>
                    </a:lnTo>
                    <a:lnTo>
                      <a:pt x="122" y="910"/>
                    </a:lnTo>
                    <a:lnTo>
                      <a:pt x="122" y="910"/>
                    </a:lnTo>
                    <a:lnTo>
                      <a:pt x="212" y="506"/>
                    </a:lnTo>
                    <a:lnTo>
                      <a:pt x="276" y="216"/>
                    </a:lnTo>
                    <a:lnTo>
                      <a:pt x="300" y="112"/>
                    </a:lnTo>
                    <a:lnTo>
                      <a:pt x="314" y="58"/>
                    </a:lnTo>
                    <a:lnTo>
                      <a:pt x="314" y="58"/>
                    </a:lnTo>
                    <a:lnTo>
                      <a:pt x="314" y="40"/>
                    </a:lnTo>
                    <a:lnTo>
                      <a:pt x="314" y="20"/>
                    </a:lnTo>
                    <a:lnTo>
                      <a:pt x="314" y="20"/>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43" name="Google Shape;1343;g2dcae107fb3_0_966"/>
              <p:cNvSpPr/>
              <p:nvPr/>
            </p:nvSpPr>
            <p:spPr>
              <a:xfrm>
                <a:off x="1971675" y="2482850"/>
                <a:ext cx="682625" cy="1266825"/>
              </a:xfrm>
              <a:custGeom>
                <a:rect b="b" l="l" r="r" t="t"/>
                <a:pathLst>
                  <a:path extrusionOk="0" h="798" w="430">
                    <a:moveTo>
                      <a:pt x="214" y="0"/>
                    </a:moveTo>
                    <a:lnTo>
                      <a:pt x="214" y="0"/>
                    </a:lnTo>
                    <a:lnTo>
                      <a:pt x="202" y="8"/>
                    </a:lnTo>
                    <a:lnTo>
                      <a:pt x="174" y="34"/>
                    </a:lnTo>
                    <a:lnTo>
                      <a:pt x="156" y="52"/>
                    </a:lnTo>
                    <a:lnTo>
                      <a:pt x="136" y="74"/>
                    </a:lnTo>
                    <a:lnTo>
                      <a:pt x="114" y="100"/>
                    </a:lnTo>
                    <a:lnTo>
                      <a:pt x="92" y="130"/>
                    </a:lnTo>
                    <a:lnTo>
                      <a:pt x="70" y="162"/>
                    </a:lnTo>
                    <a:lnTo>
                      <a:pt x="50" y="196"/>
                    </a:lnTo>
                    <a:lnTo>
                      <a:pt x="34" y="234"/>
                    </a:lnTo>
                    <a:lnTo>
                      <a:pt x="18" y="274"/>
                    </a:lnTo>
                    <a:lnTo>
                      <a:pt x="8" y="316"/>
                    </a:lnTo>
                    <a:lnTo>
                      <a:pt x="4" y="338"/>
                    </a:lnTo>
                    <a:lnTo>
                      <a:pt x="0" y="360"/>
                    </a:lnTo>
                    <a:lnTo>
                      <a:pt x="0" y="382"/>
                    </a:lnTo>
                    <a:lnTo>
                      <a:pt x="0" y="406"/>
                    </a:lnTo>
                    <a:lnTo>
                      <a:pt x="2" y="430"/>
                    </a:lnTo>
                    <a:lnTo>
                      <a:pt x="6" y="454"/>
                    </a:lnTo>
                    <a:lnTo>
                      <a:pt x="6" y="454"/>
                    </a:lnTo>
                    <a:lnTo>
                      <a:pt x="42" y="668"/>
                    </a:lnTo>
                    <a:lnTo>
                      <a:pt x="56" y="768"/>
                    </a:lnTo>
                    <a:lnTo>
                      <a:pt x="58" y="788"/>
                    </a:lnTo>
                    <a:lnTo>
                      <a:pt x="58" y="796"/>
                    </a:lnTo>
                    <a:lnTo>
                      <a:pt x="56" y="798"/>
                    </a:lnTo>
                    <a:lnTo>
                      <a:pt x="56" y="796"/>
                    </a:lnTo>
                    <a:lnTo>
                      <a:pt x="430" y="750"/>
                    </a:lnTo>
                    <a:lnTo>
                      <a:pt x="422" y="610"/>
                    </a:lnTo>
                    <a:lnTo>
                      <a:pt x="422" y="610"/>
                    </a:lnTo>
                    <a:lnTo>
                      <a:pt x="408" y="538"/>
                    </a:lnTo>
                    <a:lnTo>
                      <a:pt x="396" y="464"/>
                    </a:lnTo>
                    <a:lnTo>
                      <a:pt x="386" y="392"/>
                    </a:lnTo>
                    <a:lnTo>
                      <a:pt x="382" y="318"/>
                    </a:lnTo>
                    <a:lnTo>
                      <a:pt x="382" y="318"/>
                    </a:lnTo>
                    <a:lnTo>
                      <a:pt x="376" y="232"/>
                    </a:lnTo>
                    <a:lnTo>
                      <a:pt x="372" y="192"/>
                    </a:lnTo>
                    <a:lnTo>
                      <a:pt x="368" y="152"/>
                    </a:lnTo>
                    <a:lnTo>
                      <a:pt x="362" y="118"/>
                    </a:lnTo>
                    <a:lnTo>
                      <a:pt x="354" y="92"/>
                    </a:lnTo>
                    <a:lnTo>
                      <a:pt x="350" y="80"/>
                    </a:lnTo>
                    <a:lnTo>
                      <a:pt x="346" y="72"/>
                    </a:lnTo>
                    <a:lnTo>
                      <a:pt x="342" y="66"/>
                    </a:lnTo>
                    <a:lnTo>
                      <a:pt x="336" y="64"/>
                    </a:lnTo>
                    <a:lnTo>
                      <a:pt x="336" y="64"/>
                    </a:lnTo>
                    <a:lnTo>
                      <a:pt x="320" y="60"/>
                    </a:lnTo>
                    <a:lnTo>
                      <a:pt x="304" y="56"/>
                    </a:lnTo>
                    <a:lnTo>
                      <a:pt x="290" y="54"/>
                    </a:lnTo>
                    <a:lnTo>
                      <a:pt x="276" y="50"/>
                    </a:lnTo>
                    <a:lnTo>
                      <a:pt x="262" y="44"/>
                    </a:lnTo>
                    <a:lnTo>
                      <a:pt x="246" y="34"/>
                    </a:lnTo>
                    <a:lnTo>
                      <a:pt x="230" y="20"/>
                    </a:lnTo>
                    <a:lnTo>
                      <a:pt x="214" y="0"/>
                    </a:lnTo>
                    <a:lnTo>
                      <a:pt x="214" y="0"/>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44" name="Google Shape;1344;g2dcae107fb3_0_966"/>
              <p:cNvSpPr/>
              <p:nvPr/>
            </p:nvSpPr>
            <p:spPr>
              <a:xfrm>
                <a:off x="1733550" y="2825750"/>
                <a:ext cx="1508125" cy="1577975"/>
              </a:xfrm>
              <a:custGeom>
                <a:rect b="b" l="l" r="r" t="t"/>
                <a:pathLst>
                  <a:path extrusionOk="0" h="994" w="950">
                    <a:moveTo>
                      <a:pt x="880" y="792"/>
                    </a:moveTo>
                    <a:lnTo>
                      <a:pt x="256" y="784"/>
                    </a:lnTo>
                    <a:lnTo>
                      <a:pt x="70" y="26"/>
                    </a:lnTo>
                    <a:lnTo>
                      <a:pt x="70" y="26"/>
                    </a:lnTo>
                    <a:lnTo>
                      <a:pt x="68" y="20"/>
                    </a:lnTo>
                    <a:lnTo>
                      <a:pt x="64" y="16"/>
                    </a:lnTo>
                    <a:lnTo>
                      <a:pt x="54" y="6"/>
                    </a:lnTo>
                    <a:lnTo>
                      <a:pt x="44" y="2"/>
                    </a:lnTo>
                    <a:lnTo>
                      <a:pt x="38" y="0"/>
                    </a:lnTo>
                    <a:lnTo>
                      <a:pt x="30" y="0"/>
                    </a:lnTo>
                    <a:lnTo>
                      <a:pt x="30" y="0"/>
                    </a:lnTo>
                    <a:lnTo>
                      <a:pt x="24" y="2"/>
                    </a:lnTo>
                    <a:lnTo>
                      <a:pt x="18" y="6"/>
                    </a:lnTo>
                    <a:lnTo>
                      <a:pt x="12" y="10"/>
                    </a:lnTo>
                    <a:lnTo>
                      <a:pt x="8" y="14"/>
                    </a:lnTo>
                    <a:lnTo>
                      <a:pt x="4" y="20"/>
                    </a:lnTo>
                    <a:lnTo>
                      <a:pt x="2" y="26"/>
                    </a:lnTo>
                    <a:lnTo>
                      <a:pt x="0" y="32"/>
                    </a:lnTo>
                    <a:lnTo>
                      <a:pt x="0" y="38"/>
                    </a:lnTo>
                    <a:lnTo>
                      <a:pt x="126" y="954"/>
                    </a:lnTo>
                    <a:lnTo>
                      <a:pt x="126" y="954"/>
                    </a:lnTo>
                    <a:lnTo>
                      <a:pt x="128" y="964"/>
                    </a:lnTo>
                    <a:lnTo>
                      <a:pt x="132" y="970"/>
                    </a:lnTo>
                    <a:lnTo>
                      <a:pt x="136" y="978"/>
                    </a:lnTo>
                    <a:lnTo>
                      <a:pt x="142" y="982"/>
                    </a:lnTo>
                    <a:lnTo>
                      <a:pt x="148" y="988"/>
                    </a:lnTo>
                    <a:lnTo>
                      <a:pt x="156" y="992"/>
                    </a:lnTo>
                    <a:lnTo>
                      <a:pt x="164" y="994"/>
                    </a:lnTo>
                    <a:lnTo>
                      <a:pt x="172" y="994"/>
                    </a:lnTo>
                    <a:lnTo>
                      <a:pt x="904" y="992"/>
                    </a:lnTo>
                    <a:lnTo>
                      <a:pt x="904" y="992"/>
                    </a:lnTo>
                    <a:lnTo>
                      <a:pt x="914" y="990"/>
                    </a:lnTo>
                    <a:lnTo>
                      <a:pt x="922" y="988"/>
                    </a:lnTo>
                    <a:lnTo>
                      <a:pt x="930" y="984"/>
                    </a:lnTo>
                    <a:lnTo>
                      <a:pt x="936" y="978"/>
                    </a:lnTo>
                    <a:lnTo>
                      <a:pt x="942" y="972"/>
                    </a:lnTo>
                    <a:lnTo>
                      <a:pt x="946" y="964"/>
                    </a:lnTo>
                    <a:lnTo>
                      <a:pt x="950" y="956"/>
                    </a:lnTo>
                    <a:lnTo>
                      <a:pt x="950" y="946"/>
                    </a:lnTo>
                    <a:lnTo>
                      <a:pt x="950" y="874"/>
                    </a:lnTo>
                    <a:lnTo>
                      <a:pt x="950" y="874"/>
                    </a:lnTo>
                    <a:lnTo>
                      <a:pt x="948" y="860"/>
                    </a:lnTo>
                    <a:lnTo>
                      <a:pt x="944" y="846"/>
                    </a:lnTo>
                    <a:lnTo>
                      <a:pt x="938" y="832"/>
                    </a:lnTo>
                    <a:lnTo>
                      <a:pt x="930" y="820"/>
                    </a:lnTo>
                    <a:lnTo>
                      <a:pt x="920" y="808"/>
                    </a:lnTo>
                    <a:lnTo>
                      <a:pt x="908" y="800"/>
                    </a:lnTo>
                    <a:lnTo>
                      <a:pt x="894" y="794"/>
                    </a:lnTo>
                    <a:lnTo>
                      <a:pt x="880" y="792"/>
                    </a:lnTo>
                    <a:lnTo>
                      <a:pt x="880" y="792"/>
                    </a:lnTo>
                    <a:close/>
                  </a:path>
                </a:pathLst>
              </a:custGeom>
              <a:solidFill>
                <a:srgbClr val="D04A0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45" name="Google Shape;1345;g2dcae107fb3_0_966"/>
              <p:cNvSpPr/>
              <p:nvPr/>
            </p:nvSpPr>
            <p:spPr>
              <a:xfrm>
                <a:off x="5772150" y="5159375"/>
                <a:ext cx="577850" cy="215900"/>
              </a:xfrm>
              <a:custGeom>
                <a:rect b="b" l="l" r="r" t="t"/>
                <a:pathLst>
                  <a:path extrusionOk="0" h="136" w="364">
                    <a:moveTo>
                      <a:pt x="140" y="0"/>
                    </a:moveTo>
                    <a:lnTo>
                      <a:pt x="140" y="0"/>
                    </a:lnTo>
                    <a:lnTo>
                      <a:pt x="150" y="10"/>
                    </a:lnTo>
                    <a:lnTo>
                      <a:pt x="164" y="20"/>
                    </a:lnTo>
                    <a:lnTo>
                      <a:pt x="182" y="34"/>
                    </a:lnTo>
                    <a:lnTo>
                      <a:pt x="208" y="50"/>
                    </a:lnTo>
                    <a:lnTo>
                      <a:pt x="242" y="66"/>
                    </a:lnTo>
                    <a:lnTo>
                      <a:pt x="282" y="84"/>
                    </a:lnTo>
                    <a:lnTo>
                      <a:pt x="332" y="100"/>
                    </a:lnTo>
                    <a:lnTo>
                      <a:pt x="332" y="100"/>
                    </a:lnTo>
                    <a:lnTo>
                      <a:pt x="346" y="106"/>
                    </a:lnTo>
                    <a:lnTo>
                      <a:pt x="358" y="116"/>
                    </a:lnTo>
                    <a:lnTo>
                      <a:pt x="362" y="122"/>
                    </a:lnTo>
                    <a:lnTo>
                      <a:pt x="364" y="126"/>
                    </a:lnTo>
                    <a:lnTo>
                      <a:pt x="364" y="132"/>
                    </a:lnTo>
                    <a:lnTo>
                      <a:pt x="360" y="136"/>
                    </a:lnTo>
                    <a:lnTo>
                      <a:pt x="8" y="136"/>
                    </a:lnTo>
                    <a:lnTo>
                      <a:pt x="8" y="136"/>
                    </a:lnTo>
                    <a:lnTo>
                      <a:pt x="6" y="130"/>
                    </a:lnTo>
                    <a:lnTo>
                      <a:pt x="2" y="106"/>
                    </a:lnTo>
                    <a:lnTo>
                      <a:pt x="0" y="88"/>
                    </a:lnTo>
                    <a:lnTo>
                      <a:pt x="0" y="66"/>
                    </a:lnTo>
                    <a:lnTo>
                      <a:pt x="0" y="38"/>
                    </a:lnTo>
                    <a:lnTo>
                      <a:pt x="2" y="4"/>
                    </a:lnTo>
                    <a:lnTo>
                      <a:pt x="140" y="0"/>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1346" name="Google Shape;1346;g2dcae107fb3_0_966"/>
            <p:cNvGrpSpPr/>
            <p:nvPr/>
          </p:nvGrpSpPr>
          <p:grpSpPr>
            <a:xfrm>
              <a:off x="10634143" y="5481773"/>
              <a:ext cx="1110552" cy="1294364"/>
              <a:chOff x="7340601" y="1492250"/>
              <a:chExt cx="3924213" cy="3965575"/>
            </a:xfrm>
          </p:grpSpPr>
          <p:sp>
            <p:nvSpPr>
              <p:cNvPr id="1347" name="Google Shape;1347;g2dcae107fb3_0_966"/>
              <p:cNvSpPr/>
              <p:nvPr/>
            </p:nvSpPr>
            <p:spPr>
              <a:xfrm>
                <a:off x="9466263" y="2343150"/>
                <a:ext cx="66675" cy="107950"/>
              </a:xfrm>
              <a:custGeom>
                <a:rect b="b" l="l" r="r" t="t"/>
                <a:pathLst>
                  <a:path extrusionOk="0" h="68" w="42">
                    <a:moveTo>
                      <a:pt x="20" y="62"/>
                    </a:moveTo>
                    <a:lnTo>
                      <a:pt x="20" y="62"/>
                    </a:lnTo>
                    <a:lnTo>
                      <a:pt x="22" y="68"/>
                    </a:lnTo>
                    <a:lnTo>
                      <a:pt x="22" y="68"/>
                    </a:lnTo>
                    <a:lnTo>
                      <a:pt x="22" y="68"/>
                    </a:lnTo>
                    <a:lnTo>
                      <a:pt x="20" y="62"/>
                    </a:lnTo>
                    <a:lnTo>
                      <a:pt x="20" y="62"/>
                    </a:lnTo>
                    <a:close/>
                    <a:moveTo>
                      <a:pt x="42" y="60"/>
                    </a:moveTo>
                    <a:lnTo>
                      <a:pt x="42" y="62"/>
                    </a:lnTo>
                    <a:lnTo>
                      <a:pt x="42" y="62"/>
                    </a:lnTo>
                    <a:lnTo>
                      <a:pt x="42" y="60"/>
                    </a:lnTo>
                    <a:close/>
                    <a:moveTo>
                      <a:pt x="18" y="10"/>
                    </a:moveTo>
                    <a:lnTo>
                      <a:pt x="18" y="10"/>
                    </a:lnTo>
                    <a:lnTo>
                      <a:pt x="14" y="6"/>
                    </a:lnTo>
                    <a:lnTo>
                      <a:pt x="10" y="4"/>
                    </a:lnTo>
                    <a:lnTo>
                      <a:pt x="0" y="0"/>
                    </a:lnTo>
                    <a:lnTo>
                      <a:pt x="0" y="0"/>
                    </a:lnTo>
                    <a:lnTo>
                      <a:pt x="8" y="12"/>
                    </a:lnTo>
                    <a:lnTo>
                      <a:pt x="16" y="26"/>
                    </a:lnTo>
                    <a:lnTo>
                      <a:pt x="16" y="26"/>
                    </a:lnTo>
                    <a:lnTo>
                      <a:pt x="18" y="32"/>
                    </a:lnTo>
                    <a:lnTo>
                      <a:pt x="18" y="32"/>
                    </a:lnTo>
                    <a:lnTo>
                      <a:pt x="18" y="30"/>
                    </a:lnTo>
                    <a:lnTo>
                      <a:pt x="18" y="30"/>
                    </a:lnTo>
                    <a:lnTo>
                      <a:pt x="20" y="24"/>
                    </a:lnTo>
                    <a:lnTo>
                      <a:pt x="20" y="24"/>
                    </a:lnTo>
                    <a:lnTo>
                      <a:pt x="20" y="18"/>
                    </a:lnTo>
                    <a:lnTo>
                      <a:pt x="18" y="10"/>
                    </a:lnTo>
                    <a:lnTo>
                      <a:pt x="18" y="10"/>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48" name="Google Shape;1348;g2dcae107fb3_0_966"/>
              <p:cNvSpPr/>
              <p:nvPr/>
            </p:nvSpPr>
            <p:spPr>
              <a:xfrm>
                <a:off x="9517063" y="2505075"/>
                <a:ext cx="0" cy="6350"/>
              </a:xfrm>
              <a:custGeom>
                <a:rect b="b" l="l" r="r" t="t"/>
                <a:pathLst>
                  <a:path extrusionOk="0" h="4" w="120000">
                    <a:moveTo>
                      <a:pt x="0" y="4"/>
                    </a:moveTo>
                    <a:lnTo>
                      <a:pt x="0" y="4"/>
                    </a:lnTo>
                    <a:lnTo>
                      <a:pt x="0" y="2"/>
                    </a:lnTo>
                    <a:lnTo>
                      <a:pt x="0" y="0"/>
                    </a:lnTo>
                    <a:lnTo>
                      <a:pt x="0" y="0"/>
                    </a:lnTo>
                    <a:lnTo>
                      <a:pt x="0" y="4"/>
                    </a:lnTo>
                    <a:lnTo>
                      <a:pt x="0" y="4"/>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49" name="Google Shape;1349;g2dcae107fb3_0_966"/>
              <p:cNvSpPr/>
              <p:nvPr/>
            </p:nvSpPr>
            <p:spPr>
              <a:xfrm>
                <a:off x="9532938" y="2438400"/>
                <a:ext cx="0" cy="3175"/>
              </a:xfrm>
              <a:custGeom>
                <a:rect b="b" l="l" r="r" t="t"/>
                <a:pathLst>
                  <a:path extrusionOk="0" h="2" w="120000">
                    <a:moveTo>
                      <a:pt x="0" y="2"/>
                    </a:moveTo>
                    <a:lnTo>
                      <a:pt x="0" y="2"/>
                    </a:lnTo>
                    <a:lnTo>
                      <a:pt x="0" y="0"/>
                    </a:lnTo>
                    <a:lnTo>
                      <a:pt x="0" y="2"/>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50" name="Google Shape;1350;g2dcae107fb3_0_966"/>
              <p:cNvSpPr/>
              <p:nvPr/>
            </p:nvSpPr>
            <p:spPr>
              <a:xfrm>
                <a:off x="9491663" y="2371725"/>
                <a:ext cx="127000" cy="171450"/>
              </a:xfrm>
              <a:custGeom>
                <a:rect b="b" l="l" r="r" t="t"/>
                <a:pathLst>
                  <a:path extrusionOk="0" h="108" w="80">
                    <a:moveTo>
                      <a:pt x="80" y="88"/>
                    </a:moveTo>
                    <a:lnTo>
                      <a:pt x="80" y="88"/>
                    </a:lnTo>
                    <a:lnTo>
                      <a:pt x="78" y="108"/>
                    </a:lnTo>
                    <a:lnTo>
                      <a:pt x="78" y="108"/>
                    </a:lnTo>
                    <a:lnTo>
                      <a:pt x="72" y="88"/>
                    </a:lnTo>
                    <a:lnTo>
                      <a:pt x="72" y="88"/>
                    </a:lnTo>
                    <a:lnTo>
                      <a:pt x="74" y="70"/>
                    </a:lnTo>
                    <a:lnTo>
                      <a:pt x="74" y="70"/>
                    </a:lnTo>
                    <a:lnTo>
                      <a:pt x="74" y="54"/>
                    </a:lnTo>
                    <a:lnTo>
                      <a:pt x="74" y="54"/>
                    </a:lnTo>
                    <a:lnTo>
                      <a:pt x="74" y="54"/>
                    </a:lnTo>
                    <a:lnTo>
                      <a:pt x="72" y="42"/>
                    </a:lnTo>
                    <a:lnTo>
                      <a:pt x="68" y="36"/>
                    </a:lnTo>
                    <a:lnTo>
                      <a:pt x="68" y="34"/>
                    </a:lnTo>
                    <a:lnTo>
                      <a:pt x="68" y="34"/>
                    </a:lnTo>
                    <a:lnTo>
                      <a:pt x="58" y="30"/>
                    </a:lnTo>
                    <a:lnTo>
                      <a:pt x="46" y="28"/>
                    </a:lnTo>
                    <a:lnTo>
                      <a:pt x="46" y="28"/>
                    </a:lnTo>
                    <a:lnTo>
                      <a:pt x="52" y="28"/>
                    </a:lnTo>
                    <a:lnTo>
                      <a:pt x="52" y="28"/>
                    </a:lnTo>
                    <a:lnTo>
                      <a:pt x="46" y="26"/>
                    </a:lnTo>
                    <a:lnTo>
                      <a:pt x="44" y="22"/>
                    </a:lnTo>
                    <a:lnTo>
                      <a:pt x="44" y="22"/>
                    </a:lnTo>
                    <a:lnTo>
                      <a:pt x="42" y="12"/>
                    </a:lnTo>
                    <a:lnTo>
                      <a:pt x="42" y="12"/>
                    </a:lnTo>
                    <a:lnTo>
                      <a:pt x="30" y="10"/>
                    </a:lnTo>
                    <a:lnTo>
                      <a:pt x="18" y="8"/>
                    </a:lnTo>
                    <a:lnTo>
                      <a:pt x="8" y="10"/>
                    </a:lnTo>
                    <a:lnTo>
                      <a:pt x="2" y="12"/>
                    </a:lnTo>
                    <a:lnTo>
                      <a:pt x="2" y="12"/>
                    </a:lnTo>
                    <a:lnTo>
                      <a:pt x="2" y="16"/>
                    </a:lnTo>
                    <a:lnTo>
                      <a:pt x="2" y="14"/>
                    </a:lnTo>
                    <a:lnTo>
                      <a:pt x="2" y="14"/>
                    </a:lnTo>
                    <a:lnTo>
                      <a:pt x="0" y="8"/>
                    </a:lnTo>
                    <a:lnTo>
                      <a:pt x="0" y="8"/>
                    </a:lnTo>
                    <a:lnTo>
                      <a:pt x="4" y="6"/>
                    </a:lnTo>
                    <a:lnTo>
                      <a:pt x="4" y="6"/>
                    </a:lnTo>
                    <a:lnTo>
                      <a:pt x="8" y="2"/>
                    </a:lnTo>
                    <a:lnTo>
                      <a:pt x="16" y="0"/>
                    </a:lnTo>
                    <a:lnTo>
                      <a:pt x="24" y="0"/>
                    </a:lnTo>
                    <a:lnTo>
                      <a:pt x="32" y="2"/>
                    </a:lnTo>
                    <a:lnTo>
                      <a:pt x="32" y="2"/>
                    </a:lnTo>
                    <a:lnTo>
                      <a:pt x="40" y="6"/>
                    </a:lnTo>
                    <a:lnTo>
                      <a:pt x="44" y="12"/>
                    </a:lnTo>
                    <a:lnTo>
                      <a:pt x="44" y="12"/>
                    </a:lnTo>
                    <a:lnTo>
                      <a:pt x="46" y="20"/>
                    </a:lnTo>
                    <a:lnTo>
                      <a:pt x="48" y="26"/>
                    </a:lnTo>
                    <a:lnTo>
                      <a:pt x="50" y="26"/>
                    </a:lnTo>
                    <a:lnTo>
                      <a:pt x="50" y="26"/>
                    </a:lnTo>
                    <a:lnTo>
                      <a:pt x="50" y="28"/>
                    </a:lnTo>
                    <a:lnTo>
                      <a:pt x="48" y="28"/>
                    </a:lnTo>
                    <a:lnTo>
                      <a:pt x="48" y="28"/>
                    </a:lnTo>
                    <a:lnTo>
                      <a:pt x="48" y="28"/>
                    </a:lnTo>
                    <a:lnTo>
                      <a:pt x="48" y="28"/>
                    </a:lnTo>
                    <a:lnTo>
                      <a:pt x="60" y="30"/>
                    </a:lnTo>
                    <a:lnTo>
                      <a:pt x="70" y="34"/>
                    </a:lnTo>
                    <a:lnTo>
                      <a:pt x="70" y="34"/>
                    </a:lnTo>
                    <a:lnTo>
                      <a:pt x="74" y="38"/>
                    </a:lnTo>
                    <a:lnTo>
                      <a:pt x="76" y="42"/>
                    </a:lnTo>
                    <a:lnTo>
                      <a:pt x="76" y="46"/>
                    </a:lnTo>
                    <a:lnTo>
                      <a:pt x="76" y="54"/>
                    </a:lnTo>
                    <a:lnTo>
                      <a:pt x="76" y="54"/>
                    </a:lnTo>
                    <a:lnTo>
                      <a:pt x="76" y="54"/>
                    </a:lnTo>
                    <a:lnTo>
                      <a:pt x="76" y="62"/>
                    </a:lnTo>
                    <a:lnTo>
                      <a:pt x="76" y="70"/>
                    </a:lnTo>
                    <a:lnTo>
                      <a:pt x="76" y="70"/>
                    </a:lnTo>
                    <a:lnTo>
                      <a:pt x="80" y="80"/>
                    </a:lnTo>
                    <a:lnTo>
                      <a:pt x="80" y="84"/>
                    </a:lnTo>
                    <a:lnTo>
                      <a:pt x="80" y="88"/>
                    </a:lnTo>
                    <a:lnTo>
                      <a:pt x="80" y="88"/>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51" name="Google Shape;1351;g2dcae107fb3_0_966"/>
              <p:cNvSpPr/>
              <p:nvPr/>
            </p:nvSpPr>
            <p:spPr>
              <a:xfrm>
                <a:off x="9532938" y="2438400"/>
                <a:ext cx="0" cy="3175"/>
              </a:xfrm>
              <a:custGeom>
                <a:rect b="b" l="l" r="r" t="t"/>
                <a:pathLst>
                  <a:path extrusionOk="0" h="2" w="120000">
                    <a:moveTo>
                      <a:pt x="0" y="2"/>
                    </a:moveTo>
                    <a:lnTo>
                      <a:pt x="0" y="2"/>
                    </a:lnTo>
                    <a:lnTo>
                      <a:pt x="0" y="0"/>
                    </a:lnTo>
                    <a:lnTo>
                      <a:pt x="0" y="2"/>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52" name="Google Shape;1352;g2dcae107fb3_0_966"/>
              <p:cNvSpPr/>
              <p:nvPr/>
            </p:nvSpPr>
            <p:spPr>
              <a:xfrm>
                <a:off x="9561513" y="2406650"/>
                <a:ext cx="12700" cy="9525"/>
              </a:xfrm>
              <a:custGeom>
                <a:rect b="b" l="l" r="r" t="t"/>
                <a:pathLst>
                  <a:path extrusionOk="0" h="6" w="8">
                    <a:moveTo>
                      <a:pt x="8" y="6"/>
                    </a:moveTo>
                    <a:lnTo>
                      <a:pt x="8" y="6"/>
                    </a:lnTo>
                    <a:lnTo>
                      <a:pt x="2" y="4"/>
                    </a:lnTo>
                    <a:lnTo>
                      <a:pt x="0" y="0"/>
                    </a:lnTo>
                    <a:lnTo>
                      <a:pt x="0" y="0"/>
                    </a:lnTo>
                    <a:lnTo>
                      <a:pt x="4" y="4"/>
                    </a:lnTo>
                    <a:lnTo>
                      <a:pt x="6" y="4"/>
                    </a:lnTo>
                    <a:lnTo>
                      <a:pt x="8" y="6"/>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53" name="Google Shape;1353;g2dcae107fb3_0_966"/>
              <p:cNvSpPr/>
              <p:nvPr/>
            </p:nvSpPr>
            <p:spPr>
              <a:xfrm>
                <a:off x="9517063" y="2505075"/>
                <a:ext cx="0" cy="6350"/>
              </a:xfrm>
              <a:custGeom>
                <a:rect b="b" l="l" r="r" t="t"/>
                <a:pathLst>
                  <a:path extrusionOk="0" h="4" w="120000">
                    <a:moveTo>
                      <a:pt x="0" y="4"/>
                    </a:moveTo>
                    <a:lnTo>
                      <a:pt x="0" y="4"/>
                    </a:lnTo>
                    <a:lnTo>
                      <a:pt x="0" y="2"/>
                    </a:lnTo>
                    <a:lnTo>
                      <a:pt x="0" y="0"/>
                    </a:lnTo>
                    <a:lnTo>
                      <a:pt x="0" y="0"/>
                    </a:lnTo>
                    <a:lnTo>
                      <a:pt x="0" y="4"/>
                    </a:lnTo>
                    <a:lnTo>
                      <a:pt x="0" y="4"/>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54" name="Google Shape;1354;g2dcae107fb3_0_966"/>
              <p:cNvSpPr/>
              <p:nvPr/>
            </p:nvSpPr>
            <p:spPr>
              <a:xfrm>
                <a:off x="9571039" y="2244725"/>
                <a:ext cx="831850" cy="1063625"/>
              </a:xfrm>
              <a:custGeom>
                <a:rect b="b" l="l" r="r" t="t"/>
                <a:pathLst>
                  <a:path extrusionOk="0" h="670" w="524">
                    <a:moveTo>
                      <a:pt x="506" y="14"/>
                    </a:moveTo>
                    <a:lnTo>
                      <a:pt x="506" y="14"/>
                    </a:lnTo>
                    <a:lnTo>
                      <a:pt x="498" y="8"/>
                    </a:lnTo>
                    <a:lnTo>
                      <a:pt x="490" y="4"/>
                    </a:lnTo>
                    <a:lnTo>
                      <a:pt x="484" y="2"/>
                    </a:lnTo>
                    <a:lnTo>
                      <a:pt x="476" y="0"/>
                    </a:lnTo>
                    <a:lnTo>
                      <a:pt x="460" y="0"/>
                    </a:lnTo>
                    <a:lnTo>
                      <a:pt x="446" y="4"/>
                    </a:lnTo>
                    <a:lnTo>
                      <a:pt x="432" y="14"/>
                    </a:lnTo>
                    <a:lnTo>
                      <a:pt x="422" y="24"/>
                    </a:lnTo>
                    <a:lnTo>
                      <a:pt x="414" y="38"/>
                    </a:lnTo>
                    <a:lnTo>
                      <a:pt x="412" y="46"/>
                    </a:lnTo>
                    <a:lnTo>
                      <a:pt x="412" y="56"/>
                    </a:lnTo>
                    <a:lnTo>
                      <a:pt x="412" y="56"/>
                    </a:lnTo>
                    <a:lnTo>
                      <a:pt x="408" y="102"/>
                    </a:lnTo>
                    <a:lnTo>
                      <a:pt x="402" y="150"/>
                    </a:lnTo>
                    <a:lnTo>
                      <a:pt x="392" y="198"/>
                    </a:lnTo>
                    <a:lnTo>
                      <a:pt x="382" y="246"/>
                    </a:lnTo>
                    <a:lnTo>
                      <a:pt x="368" y="292"/>
                    </a:lnTo>
                    <a:lnTo>
                      <a:pt x="352" y="338"/>
                    </a:lnTo>
                    <a:lnTo>
                      <a:pt x="332" y="382"/>
                    </a:lnTo>
                    <a:lnTo>
                      <a:pt x="308" y="424"/>
                    </a:lnTo>
                    <a:lnTo>
                      <a:pt x="308" y="424"/>
                    </a:lnTo>
                    <a:lnTo>
                      <a:pt x="292" y="436"/>
                    </a:lnTo>
                    <a:lnTo>
                      <a:pt x="292" y="436"/>
                    </a:lnTo>
                    <a:lnTo>
                      <a:pt x="254" y="460"/>
                    </a:lnTo>
                    <a:lnTo>
                      <a:pt x="254" y="460"/>
                    </a:lnTo>
                    <a:lnTo>
                      <a:pt x="224" y="484"/>
                    </a:lnTo>
                    <a:lnTo>
                      <a:pt x="178" y="520"/>
                    </a:lnTo>
                    <a:lnTo>
                      <a:pt x="84" y="594"/>
                    </a:lnTo>
                    <a:lnTo>
                      <a:pt x="54" y="600"/>
                    </a:lnTo>
                    <a:lnTo>
                      <a:pt x="54" y="600"/>
                    </a:lnTo>
                    <a:lnTo>
                      <a:pt x="32" y="604"/>
                    </a:lnTo>
                    <a:lnTo>
                      <a:pt x="26" y="606"/>
                    </a:lnTo>
                    <a:lnTo>
                      <a:pt x="20" y="608"/>
                    </a:lnTo>
                    <a:lnTo>
                      <a:pt x="16" y="612"/>
                    </a:lnTo>
                    <a:lnTo>
                      <a:pt x="12" y="616"/>
                    </a:lnTo>
                    <a:lnTo>
                      <a:pt x="4" y="632"/>
                    </a:lnTo>
                    <a:lnTo>
                      <a:pt x="4" y="632"/>
                    </a:lnTo>
                    <a:lnTo>
                      <a:pt x="0" y="644"/>
                    </a:lnTo>
                    <a:lnTo>
                      <a:pt x="0" y="654"/>
                    </a:lnTo>
                    <a:lnTo>
                      <a:pt x="0" y="654"/>
                    </a:lnTo>
                    <a:lnTo>
                      <a:pt x="0" y="658"/>
                    </a:lnTo>
                    <a:lnTo>
                      <a:pt x="2" y="662"/>
                    </a:lnTo>
                    <a:lnTo>
                      <a:pt x="10" y="666"/>
                    </a:lnTo>
                    <a:lnTo>
                      <a:pt x="20" y="670"/>
                    </a:lnTo>
                    <a:lnTo>
                      <a:pt x="30" y="670"/>
                    </a:lnTo>
                    <a:lnTo>
                      <a:pt x="50" y="670"/>
                    </a:lnTo>
                    <a:lnTo>
                      <a:pt x="58" y="670"/>
                    </a:lnTo>
                    <a:lnTo>
                      <a:pt x="100" y="650"/>
                    </a:lnTo>
                    <a:lnTo>
                      <a:pt x="100" y="650"/>
                    </a:lnTo>
                    <a:lnTo>
                      <a:pt x="144" y="632"/>
                    </a:lnTo>
                    <a:lnTo>
                      <a:pt x="186" y="612"/>
                    </a:lnTo>
                    <a:lnTo>
                      <a:pt x="186" y="612"/>
                    </a:lnTo>
                    <a:lnTo>
                      <a:pt x="258" y="576"/>
                    </a:lnTo>
                    <a:lnTo>
                      <a:pt x="330" y="538"/>
                    </a:lnTo>
                    <a:lnTo>
                      <a:pt x="330" y="538"/>
                    </a:lnTo>
                    <a:lnTo>
                      <a:pt x="360" y="522"/>
                    </a:lnTo>
                    <a:lnTo>
                      <a:pt x="374" y="512"/>
                    </a:lnTo>
                    <a:lnTo>
                      <a:pt x="388" y="502"/>
                    </a:lnTo>
                    <a:lnTo>
                      <a:pt x="388" y="502"/>
                    </a:lnTo>
                    <a:lnTo>
                      <a:pt x="398" y="492"/>
                    </a:lnTo>
                    <a:lnTo>
                      <a:pt x="406" y="482"/>
                    </a:lnTo>
                    <a:lnTo>
                      <a:pt x="422" y="456"/>
                    </a:lnTo>
                    <a:lnTo>
                      <a:pt x="422" y="456"/>
                    </a:lnTo>
                    <a:lnTo>
                      <a:pt x="442" y="422"/>
                    </a:lnTo>
                    <a:lnTo>
                      <a:pt x="462" y="384"/>
                    </a:lnTo>
                    <a:lnTo>
                      <a:pt x="478" y="346"/>
                    </a:lnTo>
                    <a:lnTo>
                      <a:pt x="490" y="308"/>
                    </a:lnTo>
                    <a:lnTo>
                      <a:pt x="502" y="268"/>
                    </a:lnTo>
                    <a:lnTo>
                      <a:pt x="510" y="228"/>
                    </a:lnTo>
                    <a:lnTo>
                      <a:pt x="518" y="186"/>
                    </a:lnTo>
                    <a:lnTo>
                      <a:pt x="522" y="146"/>
                    </a:lnTo>
                    <a:lnTo>
                      <a:pt x="522" y="146"/>
                    </a:lnTo>
                    <a:lnTo>
                      <a:pt x="524" y="108"/>
                    </a:lnTo>
                    <a:lnTo>
                      <a:pt x="524" y="70"/>
                    </a:lnTo>
                    <a:lnTo>
                      <a:pt x="524" y="70"/>
                    </a:lnTo>
                    <a:lnTo>
                      <a:pt x="524" y="54"/>
                    </a:lnTo>
                    <a:lnTo>
                      <a:pt x="522" y="40"/>
                    </a:lnTo>
                    <a:lnTo>
                      <a:pt x="516" y="26"/>
                    </a:lnTo>
                    <a:lnTo>
                      <a:pt x="510" y="20"/>
                    </a:lnTo>
                    <a:lnTo>
                      <a:pt x="506" y="14"/>
                    </a:lnTo>
                    <a:close/>
                    <a:moveTo>
                      <a:pt x="310" y="422"/>
                    </a:moveTo>
                    <a:lnTo>
                      <a:pt x="310" y="422"/>
                    </a:lnTo>
                    <a:lnTo>
                      <a:pt x="310" y="422"/>
                    </a:lnTo>
                    <a:lnTo>
                      <a:pt x="310" y="422"/>
                    </a:lnTo>
                    <a:lnTo>
                      <a:pt x="310" y="422"/>
                    </a:lnTo>
                    <a:lnTo>
                      <a:pt x="310" y="422"/>
                    </a:lnTo>
                    <a:close/>
                    <a:moveTo>
                      <a:pt x="310" y="422"/>
                    </a:moveTo>
                    <a:lnTo>
                      <a:pt x="310" y="422"/>
                    </a:lnTo>
                    <a:lnTo>
                      <a:pt x="314" y="418"/>
                    </a:lnTo>
                    <a:lnTo>
                      <a:pt x="314" y="418"/>
                    </a:lnTo>
                    <a:lnTo>
                      <a:pt x="310" y="422"/>
                    </a:lnTo>
                    <a:close/>
                  </a:path>
                </a:pathLst>
              </a:custGeom>
              <a:solidFill>
                <a:srgbClr val="8F70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55" name="Google Shape;1355;g2dcae107fb3_0_966"/>
              <p:cNvSpPr/>
              <p:nvPr/>
            </p:nvSpPr>
            <p:spPr>
              <a:xfrm>
                <a:off x="9571039" y="2244725"/>
                <a:ext cx="831850" cy="1063625"/>
              </a:xfrm>
              <a:custGeom>
                <a:rect b="b" l="l" r="r" t="t"/>
                <a:pathLst>
                  <a:path extrusionOk="0" h="670" w="524">
                    <a:moveTo>
                      <a:pt x="506" y="14"/>
                    </a:moveTo>
                    <a:lnTo>
                      <a:pt x="506" y="14"/>
                    </a:lnTo>
                    <a:lnTo>
                      <a:pt x="498" y="8"/>
                    </a:lnTo>
                    <a:lnTo>
                      <a:pt x="490" y="4"/>
                    </a:lnTo>
                    <a:lnTo>
                      <a:pt x="484" y="2"/>
                    </a:lnTo>
                    <a:lnTo>
                      <a:pt x="476" y="0"/>
                    </a:lnTo>
                    <a:lnTo>
                      <a:pt x="460" y="0"/>
                    </a:lnTo>
                    <a:lnTo>
                      <a:pt x="446" y="4"/>
                    </a:lnTo>
                    <a:lnTo>
                      <a:pt x="432" y="14"/>
                    </a:lnTo>
                    <a:lnTo>
                      <a:pt x="422" y="24"/>
                    </a:lnTo>
                    <a:lnTo>
                      <a:pt x="414" y="38"/>
                    </a:lnTo>
                    <a:lnTo>
                      <a:pt x="412" y="46"/>
                    </a:lnTo>
                    <a:lnTo>
                      <a:pt x="412" y="56"/>
                    </a:lnTo>
                    <a:lnTo>
                      <a:pt x="412" y="56"/>
                    </a:lnTo>
                    <a:lnTo>
                      <a:pt x="408" y="102"/>
                    </a:lnTo>
                    <a:lnTo>
                      <a:pt x="402" y="150"/>
                    </a:lnTo>
                    <a:lnTo>
                      <a:pt x="392" y="198"/>
                    </a:lnTo>
                    <a:lnTo>
                      <a:pt x="382" y="246"/>
                    </a:lnTo>
                    <a:lnTo>
                      <a:pt x="368" y="292"/>
                    </a:lnTo>
                    <a:lnTo>
                      <a:pt x="352" y="338"/>
                    </a:lnTo>
                    <a:lnTo>
                      <a:pt x="332" y="382"/>
                    </a:lnTo>
                    <a:lnTo>
                      <a:pt x="308" y="424"/>
                    </a:lnTo>
                    <a:lnTo>
                      <a:pt x="308" y="424"/>
                    </a:lnTo>
                    <a:lnTo>
                      <a:pt x="292" y="436"/>
                    </a:lnTo>
                    <a:lnTo>
                      <a:pt x="292" y="436"/>
                    </a:lnTo>
                    <a:lnTo>
                      <a:pt x="254" y="460"/>
                    </a:lnTo>
                    <a:lnTo>
                      <a:pt x="254" y="460"/>
                    </a:lnTo>
                    <a:lnTo>
                      <a:pt x="224" y="484"/>
                    </a:lnTo>
                    <a:lnTo>
                      <a:pt x="178" y="520"/>
                    </a:lnTo>
                    <a:lnTo>
                      <a:pt x="84" y="594"/>
                    </a:lnTo>
                    <a:lnTo>
                      <a:pt x="54" y="600"/>
                    </a:lnTo>
                    <a:lnTo>
                      <a:pt x="54" y="600"/>
                    </a:lnTo>
                    <a:lnTo>
                      <a:pt x="32" y="604"/>
                    </a:lnTo>
                    <a:lnTo>
                      <a:pt x="26" y="606"/>
                    </a:lnTo>
                    <a:lnTo>
                      <a:pt x="20" y="608"/>
                    </a:lnTo>
                    <a:lnTo>
                      <a:pt x="16" y="612"/>
                    </a:lnTo>
                    <a:lnTo>
                      <a:pt x="12" y="616"/>
                    </a:lnTo>
                    <a:lnTo>
                      <a:pt x="4" y="632"/>
                    </a:lnTo>
                    <a:lnTo>
                      <a:pt x="4" y="632"/>
                    </a:lnTo>
                    <a:lnTo>
                      <a:pt x="0" y="644"/>
                    </a:lnTo>
                    <a:lnTo>
                      <a:pt x="0" y="654"/>
                    </a:lnTo>
                    <a:lnTo>
                      <a:pt x="0" y="654"/>
                    </a:lnTo>
                    <a:lnTo>
                      <a:pt x="0" y="658"/>
                    </a:lnTo>
                    <a:lnTo>
                      <a:pt x="2" y="662"/>
                    </a:lnTo>
                    <a:lnTo>
                      <a:pt x="10" y="666"/>
                    </a:lnTo>
                    <a:lnTo>
                      <a:pt x="20" y="670"/>
                    </a:lnTo>
                    <a:lnTo>
                      <a:pt x="30" y="670"/>
                    </a:lnTo>
                    <a:lnTo>
                      <a:pt x="50" y="670"/>
                    </a:lnTo>
                    <a:lnTo>
                      <a:pt x="58" y="670"/>
                    </a:lnTo>
                    <a:lnTo>
                      <a:pt x="100" y="650"/>
                    </a:lnTo>
                    <a:lnTo>
                      <a:pt x="100" y="650"/>
                    </a:lnTo>
                    <a:lnTo>
                      <a:pt x="144" y="632"/>
                    </a:lnTo>
                    <a:lnTo>
                      <a:pt x="186" y="612"/>
                    </a:lnTo>
                    <a:lnTo>
                      <a:pt x="186" y="612"/>
                    </a:lnTo>
                    <a:lnTo>
                      <a:pt x="258" y="576"/>
                    </a:lnTo>
                    <a:lnTo>
                      <a:pt x="330" y="538"/>
                    </a:lnTo>
                    <a:lnTo>
                      <a:pt x="330" y="538"/>
                    </a:lnTo>
                    <a:lnTo>
                      <a:pt x="360" y="522"/>
                    </a:lnTo>
                    <a:lnTo>
                      <a:pt x="374" y="512"/>
                    </a:lnTo>
                    <a:lnTo>
                      <a:pt x="388" y="502"/>
                    </a:lnTo>
                    <a:lnTo>
                      <a:pt x="388" y="502"/>
                    </a:lnTo>
                    <a:lnTo>
                      <a:pt x="398" y="492"/>
                    </a:lnTo>
                    <a:lnTo>
                      <a:pt x="406" y="482"/>
                    </a:lnTo>
                    <a:lnTo>
                      <a:pt x="422" y="456"/>
                    </a:lnTo>
                    <a:lnTo>
                      <a:pt x="422" y="456"/>
                    </a:lnTo>
                    <a:lnTo>
                      <a:pt x="442" y="422"/>
                    </a:lnTo>
                    <a:lnTo>
                      <a:pt x="462" y="384"/>
                    </a:lnTo>
                    <a:lnTo>
                      <a:pt x="478" y="346"/>
                    </a:lnTo>
                    <a:lnTo>
                      <a:pt x="490" y="308"/>
                    </a:lnTo>
                    <a:lnTo>
                      <a:pt x="502" y="268"/>
                    </a:lnTo>
                    <a:lnTo>
                      <a:pt x="510" y="228"/>
                    </a:lnTo>
                    <a:lnTo>
                      <a:pt x="518" y="186"/>
                    </a:lnTo>
                    <a:lnTo>
                      <a:pt x="522" y="146"/>
                    </a:lnTo>
                    <a:lnTo>
                      <a:pt x="522" y="146"/>
                    </a:lnTo>
                    <a:lnTo>
                      <a:pt x="524" y="108"/>
                    </a:lnTo>
                    <a:lnTo>
                      <a:pt x="524" y="70"/>
                    </a:lnTo>
                    <a:lnTo>
                      <a:pt x="524" y="70"/>
                    </a:lnTo>
                    <a:lnTo>
                      <a:pt x="524" y="54"/>
                    </a:lnTo>
                    <a:lnTo>
                      <a:pt x="522" y="40"/>
                    </a:lnTo>
                    <a:lnTo>
                      <a:pt x="516" y="26"/>
                    </a:lnTo>
                    <a:lnTo>
                      <a:pt x="510" y="20"/>
                    </a:lnTo>
                    <a:lnTo>
                      <a:pt x="506" y="1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56" name="Google Shape;1356;g2dcae107fb3_0_966"/>
              <p:cNvSpPr/>
              <p:nvPr/>
            </p:nvSpPr>
            <p:spPr>
              <a:xfrm>
                <a:off x="10063164" y="2914650"/>
                <a:ext cx="0" cy="0"/>
              </a:xfrm>
              <a:custGeom>
                <a:rect b="b" l="l" r="r" t="t"/>
                <a:pathLst>
                  <a:path extrusionOk="0" h="120000" w="120000">
                    <a:moveTo>
                      <a:pt x="0" y="0"/>
                    </a:moveTo>
                    <a:lnTo>
                      <a:pt x="0" y="0"/>
                    </a:lnTo>
                    <a:lnTo>
                      <a:pt x="0" y="0"/>
                    </a:lnTo>
                    <a:lnTo>
                      <a:pt x="0" y="0"/>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57" name="Google Shape;1357;g2dcae107fb3_0_966"/>
              <p:cNvSpPr/>
              <p:nvPr/>
            </p:nvSpPr>
            <p:spPr>
              <a:xfrm>
                <a:off x="10063164" y="2908300"/>
                <a:ext cx="6350" cy="6350"/>
              </a:xfrm>
              <a:custGeom>
                <a:rect b="b" l="l" r="r" t="t"/>
                <a:pathLst>
                  <a:path extrusionOk="0" h="4" w="4">
                    <a:moveTo>
                      <a:pt x="0" y="4"/>
                    </a:moveTo>
                    <a:lnTo>
                      <a:pt x="0" y="4"/>
                    </a:lnTo>
                    <a:lnTo>
                      <a:pt x="4" y="0"/>
                    </a:lnTo>
                    <a:lnTo>
                      <a:pt x="4" y="0"/>
                    </a:lnTo>
                    <a:lnTo>
                      <a:pt x="0" y="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58" name="Google Shape;1358;g2dcae107fb3_0_966"/>
              <p:cNvSpPr/>
              <p:nvPr/>
            </p:nvSpPr>
            <p:spPr>
              <a:xfrm>
                <a:off x="10177464" y="2289175"/>
                <a:ext cx="60325" cy="349250"/>
              </a:xfrm>
              <a:custGeom>
                <a:rect b="b" l="l" r="r" t="t"/>
                <a:pathLst>
                  <a:path extrusionOk="0" h="220" w="38">
                    <a:moveTo>
                      <a:pt x="0" y="216"/>
                    </a:moveTo>
                    <a:lnTo>
                      <a:pt x="0" y="216"/>
                    </a:lnTo>
                    <a:lnTo>
                      <a:pt x="0" y="220"/>
                    </a:lnTo>
                    <a:lnTo>
                      <a:pt x="0" y="220"/>
                    </a:lnTo>
                    <a:lnTo>
                      <a:pt x="0" y="220"/>
                    </a:lnTo>
                    <a:lnTo>
                      <a:pt x="0" y="220"/>
                    </a:lnTo>
                    <a:lnTo>
                      <a:pt x="0" y="216"/>
                    </a:lnTo>
                    <a:lnTo>
                      <a:pt x="0" y="216"/>
                    </a:lnTo>
                    <a:lnTo>
                      <a:pt x="0" y="216"/>
                    </a:lnTo>
                    <a:close/>
                    <a:moveTo>
                      <a:pt x="38" y="0"/>
                    </a:moveTo>
                    <a:lnTo>
                      <a:pt x="38" y="0"/>
                    </a:lnTo>
                    <a:lnTo>
                      <a:pt x="32" y="12"/>
                    </a:lnTo>
                    <a:lnTo>
                      <a:pt x="30" y="28"/>
                    </a:lnTo>
                    <a:lnTo>
                      <a:pt x="30" y="28"/>
                    </a:lnTo>
                    <a:lnTo>
                      <a:pt x="30" y="34"/>
                    </a:lnTo>
                    <a:lnTo>
                      <a:pt x="30" y="34"/>
                    </a:lnTo>
                    <a:lnTo>
                      <a:pt x="30" y="34"/>
                    </a:lnTo>
                    <a:lnTo>
                      <a:pt x="30" y="28"/>
                    </a:lnTo>
                    <a:lnTo>
                      <a:pt x="30" y="28"/>
                    </a:lnTo>
                    <a:lnTo>
                      <a:pt x="32" y="12"/>
                    </a:lnTo>
                    <a:lnTo>
                      <a:pt x="38" y="0"/>
                    </a:lnTo>
                    <a:lnTo>
                      <a:pt x="38" y="0"/>
                    </a:lnTo>
                    <a:close/>
                  </a:path>
                </a:pathLst>
              </a:custGeom>
              <a:solidFill>
                <a:srgbClr val="F2F2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59" name="Google Shape;1359;g2dcae107fb3_0_966"/>
              <p:cNvSpPr/>
              <p:nvPr/>
            </p:nvSpPr>
            <p:spPr>
              <a:xfrm>
                <a:off x="10177464" y="2632075"/>
                <a:ext cx="0" cy="6350"/>
              </a:xfrm>
              <a:custGeom>
                <a:rect b="b" l="l" r="r" t="t"/>
                <a:pathLst>
                  <a:path extrusionOk="0" h="4" w="120000">
                    <a:moveTo>
                      <a:pt x="0" y="0"/>
                    </a:moveTo>
                    <a:lnTo>
                      <a:pt x="0" y="0"/>
                    </a:lnTo>
                    <a:lnTo>
                      <a:pt x="0" y="4"/>
                    </a:lnTo>
                    <a:lnTo>
                      <a:pt x="0" y="4"/>
                    </a:lnTo>
                    <a:lnTo>
                      <a:pt x="0" y="4"/>
                    </a:lnTo>
                    <a:lnTo>
                      <a:pt x="0" y="4"/>
                    </a:lnTo>
                    <a:lnTo>
                      <a:pt x="0" y="0"/>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60" name="Google Shape;1360;g2dcae107fb3_0_966"/>
              <p:cNvSpPr/>
              <p:nvPr/>
            </p:nvSpPr>
            <p:spPr>
              <a:xfrm>
                <a:off x="10225089" y="2289175"/>
                <a:ext cx="12700" cy="53975"/>
              </a:xfrm>
              <a:custGeom>
                <a:rect b="b" l="l" r="r" t="t"/>
                <a:pathLst>
                  <a:path extrusionOk="0" h="34" w="8">
                    <a:moveTo>
                      <a:pt x="8" y="0"/>
                    </a:moveTo>
                    <a:lnTo>
                      <a:pt x="8" y="0"/>
                    </a:lnTo>
                    <a:lnTo>
                      <a:pt x="2" y="12"/>
                    </a:lnTo>
                    <a:lnTo>
                      <a:pt x="0" y="28"/>
                    </a:lnTo>
                    <a:lnTo>
                      <a:pt x="0" y="28"/>
                    </a:lnTo>
                    <a:lnTo>
                      <a:pt x="0" y="34"/>
                    </a:lnTo>
                    <a:lnTo>
                      <a:pt x="0" y="34"/>
                    </a:lnTo>
                    <a:lnTo>
                      <a:pt x="0" y="34"/>
                    </a:lnTo>
                    <a:lnTo>
                      <a:pt x="0" y="28"/>
                    </a:lnTo>
                    <a:lnTo>
                      <a:pt x="0" y="28"/>
                    </a:lnTo>
                    <a:lnTo>
                      <a:pt x="2" y="12"/>
                    </a:lnTo>
                    <a:lnTo>
                      <a:pt x="8" y="0"/>
                    </a:lnTo>
                    <a:lnTo>
                      <a:pt x="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61" name="Google Shape;1361;g2dcae107fb3_0_966"/>
              <p:cNvSpPr/>
              <p:nvPr/>
            </p:nvSpPr>
            <p:spPr>
              <a:xfrm>
                <a:off x="9571039" y="2289175"/>
                <a:ext cx="669925" cy="1022350"/>
              </a:xfrm>
              <a:custGeom>
                <a:rect b="b" l="l" r="r" t="t"/>
                <a:pathLst>
                  <a:path extrusionOk="0" h="644" w="422">
                    <a:moveTo>
                      <a:pt x="382" y="216"/>
                    </a:moveTo>
                    <a:lnTo>
                      <a:pt x="382" y="216"/>
                    </a:lnTo>
                    <a:lnTo>
                      <a:pt x="382" y="220"/>
                    </a:lnTo>
                    <a:lnTo>
                      <a:pt x="382" y="220"/>
                    </a:lnTo>
                    <a:lnTo>
                      <a:pt x="390" y="228"/>
                    </a:lnTo>
                    <a:lnTo>
                      <a:pt x="394" y="240"/>
                    </a:lnTo>
                    <a:lnTo>
                      <a:pt x="398" y="252"/>
                    </a:lnTo>
                    <a:lnTo>
                      <a:pt x="400" y="266"/>
                    </a:lnTo>
                    <a:lnTo>
                      <a:pt x="400" y="266"/>
                    </a:lnTo>
                    <a:lnTo>
                      <a:pt x="398" y="286"/>
                    </a:lnTo>
                    <a:lnTo>
                      <a:pt x="396" y="306"/>
                    </a:lnTo>
                    <a:lnTo>
                      <a:pt x="392" y="324"/>
                    </a:lnTo>
                    <a:lnTo>
                      <a:pt x="386" y="340"/>
                    </a:lnTo>
                    <a:lnTo>
                      <a:pt x="378" y="356"/>
                    </a:lnTo>
                    <a:lnTo>
                      <a:pt x="370" y="372"/>
                    </a:lnTo>
                    <a:lnTo>
                      <a:pt x="360" y="386"/>
                    </a:lnTo>
                    <a:lnTo>
                      <a:pt x="350" y="398"/>
                    </a:lnTo>
                    <a:lnTo>
                      <a:pt x="338" y="412"/>
                    </a:lnTo>
                    <a:lnTo>
                      <a:pt x="326" y="424"/>
                    </a:lnTo>
                    <a:lnTo>
                      <a:pt x="296" y="444"/>
                    </a:lnTo>
                    <a:lnTo>
                      <a:pt x="266" y="464"/>
                    </a:lnTo>
                    <a:lnTo>
                      <a:pt x="232" y="484"/>
                    </a:lnTo>
                    <a:lnTo>
                      <a:pt x="232" y="484"/>
                    </a:lnTo>
                    <a:lnTo>
                      <a:pt x="196" y="504"/>
                    </a:lnTo>
                    <a:lnTo>
                      <a:pt x="158" y="526"/>
                    </a:lnTo>
                    <a:lnTo>
                      <a:pt x="122" y="550"/>
                    </a:lnTo>
                    <a:lnTo>
                      <a:pt x="86" y="570"/>
                    </a:lnTo>
                    <a:lnTo>
                      <a:pt x="86" y="570"/>
                    </a:lnTo>
                    <a:lnTo>
                      <a:pt x="44" y="590"/>
                    </a:lnTo>
                    <a:lnTo>
                      <a:pt x="2" y="608"/>
                    </a:lnTo>
                    <a:lnTo>
                      <a:pt x="2" y="608"/>
                    </a:lnTo>
                    <a:lnTo>
                      <a:pt x="0" y="618"/>
                    </a:lnTo>
                    <a:lnTo>
                      <a:pt x="0" y="626"/>
                    </a:lnTo>
                    <a:lnTo>
                      <a:pt x="0" y="626"/>
                    </a:lnTo>
                    <a:lnTo>
                      <a:pt x="0" y="630"/>
                    </a:lnTo>
                    <a:lnTo>
                      <a:pt x="4" y="634"/>
                    </a:lnTo>
                    <a:lnTo>
                      <a:pt x="12" y="640"/>
                    </a:lnTo>
                    <a:lnTo>
                      <a:pt x="24" y="642"/>
                    </a:lnTo>
                    <a:lnTo>
                      <a:pt x="36" y="644"/>
                    </a:lnTo>
                    <a:lnTo>
                      <a:pt x="36" y="644"/>
                    </a:lnTo>
                    <a:lnTo>
                      <a:pt x="52" y="642"/>
                    </a:lnTo>
                    <a:lnTo>
                      <a:pt x="58" y="642"/>
                    </a:lnTo>
                    <a:lnTo>
                      <a:pt x="100" y="622"/>
                    </a:lnTo>
                    <a:lnTo>
                      <a:pt x="100" y="622"/>
                    </a:lnTo>
                    <a:lnTo>
                      <a:pt x="144" y="604"/>
                    </a:lnTo>
                    <a:lnTo>
                      <a:pt x="186" y="584"/>
                    </a:lnTo>
                    <a:lnTo>
                      <a:pt x="186" y="584"/>
                    </a:lnTo>
                    <a:lnTo>
                      <a:pt x="258" y="548"/>
                    </a:lnTo>
                    <a:lnTo>
                      <a:pt x="330" y="510"/>
                    </a:lnTo>
                    <a:lnTo>
                      <a:pt x="330" y="510"/>
                    </a:lnTo>
                    <a:lnTo>
                      <a:pt x="360" y="494"/>
                    </a:lnTo>
                    <a:lnTo>
                      <a:pt x="374" y="484"/>
                    </a:lnTo>
                    <a:lnTo>
                      <a:pt x="388" y="474"/>
                    </a:lnTo>
                    <a:lnTo>
                      <a:pt x="388" y="474"/>
                    </a:lnTo>
                    <a:lnTo>
                      <a:pt x="398" y="464"/>
                    </a:lnTo>
                    <a:lnTo>
                      <a:pt x="406" y="454"/>
                    </a:lnTo>
                    <a:lnTo>
                      <a:pt x="422" y="428"/>
                    </a:lnTo>
                    <a:lnTo>
                      <a:pt x="422" y="428"/>
                    </a:lnTo>
                    <a:lnTo>
                      <a:pt x="422" y="428"/>
                    </a:lnTo>
                    <a:lnTo>
                      <a:pt x="402" y="242"/>
                    </a:lnTo>
                    <a:lnTo>
                      <a:pt x="402" y="242"/>
                    </a:lnTo>
                    <a:lnTo>
                      <a:pt x="394" y="234"/>
                    </a:lnTo>
                    <a:lnTo>
                      <a:pt x="388" y="224"/>
                    </a:lnTo>
                    <a:lnTo>
                      <a:pt x="388" y="224"/>
                    </a:lnTo>
                    <a:lnTo>
                      <a:pt x="382" y="216"/>
                    </a:lnTo>
                    <a:close/>
                    <a:moveTo>
                      <a:pt x="420" y="0"/>
                    </a:moveTo>
                    <a:lnTo>
                      <a:pt x="420" y="0"/>
                    </a:lnTo>
                    <a:lnTo>
                      <a:pt x="414" y="12"/>
                    </a:lnTo>
                    <a:lnTo>
                      <a:pt x="412" y="28"/>
                    </a:lnTo>
                    <a:lnTo>
                      <a:pt x="412" y="28"/>
                    </a:lnTo>
                    <a:lnTo>
                      <a:pt x="412" y="34"/>
                    </a:lnTo>
                    <a:lnTo>
                      <a:pt x="412" y="34"/>
                    </a:lnTo>
                    <a:lnTo>
                      <a:pt x="420" y="0"/>
                    </a:lnTo>
                    <a:close/>
                  </a:path>
                </a:pathLst>
              </a:custGeom>
              <a:solidFill>
                <a:srgbClr val="886A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62" name="Google Shape;1362;g2dcae107fb3_0_966"/>
              <p:cNvSpPr/>
              <p:nvPr/>
            </p:nvSpPr>
            <p:spPr>
              <a:xfrm>
                <a:off x="9571039" y="2632075"/>
                <a:ext cx="669925" cy="679450"/>
              </a:xfrm>
              <a:custGeom>
                <a:rect b="b" l="l" r="r" t="t"/>
                <a:pathLst>
                  <a:path extrusionOk="0" h="428" w="422">
                    <a:moveTo>
                      <a:pt x="382" y="0"/>
                    </a:moveTo>
                    <a:lnTo>
                      <a:pt x="382" y="0"/>
                    </a:lnTo>
                    <a:lnTo>
                      <a:pt x="382" y="4"/>
                    </a:lnTo>
                    <a:lnTo>
                      <a:pt x="382" y="4"/>
                    </a:lnTo>
                    <a:lnTo>
                      <a:pt x="390" y="12"/>
                    </a:lnTo>
                    <a:lnTo>
                      <a:pt x="394" y="24"/>
                    </a:lnTo>
                    <a:lnTo>
                      <a:pt x="398" y="36"/>
                    </a:lnTo>
                    <a:lnTo>
                      <a:pt x="400" y="50"/>
                    </a:lnTo>
                    <a:lnTo>
                      <a:pt x="400" y="50"/>
                    </a:lnTo>
                    <a:lnTo>
                      <a:pt x="398" y="70"/>
                    </a:lnTo>
                    <a:lnTo>
                      <a:pt x="396" y="90"/>
                    </a:lnTo>
                    <a:lnTo>
                      <a:pt x="392" y="108"/>
                    </a:lnTo>
                    <a:lnTo>
                      <a:pt x="386" y="124"/>
                    </a:lnTo>
                    <a:lnTo>
                      <a:pt x="378" y="140"/>
                    </a:lnTo>
                    <a:lnTo>
                      <a:pt x="370" y="156"/>
                    </a:lnTo>
                    <a:lnTo>
                      <a:pt x="360" y="170"/>
                    </a:lnTo>
                    <a:lnTo>
                      <a:pt x="350" y="182"/>
                    </a:lnTo>
                    <a:lnTo>
                      <a:pt x="338" y="196"/>
                    </a:lnTo>
                    <a:lnTo>
                      <a:pt x="326" y="208"/>
                    </a:lnTo>
                    <a:lnTo>
                      <a:pt x="296" y="228"/>
                    </a:lnTo>
                    <a:lnTo>
                      <a:pt x="266" y="248"/>
                    </a:lnTo>
                    <a:lnTo>
                      <a:pt x="232" y="268"/>
                    </a:lnTo>
                    <a:lnTo>
                      <a:pt x="232" y="268"/>
                    </a:lnTo>
                    <a:lnTo>
                      <a:pt x="196" y="288"/>
                    </a:lnTo>
                    <a:lnTo>
                      <a:pt x="158" y="310"/>
                    </a:lnTo>
                    <a:lnTo>
                      <a:pt x="122" y="334"/>
                    </a:lnTo>
                    <a:lnTo>
                      <a:pt x="86" y="354"/>
                    </a:lnTo>
                    <a:lnTo>
                      <a:pt x="86" y="354"/>
                    </a:lnTo>
                    <a:lnTo>
                      <a:pt x="44" y="374"/>
                    </a:lnTo>
                    <a:lnTo>
                      <a:pt x="2" y="392"/>
                    </a:lnTo>
                    <a:lnTo>
                      <a:pt x="2" y="392"/>
                    </a:lnTo>
                    <a:lnTo>
                      <a:pt x="0" y="402"/>
                    </a:lnTo>
                    <a:lnTo>
                      <a:pt x="0" y="410"/>
                    </a:lnTo>
                    <a:lnTo>
                      <a:pt x="0" y="410"/>
                    </a:lnTo>
                    <a:lnTo>
                      <a:pt x="0" y="414"/>
                    </a:lnTo>
                    <a:lnTo>
                      <a:pt x="4" y="418"/>
                    </a:lnTo>
                    <a:lnTo>
                      <a:pt x="12" y="424"/>
                    </a:lnTo>
                    <a:lnTo>
                      <a:pt x="24" y="426"/>
                    </a:lnTo>
                    <a:lnTo>
                      <a:pt x="36" y="428"/>
                    </a:lnTo>
                    <a:lnTo>
                      <a:pt x="36" y="428"/>
                    </a:lnTo>
                    <a:lnTo>
                      <a:pt x="52" y="426"/>
                    </a:lnTo>
                    <a:lnTo>
                      <a:pt x="58" y="426"/>
                    </a:lnTo>
                    <a:lnTo>
                      <a:pt x="100" y="406"/>
                    </a:lnTo>
                    <a:lnTo>
                      <a:pt x="100" y="406"/>
                    </a:lnTo>
                    <a:lnTo>
                      <a:pt x="144" y="388"/>
                    </a:lnTo>
                    <a:lnTo>
                      <a:pt x="186" y="368"/>
                    </a:lnTo>
                    <a:lnTo>
                      <a:pt x="186" y="368"/>
                    </a:lnTo>
                    <a:lnTo>
                      <a:pt x="258" y="332"/>
                    </a:lnTo>
                    <a:lnTo>
                      <a:pt x="330" y="294"/>
                    </a:lnTo>
                    <a:lnTo>
                      <a:pt x="330" y="294"/>
                    </a:lnTo>
                    <a:lnTo>
                      <a:pt x="360" y="278"/>
                    </a:lnTo>
                    <a:lnTo>
                      <a:pt x="374" y="268"/>
                    </a:lnTo>
                    <a:lnTo>
                      <a:pt x="388" y="258"/>
                    </a:lnTo>
                    <a:lnTo>
                      <a:pt x="388" y="258"/>
                    </a:lnTo>
                    <a:lnTo>
                      <a:pt x="398" y="248"/>
                    </a:lnTo>
                    <a:lnTo>
                      <a:pt x="406" y="238"/>
                    </a:lnTo>
                    <a:lnTo>
                      <a:pt x="422" y="212"/>
                    </a:lnTo>
                    <a:lnTo>
                      <a:pt x="422" y="212"/>
                    </a:lnTo>
                    <a:lnTo>
                      <a:pt x="422" y="212"/>
                    </a:lnTo>
                    <a:lnTo>
                      <a:pt x="402" y="26"/>
                    </a:lnTo>
                    <a:lnTo>
                      <a:pt x="402" y="26"/>
                    </a:lnTo>
                    <a:lnTo>
                      <a:pt x="394" y="18"/>
                    </a:lnTo>
                    <a:lnTo>
                      <a:pt x="388" y="8"/>
                    </a:lnTo>
                    <a:lnTo>
                      <a:pt x="388" y="8"/>
                    </a:lnTo>
                    <a:lnTo>
                      <a:pt x="38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63" name="Google Shape;1363;g2dcae107fb3_0_966"/>
              <p:cNvSpPr/>
              <p:nvPr/>
            </p:nvSpPr>
            <p:spPr>
              <a:xfrm>
                <a:off x="10225089" y="2289175"/>
                <a:ext cx="12700" cy="53975"/>
              </a:xfrm>
              <a:custGeom>
                <a:rect b="b" l="l" r="r" t="t"/>
                <a:pathLst>
                  <a:path extrusionOk="0" h="34" w="8">
                    <a:moveTo>
                      <a:pt x="8" y="0"/>
                    </a:moveTo>
                    <a:lnTo>
                      <a:pt x="8" y="0"/>
                    </a:lnTo>
                    <a:lnTo>
                      <a:pt x="2" y="12"/>
                    </a:lnTo>
                    <a:lnTo>
                      <a:pt x="0" y="28"/>
                    </a:lnTo>
                    <a:lnTo>
                      <a:pt x="0" y="28"/>
                    </a:lnTo>
                    <a:lnTo>
                      <a:pt x="0" y="34"/>
                    </a:lnTo>
                    <a:lnTo>
                      <a:pt x="0" y="34"/>
                    </a:lnTo>
                    <a:lnTo>
                      <a:pt x="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64" name="Google Shape;1364;g2dcae107fb3_0_966"/>
              <p:cNvSpPr/>
              <p:nvPr/>
            </p:nvSpPr>
            <p:spPr>
              <a:xfrm>
                <a:off x="10190164" y="2222500"/>
                <a:ext cx="206375" cy="371475"/>
              </a:xfrm>
              <a:custGeom>
                <a:rect b="b" l="l" r="r" t="t"/>
                <a:pathLst>
                  <a:path extrusionOk="0" h="234" w="130">
                    <a:moveTo>
                      <a:pt x="130" y="54"/>
                    </a:moveTo>
                    <a:lnTo>
                      <a:pt x="130" y="54"/>
                    </a:lnTo>
                    <a:lnTo>
                      <a:pt x="128" y="42"/>
                    </a:lnTo>
                    <a:lnTo>
                      <a:pt x="124" y="32"/>
                    </a:lnTo>
                    <a:lnTo>
                      <a:pt x="120" y="24"/>
                    </a:lnTo>
                    <a:lnTo>
                      <a:pt x="112" y="16"/>
                    </a:lnTo>
                    <a:lnTo>
                      <a:pt x="104" y="8"/>
                    </a:lnTo>
                    <a:lnTo>
                      <a:pt x="94" y="4"/>
                    </a:lnTo>
                    <a:lnTo>
                      <a:pt x="82" y="0"/>
                    </a:lnTo>
                    <a:lnTo>
                      <a:pt x="72" y="0"/>
                    </a:lnTo>
                    <a:lnTo>
                      <a:pt x="72" y="0"/>
                    </a:lnTo>
                    <a:lnTo>
                      <a:pt x="60" y="2"/>
                    </a:lnTo>
                    <a:lnTo>
                      <a:pt x="52" y="4"/>
                    </a:lnTo>
                    <a:lnTo>
                      <a:pt x="42" y="10"/>
                    </a:lnTo>
                    <a:lnTo>
                      <a:pt x="34" y="16"/>
                    </a:lnTo>
                    <a:lnTo>
                      <a:pt x="28" y="24"/>
                    </a:lnTo>
                    <a:lnTo>
                      <a:pt x="22" y="32"/>
                    </a:lnTo>
                    <a:lnTo>
                      <a:pt x="20" y="42"/>
                    </a:lnTo>
                    <a:lnTo>
                      <a:pt x="18" y="52"/>
                    </a:lnTo>
                    <a:lnTo>
                      <a:pt x="18" y="56"/>
                    </a:lnTo>
                    <a:lnTo>
                      <a:pt x="18" y="56"/>
                    </a:lnTo>
                    <a:lnTo>
                      <a:pt x="16" y="62"/>
                    </a:lnTo>
                    <a:lnTo>
                      <a:pt x="16" y="62"/>
                    </a:lnTo>
                    <a:lnTo>
                      <a:pt x="14" y="86"/>
                    </a:lnTo>
                    <a:lnTo>
                      <a:pt x="14" y="86"/>
                    </a:lnTo>
                    <a:lnTo>
                      <a:pt x="12" y="120"/>
                    </a:lnTo>
                    <a:lnTo>
                      <a:pt x="12" y="120"/>
                    </a:lnTo>
                    <a:lnTo>
                      <a:pt x="4" y="166"/>
                    </a:lnTo>
                    <a:lnTo>
                      <a:pt x="4" y="166"/>
                    </a:lnTo>
                    <a:lnTo>
                      <a:pt x="0" y="192"/>
                    </a:lnTo>
                    <a:lnTo>
                      <a:pt x="0" y="192"/>
                    </a:lnTo>
                    <a:lnTo>
                      <a:pt x="56" y="212"/>
                    </a:lnTo>
                    <a:lnTo>
                      <a:pt x="112" y="234"/>
                    </a:lnTo>
                    <a:lnTo>
                      <a:pt x="112" y="234"/>
                    </a:lnTo>
                    <a:lnTo>
                      <a:pt x="114" y="234"/>
                    </a:lnTo>
                    <a:lnTo>
                      <a:pt x="114" y="234"/>
                    </a:lnTo>
                    <a:lnTo>
                      <a:pt x="124" y="184"/>
                    </a:lnTo>
                    <a:lnTo>
                      <a:pt x="124" y="184"/>
                    </a:lnTo>
                    <a:lnTo>
                      <a:pt x="128" y="132"/>
                    </a:lnTo>
                    <a:lnTo>
                      <a:pt x="130" y="92"/>
                    </a:lnTo>
                    <a:lnTo>
                      <a:pt x="130" y="92"/>
                    </a:lnTo>
                    <a:lnTo>
                      <a:pt x="130" y="64"/>
                    </a:lnTo>
                    <a:lnTo>
                      <a:pt x="130" y="64"/>
                    </a:lnTo>
                    <a:lnTo>
                      <a:pt x="130" y="54"/>
                    </a:lnTo>
                    <a:lnTo>
                      <a:pt x="130" y="54"/>
                    </a:lnTo>
                    <a:close/>
                  </a:path>
                </a:pathLst>
              </a:custGeom>
              <a:solidFill>
                <a:srgbClr val="E0301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65" name="Google Shape;1365;g2dcae107fb3_0_966"/>
              <p:cNvSpPr/>
              <p:nvPr/>
            </p:nvSpPr>
            <p:spPr>
              <a:xfrm>
                <a:off x="9532939" y="5191125"/>
                <a:ext cx="482600" cy="266700"/>
              </a:xfrm>
              <a:custGeom>
                <a:rect b="b" l="l" r="r" t="t"/>
                <a:pathLst>
                  <a:path extrusionOk="0" h="168" w="304">
                    <a:moveTo>
                      <a:pt x="216" y="0"/>
                    </a:moveTo>
                    <a:lnTo>
                      <a:pt x="216" y="0"/>
                    </a:lnTo>
                    <a:lnTo>
                      <a:pt x="210" y="4"/>
                    </a:lnTo>
                    <a:lnTo>
                      <a:pt x="204" y="10"/>
                    </a:lnTo>
                    <a:lnTo>
                      <a:pt x="188" y="22"/>
                    </a:lnTo>
                    <a:lnTo>
                      <a:pt x="168" y="32"/>
                    </a:lnTo>
                    <a:lnTo>
                      <a:pt x="144" y="40"/>
                    </a:lnTo>
                    <a:lnTo>
                      <a:pt x="120" y="46"/>
                    </a:lnTo>
                    <a:lnTo>
                      <a:pt x="96" y="48"/>
                    </a:lnTo>
                    <a:lnTo>
                      <a:pt x="74" y="48"/>
                    </a:lnTo>
                    <a:lnTo>
                      <a:pt x="64" y="46"/>
                    </a:lnTo>
                    <a:lnTo>
                      <a:pt x="54" y="44"/>
                    </a:lnTo>
                    <a:lnTo>
                      <a:pt x="54" y="44"/>
                    </a:lnTo>
                    <a:lnTo>
                      <a:pt x="38" y="40"/>
                    </a:lnTo>
                    <a:lnTo>
                      <a:pt x="26" y="40"/>
                    </a:lnTo>
                    <a:lnTo>
                      <a:pt x="16" y="40"/>
                    </a:lnTo>
                    <a:lnTo>
                      <a:pt x="10" y="44"/>
                    </a:lnTo>
                    <a:lnTo>
                      <a:pt x="4" y="48"/>
                    </a:lnTo>
                    <a:lnTo>
                      <a:pt x="2" y="50"/>
                    </a:lnTo>
                    <a:lnTo>
                      <a:pt x="0" y="54"/>
                    </a:lnTo>
                    <a:lnTo>
                      <a:pt x="0" y="54"/>
                    </a:lnTo>
                    <a:lnTo>
                      <a:pt x="8" y="66"/>
                    </a:lnTo>
                    <a:lnTo>
                      <a:pt x="18" y="76"/>
                    </a:lnTo>
                    <a:lnTo>
                      <a:pt x="30" y="84"/>
                    </a:lnTo>
                    <a:lnTo>
                      <a:pt x="42" y="92"/>
                    </a:lnTo>
                    <a:lnTo>
                      <a:pt x="70" y="106"/>
                    </a:lnTo>
                    <a:lnTo>
                      <a:pt x="98" y="116"/>
                    </a:lnTo>
                    <a:lnTo>
                      <a:pt x="150" y="132"/>
                    </a:lnTo>
                    <a:lnTo>
                      <a:pt x="172" y="138"/>
                    </a:lnTo>
                    <a:lnTo>
                      <a:pt x="186" y="146"/>
                    </a:lnTo>
                    <a:lnTo>
                      <a:pt x="186" y="146"/>
                    </a:lnTo>
                    <a:lnTo>
                      <a:pt x="198" y="152"/>
                    </a:lnTo>
                    <a:lnTo>
                      <a:pt x="212" y="156"/>
                    </a:lnTo>
                    <a:lnTo>
                      <a:pt x="240" y="164"/>
                    </a:lnTo>
                    <a:lnTo>
                      <a:pt x="264" y="166"/>
                    </a:lnTo>
                    <a:lnTo>
                      <a:pt x="272" y="168"/>
                    </a:lnTo>
                    <a:lnTo>
                      <a:pt x="272" y="168"/>
                    </a:lnTo>
                    <a:lnTo>
                      <a:pt x="284" y="136"/>
                    </a:lnTo>
                    <a:lnTo>
                      <a:pt x="292" y="108"/>
                    </a:lnTo>
                    <a:lnTo>
                      <a:pt x="298" y="84"/>
                    </a:lnTo>
                    <a:lnTo>
                      <a:pt x="302" y="62"/>
                    </a:lnTo>
                    <a:lnTo>
                      <a:pt x="304" y="32"/>
                    </a:lnTo>
                    <a:lnTo>
                      <a:pt x="304" y="20"/>
                    </a:lnTo>
                    <a:lnTo>
                      <a:pt x="216" y="0"/>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66" name="Google Shape;1366;g2dcae107fb3_0_966"/>
              <p:cNvSpPr/>
              <p:nvPr/>
            </p:nvSpPr>
            <p:spPr>
              <a:xfrm>
                <a:off x="9532939" y="5191125"/>
                <a:ext cx="482600" cy="266700"/>
              </a:xfrm>
              <a:custGeom>
                <a:rect b="b" l="l" r="r" t="t"/>
                <a:pathLst>
                  <a:path extrusionOk="0" h="168" w="304">
                    <a:moveTo>
                      <a:pt x="216" y="0"/>
                    </a:moveTo>
                    <a:lnTo>
                      <a:pt x="216" y="0"/>
                    </a:lnTo>
                    <a:lnTo>
                      <a:pt x="210" y="4"/>
                    </a:lnTo>
                    <a:lnTo>
                      <a:pt x="204" y="10"/>
                    </a:lnTo>
                    <a:lnTo>
                      <a:pt x="188" y="22"/>
                    </a:lnTo>
                    <a:lnTo>
                      <a:pt x="168" y="32"/>
                    </a:lnTo>
                    <a:lnTo>
                      <a:pt x="144" y="40"/>
                    </a:lnTo>
                    <a:lnTo>
                      <a:pt x="120" y="46"/>
                    </a:lnTo>
                    <a:lnTo>
                      <a:pt x="96" y="48"/>
                    </a:lnTo>
                    <a:lnTo>
                      <a:pt x="74" y="48"/>
                    </a:lnTo>
                    <a:lnTo>
                      <a:pt x="64" y="46"/>
                    </a:lnTo>
                    <a:lnTo>
                      <a:pt x="54" y="44"/>
                    </a:lnTo>
                    <a:lnTo>
                      <a:pt x="54" y="44"/>
                    </a:lnTo>
                    <a:lnTo>
                      <a:pt x="38" y="40"/>
                    </a:lnTo>
                    <a:lnTo>
                      <a:pt x="26" y="40"/>
                    </a:lnTo>
                    <a:lnTo>
                      <a:pt x="16" y="40"/>
                    </a:lnTo>
                    <a:lnTo>
                      <a:pt x="10" y="44"/>
                    </a:lnTo>
                    <a:lnTo>
                      <a:pt x="4" y="48"/>
                    </a:lnTo>
                    <a:lnTo>
                      <a:pt x="2" y="50"/>
                    </a:lnTo>
                    <a:lnTo>
                      <a:pt x="0" y="54"/>
                    </a:lnTo>
                    <a:lnTo>
                      <a:pt x="0" y="54"/>
                    </a:lnTo>
                    <a:lnTo>
                      <a:pt x="8" y="66"/>
                    </a:lnTo>
                    <a:lnTo>
                      <a:pt x="18" y="76"/>
                    </a:lnTo>
                    <a:lnTo>
                      <a:pt x="30" y="84"/>
                    </a:lnTo>
                    <a:lnTo>
                      <a:pt x="42" y="92"/>
                    </a:lnTo>
                    <a:lnTo>
                      <a:pt x="70" y="106"/>
                    </a:lnTo>
                    <a:lnTo>
                      <a:pt x="98" y="116"/>
                    </a:lnTo>
                    <a:lnTo>
                      <a:pt x="150" y="132"/>
                    </a:lnTo>
                    <a:lnTo>
                      <a:pt x="172" y="138"/>
                    </a:lnTo>
                    <a:lnTo>
                      <a:pt x="186" y="146"/>
                    </a:lnTo>
                    <a:lnTo>
                      <a:pt x="186" y="146"/>
                    </a:lnTo>
                    <a:lnTo>
                      <a:pt x="198" y="152"/>
                    </a:lnTo>
                    <a:lnTo>
                      <a:pt x="212" y="156"/>
                    </a:lnTo>
                    <a:lnTo>
                      <a:pt x="240" y="164"/>
                    </a:lnTo>
                    <a:lnTo>
                      <a:pt x="264" y="166"/>
                    </a:lnTo>
                    <a:lnTo>
                      <a:pt x="272" y="168"/>
                    </a:lnTo>
                    <a:lnTo>
                      <a:pt x="272" y="168"/>
                    </a:lnTo>
                    <a:lnTo>
                      <a:pt x="284" y="136"/>
                    </a:lnTo>
                    <a:lnTo>
                      <a:pt x="292" y="108"/>
                    </a:lnTo>
                    <a:lnTo>
                      <a:pt x="298" y="84"/>
                    </a:lnTo>
                    <a:lnTo>
                      <a:pt x="302" y="62"/>
                    </a:lnTo>
                    <a:lnTo>
                      <a:pt x="304" y="32"/>
                    </a:lnTo>
                    <a:lnTo>
                      <a:pt x="304" y="20"/>
                    </a:lnTo>
                    <a:lnTo>
                      <a:pt x="21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67" name="Google Shape;1367;g2dcae107fb3_0_966"/>
              <p:cNvSpPr/>
              <p:nvPr/>
            </p:nvSpPr>
            <p:spPr>
              <a:xfrm>
                <a:off x="9729789" y="5387975"/>
                <a:ext cx="98425" cy="34925"/>
              </a:xfrm>
              <a:custGeom>
                <a:rect b="b" l="l" r="r" t="t"/>
                <a:pathLst>
                  <a:path extrusionOk="0" h="22" w="62">
                    <a:moveTo>
                      <a:pt x="62" y="22"/>
                    </a:moveTo>
                    <a:lnTo>
                      <a:pt x="62" y="22"/>
                    </a:lnTo>
                    <a:lnTo>
                      <a:pt x="62" y="22"/>
                    </a:lnTo>
                    <a:lnTo>
                      <a:pt x="62" y="22"/>
                    </a:lnTo>
                    <a:lnTo>
                      <a:pt x="62" y="22"/>
                    </a:lnTo>
                    <a:close/>
                    <a:moveTo>
                      <a:pt x="62" y="22"/>
                    </a:moveTo>
                    <a:lnTo>
                      <a:pt x="62" y="22"/>
                    </a:lnTo>
                    <a:lnTo>
                      <a:pt x="62" y="22"/>
                    </a:lnTo>
                    <a:lnTo>
                      <a:pt x="62" y="22"/>
                    </a:lnTo>
                    <a:lnTo>
                      <a:pt x="62" y="22"/>
                    </a:lnTo>
                    <a:close/>
                    <a:moveTo>
                      <a:pt x="60" y="20"/>
                    </a:moveTo>
                    <a:lnTo>
                      <a:pt x="60" y="20"/>
                    </a:lnTo>
                    <a:lnTo>
                      <a:pt x="60" y="20"/>
                    </a:lnTo>
                    <a:lnTo>
                      <a:pt x="60" y="20"/>
                    </a:lnTo>
                    <a:lnTo>
                      <a:pt x="60" y="20"/>
                    </a:lnTo>
                    <a:close/>
                    <a:moveTo>
                      <a:pt x="60" y="20"/>
                    </a:moveTo>
                    <a:lnTo>
                      <a:pt x="60" y="20"/>
                    </a:lnTo>
                    <a:lnTo>
                      <a:pt x="60" y="20"/>
                    </a:lnTo>
                    <a:lnTo>
                      <a:pt x="60" y="20"/>
                    </a:lnTo>
                    <a:lnTo>
                      <a:pt x="60" y="20"/>
                    </a:lnTo>
                    <a:close/>
                    <a:moveTo>
                      <a:pt x="0" y="0"/>
                    </a:moveTo>
                    <a:lnTo>
                      <a:pt x="0" y="0"/>
                    </a:lnTo>
                    <a:lnTo>
                      <a:pt x="0" y="0"/>
                    </a:lnTo>
                    <a:lnTo>
                      <a:pt x="0" y="0"/>
                    </a:lnTo>
                    <a:lnTo>
                      <a:pt x="6" y="2"/>
                    </a:lnTo>
                    <a:lnTo>
                      <a:pt x="6" y="2"/>
                    </a:lnTo>
                    <a:lnTo>
                      <a:pt x="0" y="0"/>
                    </a:lnTo>
                    <a:close/>
                  </a:path>
                </a:pathLst>
              </a:custGeom>
              <a:solidFill>
                <a:srgbClr val="F2F2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68" name="Google Shape;1368;g2dcae107fb3_0_966"/>
              <p:cNvSpPr/>
              <p:nvPr/>
            </p:nvSpPr>
            <p:spPr>
              <a:xfrm>
                <a:off x="9828214" y="54229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69" name="Google Shape;1369;g2dcae107fb3_0_966"/>
              <p:cNvSpPr/>
              <p:nvPr/>
            </p:nvSpPr>
            <p:spPr>
              <a:xfrm>
                <a:off x="9828214" y="54229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70" name="Google Shape;1370;g2dcae107fb3_0_966"/>
              <p:cNvSpPr/>
              <p:nvPr/>
            </p:nvSpPr>
            <p:spPr>
              <a:xfrm>
                <a:off x="9825039" y="54197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71" name="Google Shape;1371;g2dcae107fb3_0_966"/>
              <p:cNvSpPr/>
              <p:nvPr/>
            </p:nvSpPr>
            <p:spPr>
              <a:xfrm>
                <a:off x="9825039" y="54197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72" name="Google Shape;1372;g2dcae107fb3_0_966"/>
              <p:cNvSpPr/>
              <p:nvPr/>
            </p:nvSpPr>
            <p:spPr>
              <a:xfrm>
                <a:off x="9729789" y="5387975"/>
                <a:ext cx="9525" cy="3175"/>
              </a:xfrm>
              <a:custGeom>
                <a:rect b="b" l="l" r="r" t="t"/>
                <a:pathLst>
                  <a:path extrusionOk="0" h="2" w="6">
                    <a:moveTo>
                      <a:pt x="0" y="0"/>
                    </a:moveTo>
                    <a:lnTo>
                      <a:pt x="0" y="0"/>
                    </a:lnTo>
                    <a:lnTo>
                      <a:pt x="0" y="0"/>
                    </a:lnTo>
                    <a:lnTo>
                      <a:pt x="0" y="0"/>
                    </a:lnTo>
                    <a:lnTo>
                      <a:pt x="6" y="2"/>
                    </a:lnTo>
                    <a:lnTo>
                      <a:pt x="6" y="2"/>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73" name="Google Shape;1373;g2dcae107fb3_0_966"/>
              <p:cNvSpPr/>
              <p:nvPr/>
            </p:nvSpPr>
            <p:spPr>
              <a:xfrm>
                <a:off x="9729789" y="5241925"/>
                <a:ext cx="285750" cy="215900"/>
              </a:xfrm>
              <a:custGeom>
                <a:rect b="b" l="l" r="r" t="t"/>
                <a:pathLst>
                  <a:path extrusionOk="0" h="136" w="180">
                    <a:moveTo>
                      <a:pt x="180" y="0"/>
                    </a:moveTo>
                    <a:lnTo>
                      <a:pt x="180" y="0"/>
                    </a:lnTo>
                    <a:lnTo>
                      <a:pt x="180" y="4"/>
                    </a:lnTo>
                    <a:lnTo>
                      <a:pt x="180" y="4"/>
                    </a:lnTo>
                    <a:lnTo>
                      <a:pt x="180" y="4"/>
                    </a:lnTo>
                    <a:lnTo>
                      <a:pt x="180" y="4"/>
                    </a:lnTo>
                    <a:lnTo>
                      <a:pt x="180" y="4"/>
                    </a:lnTo>
                    <a:lnTo>
                      <a:pt x="176" y="8"/>
                    </a:lnTo>
                    <a:lnTo>
                      <a:pt x="168" y="8"/>
                    </a:lnTo>
                    <a:lnTo>
                      <a:pt x="168" y="8"/>
                    </a:lnTo>
                    <a:lnTo>
                      <a:pt x="154" y="6"/>
                    </a:lnTo>
                    <a:lnTo>
                      <a:pt x="138" y="2"/>
                    </a:lnTo>
                    <a:lnTo>
                      <a:pt x="138" y="2"/>
                    </a:lnTo>
                    <a:lnTo>
                      <a:pt x="134" y="12"/>
                    </a:lnTo>
                    <a:lnTo>
                      <a:pt x="130" y="20"/>
                    </a:lnTo>
                    <a:lnTo>
                      <a:pt x="124" y="30"/>
                    </a:lnTo>
                    <a:lnTo>
                      <a:pt x="116" y="38"/>
                    </a:lnTo>
                    <a:lnTo>
                      <a:pt x="116" y="38"/>
                    </a:lnTo>
                    <a:lnTo>
                      <a:pt x="90" y="58"/>
                    </a:lnTo>
                    <a:lnTo>
                      <a:pt x="62" y="72"/>
                    </a:lnTo>
                    <a:lnTo>
                      <a:pt x="32" y="84"/>
                    </a:lnTo>
                    <a:lnTo>
                      <a:pt x="0" y="92"/>
                    </a:lnTo>
                    <a:lnTo>
                      <a:pt x="0" y="92"/>
                    </a:lnTo>
                    <a:lnTo>
                      <a:pt x="6" y="94"/>
                    </a:lnTo>
                    <a:lnTo>
                      <a:pt x="6" y="94"/>
                    </a:lnTo>
                    <a:lnTo>
                      <a:pt x="38" y="104"/>
                    </a:lnTo>
                    <a:lnTo>
                      <a:pt x="50" y="108"/>
                    </a:lnTo>
                    <a:lnTo>
                      <a:pt x="60" y="112"/>
                    </a:lnTo>
                    <a:lnTo>
                      <a:pt x="60" y="112"/>
                    </a:lnTo>
                    <a:lnTo>
                      <a:pt x="60" y="112"/>
                    </a:lnTo>
                    <a:lnTo>
                      <a:pt x="60" y="112"/>
                    </a:lnTo>
                    <a:lnTo>
                      <a:pt x="60" y="112"/>
                    </a:lnTo>
                    <a:lnTo>
                      <a:pt x="60" y="112"/>
                    </a:lnTo>
                    <a:lnTo>
                      <a:pt x="60" y="112"/>
                    </a:lnTo>
                    <a:lnTo>
                      <a:pt x="60" y="112"/>
                    </a:lnTo>
                    <a:lnTo>
                      <a:pt x="62" y="114"/>
                    </a:lnTo>
                    <a:lnTo>
                      <a:pt x="62" y="114"/>
                    </a:lnTo>
                    <a:lnTo>
                      <a:pt x="62" y="114"/>
                    </a:lnTo>
                    <a:lnTo>
                      <a:pt x="62" y="114"/>
                    </a:lnTo>
                    <a:lnTo>
                      <a:pt x="62" y="114"/>
                    </a:lnTo>
                    <a:lnTo>
                      <a:pt x="62" y="114"/>
                    </a:lnTo>
                    <a:lnTo>
                      <a:pt x="62" y="114"/>
                    </a:lnTo>
                    <a:lnTo>
                      <a:pt x="62" y="114"/>
                    </a:lnTo>
                    <a:lnTo>
                      <a:pt x="62" y="114"/>
                    </a:lnTo>
                    <a:lnTo>
                      <a:pt x="62" y="114"/>
                    </a:lnTo>
                    <a:lnTo>
                      <a:pt x="74" y="120"/>
                    </a:lnTo>
                    <a:lnTo>
                      <a:pt x="88" y="124"/>
                    </a:lnTo>
                    <a:lnTo>
                      <a:pt x="116" y="132"/>
                    </a:lnTo>
                    <a:lnTo>
                      <a:pt x="140" y="134"/>
                    </a:lnTo>
                    <a:lnTo>
                      <a:pt x="148" y="136"/>
                    </a:lnTo>
                    <a:lnTo>
                      <a:pt x="148" y="136"/>
                    </a:lnTo>
                    <a:lnTo>
                      <a:pt x="158" y="112"/>
                    </a:lnTo>
                    <a:lnTo>
                      <a:pt x="164" y="90"/>
                    </a:lnTo>
                    <a:lnTo>
                      <a:pt x="174" y="52"/>
                    </a:lnTo>
                    <a:lnTo>
                      <a:pt x="180" y="22"/>
                    </a:lnTo>
                    <a:lnTo>
                      <a:pt x="180" y="0"/>
                    </a:lnTo>
                    <a:close/>
                  </a:path>
                </a:pathLst>
              </a:custGeom>
              <a:solidFill>
                <a:srgbClr val="E8E8E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74" name="Google Shape;1374;g2dcae107fb3_0_966"/>
              <p:cNvSpPr/>
              <p:nvPr/>
            </p:nvSpPr>
            <p:spPr>
              <a:xfrm>
                <a:off x="9729789" y="5241925"/>
                <a:ext cx="285750" cy="215900"/>
              </a:xfrm>
              <a:custGeom>
                <a:rect b="b" l="l" r="r" t="t"/>
                <a:pathLst>
                  <a:path extrusionOk="0" h="136" w="180">
                    <a:moveTo>
                      <a:pt x="180" y="0"/>
                    </a:moveTo>
                    <a:lnTo>
                      <a:pt x="180" y="0"/>
                    </a:lnTo>
                    <a:lnTo>
                      <a:pt x="180" y="4"/>
                    </a:lnTo>
                    <a:lnTo>
                      <a:pt x="180" y="4"/>
                    </a:lnTo>
                    <a:lnTo>
                      <a:pt x="180" y="4"/>
                    </a:lnTo>
                    <a:lnTo>
                      <a:pt x="180" y="4"/>
                    </a:lnTo>
                    <a:lnTo>
                      <a:pt x="180" y="4"/>
                    </a:lnTo>
                    <a:lnTo>
                      <a:pt x="176" y="8"/>
                    </a:lnTo>
                    <a:lnTo>
                      <a:pt x="168" y="8"/>
                    </a:lnTo>
                    <a:lnTo>
                      <a:pt x="168" y="8"/>
                    </a:lnTo>
                    <a:lnTo>
                      <a:pt x="154" y="6"/>
                    </a:lnTo>
                    <a:lnTo>
                      <a:pt x="138" y="2"/>
                    </a:lnTo>
                    <a:lnTo>
                      <a:pt x="138" y="2"/>
                    </a:lnTo>
                    <a:lnTo>
                      <a:pt x="134" y="12"/>
                    </a:lnTo>
                    <a:lnTo>
                      <a:pt x="130" y="20"/>
                    </a:lnTo>
                    <a:lnTo>
                      <a:pt x="124" y="30"/>
                    </a:lnTo>
                    <a:lnTo>
                      <a:pt x="116" y="38"/>
                    </a:lnTo>
                    <a:lnTo>
                      <a:pt x="116" y="38"/>
                    </a:lnTo>
                    <a:lnTo>
                      <a:pt x="90" y="58"/>
                    </a:lnTo>
                    <a:lnTo>
                      <a:pt x="62" y="72"/>
                    </a:lnTo>
                    <a:lnTo>
                      <a:pt x="32" y="84"/>
                    </a:lnTo>
                    <a:lnTo>
                      <a:pt x="0" y="92"/>
                    </a:lnTo>
                    <a:lnTo>
                      <a:pt x="0" y="92"/>
                    </a:lnTo>
                    <a:lnTo>
                      <a:pt x="6" y="94"/>
                    </a:lnTo>
                    <a:lnTo>
                      <a:pt x="6" y="94"/>
                    </a:lnTo>
                    <a:lnTo>
                      <a:pt x="38" y="104"/>
                    </a:lnTo>
                    <a:lnTo>
                      <a:pt x="50" y="108"/>
                    </a:lnTo>
                    <a:lnTo>
                      <a:pt x="60" y="112"/>
                    </a:lnTo>
                    <a:lnTo>
                      <a:pt x="60" y="112"/>
                    </a:lnTo>
                    <a:lnTo>
                      <a:pt x="60" y="112"/>
                    </a:lnTo>
                    <a:lnTo>
                      <a:pt x="60" y="112"/>
                    </a:lnTo>
                    <a:lnTo>
                      <a:pt x="60" y="112"/>
                    </a:lnTo>
                    <a:lnTo>
                      <a:pt x="60" y="112"/>
                    </a:lnTo>
                    <a:lnTo>
                      <a:pt x="60" y="112"/>
                    </a:lnTo>
                    <a:lnTo>
                      <a:pt x="60" y="112"/>
                    </a:lnTo>
                    <a:lnTo>
                      <a:pt x="62" y="114"/>
                    </a:lnTo>
                    <a:lnTo>
                      <a:pt x="62" y="114"/>
                    </a:lnTo>
                    <a:lnTo>
                      <a:pt x="62" y="114"/>
                    </a:lnTo>
                    <a:lnTo>
                      <a:pt x="62" y="114"/>
                    </a:lnTo>
                    <a:lnTo>
                      <a:pt x="62" y="114"/>
                    </a:lnTo>
                    <a:lnTo>
                      <a:pt x="62" y="114"/>
                    </a:lnTo>
                    <a:lnTo>
                      <a:pt x="62" y="114"/>
                    </a:lnTo>
                    <a:lnTo>
                      <a:pt x="62" y="114"/>
                    </a:lnTo>
                    <a:lnTo>
                      <a:pt x="62" y="114"/>
                    </a:lnTo>
                    <a:lnTo>
                      <a:pt x="62" y="114"/>
                    </a:lnTo>
                    <a:lnTo>
                      <a:pt x="74" y="120"/>
                    </a:lnTo>
                    <a:lnTo>
                      <a:pt x="88" y="124"/>
                    </a:lnTo>
                    <a:lnTo>
                      <a:pt x="116" y="132"/>
                    </a:lnTo>
                    <a:lnTo>
                      <a:pt x="140" y="134"/>
                    </a:lnTo>
                    <a:lnTo>
                      <a:pt x="148" y="136"/>
                    </a:lnTo>
                    <a:lnTo>
                      <a:pt x="148" y="136"/>
                    </a:lnTo>
                    <a:lnTo>
                      <a:pt x="158" y="112"/>
                    </a:lnTo>
                    <a:lnTo>
                      <a:pt x="164" y="90"/>
                    </a:lnTo>
                    <a:lnTo>
                      <a:pt x="174" y="52"/>
                    </a:lnTo>
                    <a:lnTo>
                      <a:pt x="180" y="22"/>
                    </a:lnTo>
                    <a:lnTo>
                      <a:pt x="18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75" name="Google Shape;1375;g2dcae107fb3_0_966"/>
              <p:cNvSpPr/>
              <p:nvPr/>
            </p:nvSpPr>
            <p:spPr>
              <a:xfrm>
                <a:off x="8467726" y="3629025"/>
                <a:ext cx="239713" cy="219075"/>
              </a:xfrm>
              <a:custGeom>
                <a:rect b="b" l="l" r="r" t="t"/>
                <a:pathLst>
                  <a:path extrusionOk="0" h="138" w="151">
                    <a:moveTo>
                      <a:pt x="64" y="6"/>
                    </a:moveTo>
                    <a:lnTo>
                      <a:pt x="64" y="6"/>
                    </a:lnTo>
                    <a:lnTo>
                      <a:pt x="30" y="38"/>
                    </a:lnTo>
                    <a:lnTo>
                      <a:pt x="10" y="58"/>
                    </a:lnTo>
                    <a:lnTo>
                      <a:pt x="0" y="70"/>
                    </a:lnTo>
                    <a:lnTo>
                      <a:pt x="0" y="70"/>
                    </a:lnTo>
                    <a:lnTo>
                      <a:pt x="2" y="84"/>
                    </a:lnTo>
                    <a:lnTo>
                      <a:pt x="6" y="108"/>
                    </a:lnTo>
                    <a:lnTo>
                      <a:pt x="10" y="138"/>
                    </a:lnTo>
                    <a:lnTo>
                      <a:pt x="10" y="138"/>
                    </a:lnTo>
                    <a:lnTo>
                      <a:pt x="16" y="138"/>
                    </a:lnTo>
                    <a:lnTo>
                      <a:pt x="22" y="138"/>
                    </a:lnTo>
                    <a:lnTo>
                      <a:pt x="28" y="134"/>
                    </a:lnTo>
                    <a:lnTo>
                      <a:pt x="34" y="130"/>
                    </a:lnTo>
                    <a:lnTo>
                      <a:pt x="40" y="122"/>
                    </a:lnTo>
                    <a:lnTo>
                      <a:pt x="44" y="110"/>
                    </a:lnTo>
                    <a:lnTo>
                      <a:pt x="46" y="94"/>
                    </a:lnTo>
                    <a:lnTo>
                      <a:pt x="94" y="84"/>
                    </a:lnTo>
                    <a:lnTo>
                      <a:pt x="134" y="74"/>
                    </a:lnTo>
                    <a:lnTo>
                      <a:pt x="151" y="2"/>
                    </a:lnTo>
                    <a:lnTo>
                      <a:pt x="151" y="2"/>
                    </a:lnTo>
                    <a:lnTo>
                      <a:pt x="112" y="0"/>
                    </a:lnTo>
                    <a:lnTo>
                      <a:pt x="80" y="2"/>
                    </a:lnTo>
                    <a:lnTo>
                      <a:pt x="70" y="4"/>
                    </a:lnTo>
                    <a:lnTo>
                      <a:pt x="64" y="6"/>
                    </a:lnTo>
                    <a:lnTo>
                      <a:pt x="64" y="6"/>
                    </a:lnTo>
                    <a:close/>
                  </a:path>
                </a:pathLst>
              </a:custGeom>
              <a:solidFill>
                <a:srgbClr val="D4916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76" name="Google Shape;1376;g2dcae107fb3_0_966"/>
              <p:cNvSpPr/>
              <p:nvPr/>
            </p:nvSpPr>
            <p:spPr>
              <a:xfrm>
                <a:off x="8124826" y="3949700"/>
                <a:ext cx="1138238" cy="403225"/>
              </a:xfrm>
              <a:custGeom>
                <a:rect b="b" l="l" r="r" t="t"/>
                <a:pathLst>
                  <a:path extrusionOk="0" h="254" w="717">
                    <a:moveTo>
                      <a:pt x="499" y="10"/>
                    </a:moveTo>
                    <a:lnTo>
                      <a:pt x="499" y="10"/>
                    </a:lnTo>
                    <a:lnTo>
                      <a:pt x="435" y="14"/>
                    </a:lnTo>
                    <a:lnTo>
                      <a:pt x="363" y="20"/>
                    </a:lnTo>
                    <a:lnTo>
                      <a:pt x="210" y="36"/>
                    </a:lnTo>
                    <a:lnTo>
                      <a:pt x="76" y="54"/>
                    </a:lnTo>
                    <a:lnTo>
                      <a:pt x="28" y="62"/>
                    </a:lnTo>
                    <a:lnTo>
                      <a:pt x="0" y="70"/>
                    </a:lnTo>
                    <a:lnTo>
                      <a:pt x="48" y="244"/>
                    </a:lnTo>
                    <a:lnTo>
                      <a:pt x="48" y="244"/>
                    </a:lnTo>
                    <a:lnTo>
                      <a:pt x="210" y="246"/>
                    </a:lnTo>
                    <a:lnTo>
                      <a:pt x="342" y="250"/>
                    </a:lnTo>
                    <a:lnTo>
                      <a:pt x="443" y="252"/>
                    </a:lnTo>
                    <a:lnTo>
                      <a:pt x="443" y="252"/>
                    </a:lnTo>
                    <a:lnTo>
                      <a:pt x="477" y="254"/>
                    </a:lnTo>
                    <a:lnTo>
                      <a:pt x="511" y="254"/>
                    </a:lnTo>
                    <a:lnTo>
                      <a:pt x="569" y="250"/>
                    </a:lnTo>
                    <a:lnTo>
                      <a:pt x="609" y="246"/>
                    </a:lnTo>
                    <a:lnTo>
                      <a:pt x="625" y="244"/>
                    </a:lnTo>
                    <a:lnTo>
                      <a:pt x="625" y="244"/>
                    </a:lnTo>
                    <a:lnTo>
                      <a:pt x="645" y="234"/>
                    </a:lnTo>
                    <a:lnTo>
                      <a:pt x="661" y="220"/>
                    </a:lnTo>
                    <a:lnTo>
                      <a:pt x="675" y="206"/>
                    </a:lnTo>
                    <a:lnTo>
                      <a:pt x="685" y="188"/>
                    </a:lnTo>
                    <a:lnTo>
                      <a:pt x="695" y="168"/>
                    </a:lnTo>
                    <a:lnTo>
                      <a:pt x="703" y="148"/>
                    </a:lnTo>
                    <a:lnTo>
                      <a:pt x="707" y="128"/>
                    </a:lnTo>
                    <a:lnTo>
                      <a:pt x="711" y="106"/>
                    </a:lnTo>
                    <a:lnTo>
                      <a:pt x="715" y="66"/>
                    </a:lnTo>
                    <a:lnTo>
                      <a:pt x="717" y="32"/>
                    </a:lnTo>
                    <a:lnTo>
                      <a:pt x="715" y="0"/>
                    </a:lnTo>
                    <a:lnTo>
                      <a:pt x="715" y="0"/>
                    </a:lnTo>
                    <a:lnTo>
                      <a:pt x="675" y="2"/>
                    </a:lnTo>
                    <a:lnTo>
                      <a:pt x="499" y="10"/>
                    </a:lnTo>
                    <a:close/>
                  </a:path>
                </a:pathLst>
              </a:custGeom>
              <a:solidFill>
                <a:srgbClr val="D4916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77" name="Google Shape;1377;g2dcae107fb3_0_966"/>
              <p:cNvSpPr/>
              <p:nvPr/>
            </p:nvSpPr>
            <p:spPr>
              <a:xfrm>
                <a:off x="8124826" y="3949700"/>
                <a:ext cx="1138238" cy="403225"/>
              </a:xfrm>
              <a:custGeom>
                <a:rect b="b" l="l" r="r" t="t"/>
                <a:pathLst>
                  <a:path extrusionOk="0" h="254" w="717">
                    <a:moveTo>
                      <a:pt x="499" y="10"/>
                    </a:moveTo>
                    <a:lnTo>
                      <a:pt x="499" y="10"/>
                    </a:lnTo>
                    <a:lnTo>
                      <a:pt x="435" y="14"/>
                    </a:lnTo>
                    <a:lnTo>
                      <a:pt x="363" y="20"/>
                    </a:lnTo>
                    <a:lnTo>
                      <a:pt x="210" y="36"/>
                    </a:lnTo>
                    <a:lnTo>
                      <a:pt x="76" y="54"/>
                    </a:lnTo>
                    <a:lnTo>
                      <a:pt x="28" y="62"/>
                    </a:lnTo>
                    <a:lnTo>
                      <a:pt x="0" y="70"/>
                    </a:lnTo>
                    <a:lnTo>
                      <a:pt x="48" y="244"/>
                    </a:lnTo>
                    <a:lnTo>
                      <a:pt x="48" y="244"/>
                    </a:lnTo>
                    <a:lnTo>
                      <a:pt x="210" y="246"/>
                    </a:lnTo>
                    <a:lnTo>
                      <a:pt x="342" y="250"/>
                    </a:lnTo>
                    <a:lnTo>
                      <a:pt x="443" y="252"/>
                    </a:lnTo>
                    <a:lnTo>
                      <a:pt x="443" y="252"/>
                    </a:lnTo>
                    <a:lnTo>
                      <a:pt x="477" y="254"/>
                    </a:lnTo>
                    <a:lnTo>
                      <a:pt x="511" y="254"/>
                    </a:lnTo>
                    <a:lnTo>
                      <a:pt x="569" y="250"/>
                    </a:lnTo>
                    <a:lnTo>
                      <a:pt x="609" y="246"/>
                    </a:lnTo>
                    <a:lnTo>
                      <a:pt x="625" y="244"/>
                    </a:lnTo>
                    <a:lnTo>
                      <a:pt x="625" y="244"/>
                    </a:lnTo>
                    <a:lnTo>
                      <a:pt x="645" y="234"/>
                    </a:lnTo>
                    <a:lnTo>
                      <a:pt x="661" y="220"/>
                    </a:lnTo>
                    <a:lnTo>
                      <a:pt x="675" y="206"/>
                    </a:lnTo>
                    <a:lnTo>
                      <a:pt x="685" y="188"/>
                    </a:lnTo>
                    <a:lnTo>
                      <a:pt x="695" y="168"/>
                    </a:lnTo>
                    <a:lnTo>
                      <a:pt x="703" y="148"/>
                    </a:lnTo>
                    <a:lnTo>
                      <a:pt x="707" y="128"/>
                    </a:lnTo>
                    <a:lnTo>
                      <a:pt x="711" y="106"/>
                    </a:lnTo>
                    <a:lnTo>
                      <a:pt x="715" y="66"/>
                    </a:lnTo>
                    <a:lnTo>
                      <a:pt x="717" y="32"/>
                    </a:lnTo>
                    <a:lnTo>
                      <a:pt x="715" y="0"/>
                    </a:lnTo>
                    <a:lnTo>
                      <a:pt x="715" y="0"/>
                    </a:lnTo>
                    <a:lnTo>
                      <a:pt x="675" y="2"/>
                    </a:lnTo>
                    <a:lnTo>
                      <a:pt x="499" y="1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78" name="Google Shape;1378;g2dcae107fb3_0_966"/>
              <p:cNvSpPr/>
              <p:nvPr/>
            </p:nvSpPr>
            <p:spPr>
              <a:xfrm>
                <a:off x="9259889" y="3949700"/>
                <a:ext cx="0" cy="0"/>
              </a:xfrm>
              <a:custGeom>
                <a:rect b="b" l="l" r="r" t="t"/>
                <a:pathLst>
                  <a:path extrusionOk="0" h="120000" w="120000">
                    <a:moveTo>
                      <a:pt x="0" y="0"/>
                    </a:moveTo>
                    <a:lnTo>
                      <a:pt x="0" y="0"/>
                    </a:lnTo>
                    <a:lnTo>
                      <a:pt x="0" y="0"/>
                    </a:lnTo>
                    <a:close/>
                  </a:path>
                </a:pathLst>
              </a:custGeom>
              <a:solidFill>
                <a:srgbClr val="D4916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79" name="Google Shape;1379;g2dcae107fb3_0_966"/>
              <p:cNvSpPr/>
              <p:nvPr/>
            </p:nvSpPr>
            <p:spPr>
              <a:xfrm>
                <a:off x="9259889" y="3949700"/>
                <a:ext cx="0" cy="0"/>
              </a:xfrm>
              <a:custGeom>
                <a:rect b="b" l="l" r="r" t="t"/>
                <a:pathLst>
                  <a:path extrusionOk="0" h="120000" w="120000">
                    <a:moveTo>
                      <a:pt x="0" y="0"/>
                    </a:move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80" name="Google Shape;1380;g2dcae107fb3_0_966"/>
              <p:cNvSpPr/>
              <p:nvPr/>
            </p:nvSpPr>
            <p:spPr>
              <a:xfrm>
                <a:off x="7689851" y="4006850"/>
                <a:ext cx="581025" cy="1114425"/>
              </a:xfrm>
              <a:custGeom>
                <a:rect b="b" l="l" r="r" t="t"/>
                <a:pathLst>
                  <a:path extrusionOk="0" h="702" w="366">
                    <a:moveTo>
                      <a:pt x="236" y="8"/>
                    </a:moveTo>
                    <a:lnTo>
                      <a:pt x="236" y="8"/>
                    </a:lnTo>
                    <a:lnTo>
                      <a:pt x="230" y="10"/>
                    </a:lnTo>
                    <a:lnTo>
                      <a:pt x="224" y="14"/>
                    </a:lnTo>
                    <a:lnTo>
                      <a:pt x="214" y="26"/>
                    </a:lnTo>
                    <a:lnTo>
                      <a:pt x="206" y="40"/>
                    </a:lnTo>
                    <a:lnTo>
                      <a:pt x="204" y="46"/>
                    </a:lnTo>
                    <a:lnTo>
                      <a:pt x="204" y="46"/>
                    </a:lnTo>
                    <a:lnTo>
                      <a:pt x="184" y="98"/>
                    </a:lnTo>
                    <a:lnTo>
                      <a:pt x="156" y="180"/>
                    </a:lnTo>
                    <a:lnTo>
                      <a:pt x="88" y="388"/>
                    </a:lnTo>
                    <a:lnTo>
                      <a:pt x="28" y="582"/>
                    </a:lnTo>
                    <a:lnTo>
                      <a:pt x="8" y="644"/>
                    </a:lnTo>
                    <a:lnTo>
                      <a:pt x="0" y="668"/>
                    </a:lnTo>
                    <a:lnTo>
                      <a:pt x="0" y="668"/>
                    </a:lnTo>
                    <a:lnTo>
                      <a:pt x="0" y="672"/>
                    </a:lnTo>
                    <a:lnTo>
                      <a:pt x="2" y="676"/>
                    </a:lnTo>
                    <a:lnTo>
                      <a:pt x="8" y="680"/>
                    </a:lnTo>
                    <a:lnTo>
                      <a:pt x="14" y="684"/>
                    </a:lnTo>
                    <a:lnTo>
                      <a:pt x="30" y="690"/>
                    </a:lnTo>
                    <a:lnTo>
                      <a:pt x="50" y="696"/>
                    </a:lnTo>
                    <a:lnTo>
                      <a:pt x="88" y="700"/>
                    </a:lnTo>
                    <a:lnTo>
                      <a:pt x="104" y="702"/>
                    </a:lnTo>
                    <a:lnTo>
                      <a:pt x="104" y="702"/>
                    </a:lnTo>
                    <a:lnTo>
                      <a:pt x="128" y="666"/>
                    </a:lnTo>
                    <a:lnTo>
                      <a:pt x="182" y="578"/>
                    </a:lnTo>
                    <a:lnTo>
                      <a:pt x="212" y="526"/>
                    </a:lnTo>
                    <a:lnTo>
                      <a:pt x="240" y="476"/>
                    </a:lnTo>
                    <a:lnTo>
                      <a:pt x="262" y="428"/>
                    </a:lnTo>
                    <a:lnTo>
                      <a:pt x="270" y="408"/>
                    </a:lnTo>
                    <a:lnTo>
                      <a:pt x="276" y="390"/>
                    </a:lnTo>
                    <a:lnTo>
                      <a:pt x="276" y="390"/>
                    </a:lnTo>
                    <a:lnTo>
                      <a:pt x="282" y="370"/>
                    </a:lnTo>
                    <a:lnTo>
                      <a:pt x="288" y="352"/>
                    </a:lnTo>
                    <a:lnTo>
                      <a:pt x="296" y="332"/>
                    </a:lnTo>
                    <a:lnTo>
                      <a:pt x="306" y="314"/>
                    </a:lnTo>
                    <a:lnTo>
                      <a:pt x="316" y="296"/>
                    </a:lnTo>
                    <a:lnTo>
                      <a:pt x="330" y="278"/>
                    </a:lnTo>
                    <a:lnTo>
                      <a:pt x="346" y="262"/>
                    </a:lnTo>
                    <a:lnTo>
                      <a:pt x="366" y="248"/>
                    </a:lnTo>
                    <a:lnTo>
                      <a:pt x="366" y="248"/>
                    </a:lnTo>
                    <a:lnTo>
                      <a:pt x="360" y="210"/>
                    </a:lnTo>
                    <a:lnTo>
                      <a:pt x="342" y="128"/>
                    </a:lnTo>
                    <a:lnTo>
                      <a:pt x="324" y="44"/>
                    </a:lnTo>
                    <a:lnTo>
                      <a:pt x="314" y="4"/>
                    </a:lnTo>
                    <a:lnTo>
                      <a:pt x="314" y="4"/>
                    </a:lnTo>
                    <a:lnTo>
                      <a:pt x="292" y="0"/>
                    </a:lnTo>
                    <a:lnTo>
                      <a:pt x="272" y="0"/>
                    </a:lnTo>
                    <a:lnTo>
                      <a:pt x="254" y="2"/>
                    </a:lnTo>
                    <a:lnTo>
                      <a:pt x="236" y="8"/>
                    </a:lnTo>
                    <a:close/>
                  </a:path>
                </a:pathLst>
              </a:custGeom>
              <a:solidFill>
                <a:srgbClr val="D4916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81" name="Google Shape;1381;g2dcae107fb3_0_966"/>
              <p:cNvSpPr/>
              <p:nvPr/>
            </p:nvSpPr>
            <p:spPr>
              <a:xfrm>
                <a:off x="7689851" y="4006850"/>
                <a:ext cx="581025" cy="1114425"/>
              </a:xfrm>
              <a:custGeom>
                <a:rect b="b" l="l" r="r" t="t"/>
                <a:pathLst>
                  <a:path extrusionOk="0" h="702" w="366">
                    <a:moveTo>
                      <a:pt x="236" y="8"/>
                    </a:moveTo>
                    <a:lnTo>
                      <a:pt x="236" y="8"/>
                    </a:lnTo>
                    <a:lnTo>
                      <a:pt x="230" y="10"/>
                    </a:lnTo>
                    <a:lnTo>
                      <a:pt x="224" y="14"/>
                    </a:lnTo>
                    <a:lnTo>
                      <a:pt x="214" y="26"/>
                    </a:lnTo>
                    <a:lnTo>
                      <a:pt x="206" y="40"/>
                    </a:lnTo>
                    <a:lnTo>
                      <a:pt x="204" y="46"/>
                    </a:lnTo>
                    <a:lnTo>
                      <a:pt x="204" y="46"/>
                    </a:lnTo>
                    <a:lnTo>
                      <a:pt x="184" y="98"/>
                    </a:lnTo>
                    <a:lnTo>
                      <a:pt x="156" y="180"/>
                    </a:lnTo>
                    <a:lnTo>
                      <a:pt x="88" y="388"/>
                    </a:lnTo>
                    <a:lnTo>
                      <a:pt x="28" y="582"/>
                    </a:lnTo>
                    <a:lnTo>
                      <a:pt x="8" y="644"/>
                    </a:lnTo>
                    <a:lnTo>
                      <a:pt x="0" y="668"/>
                    </a:lnTo>
                    <a:lnTo>
                      <a:pt x="0" y="668"/>
                    </a:lnTo>
                    <a:lnTo>
                      <a:pt x="0" y="672"/>
                    </a:lnTo>
                    <a:lnTo>
                      <a:pt x="2" y="676"/>
                    </a:lnTo>
                    <a:lnTo>
                      <a:pt x="8" y="680"/>
                    </a:lnTo>
                    <a:lnTo>
                      <a:pt x="14" y="684"/>
                    </a:lnTo>
                    <a:lnTo>
                      <a:pt x="30" y="690"/>
                    </a:lnTo>
                    <a:lnTo>
                      <a:pt x="50" y="696"/>
                    </a:lnTo>
                    <a:lnTo>
                      <a:pt x="88" y="700"/>
                    </a:lnTo>
                    <a:lnTo>
                      <a:pt x="104" y="702"/>
                    </a:lnTo>
                    <a:lnTo>
                      <a:pt x="104" y="702"/>
                    </a:lnTo>
                    <a:lnTo>
                      <a:pt x="128" y="666"/>
                    </a:lnTo>
                    <a:lnTo>
                      <a:pt x="182" y="578"/>
                    </a:lnTo>
                    <a:lnTo>
                      <a:pt x="212" y="526"/>
                    </a:lnTo>
                    <a:lnTo>
                      <a:pt x="240" y="476"/>
                    </a:lnTo>
                    <a:lnTo>
                      <a:pt x="262" y="428"/>
                    </a:lnTo>
                    <a:lnTo>
                      <a:pt x="270" y="408"/>
                    </a:lnTo>
                    <a:lnTo>
                      <a:pt x="276" y="390"/>
                    </a:lnTo>
                    <a:lnTo>
                      <a:pt x="276" y="390"/>
                    </a:lnTo>
                    <a:lnTo>
                      <a:pt x="282" y="370"/>
                    </a:lnTo>
                    <a:lnTo>
                      <a:pt x="288" y="352"/>
                    </a:lnTo>
                    <a:lnTo>
                      <a:pt x="296" y="332"/>
                    </a:lnTo>
                    <a:lnTo>
                      <a:pt x="306" y="314"/>
                    </a:lnTo>
                    <a:lnTo>
                      <a:pt x="316" y="296"/>
                    </a:lnTo>
                    <a:lnTo>
                      <a:pt x="330" y="278"/>
                    </a:lnTo>
                    <a:lnTo>
                      <a:pt x="346" y="262"/>
                    </a:lnTo>
                    <a:lnTo>
                      <a:pt x="366" y="248"/>
                    </a:lnTo>
                    <a:lnTo>
                      <a:pt x="366" y="248"/>
                    </a:lnTo>
                    <a:lnTo>
                      <a:pt x="360" y="210"/>
                    </a:lnTo>
                    <a:lnTo>
                      <a:pt x="342" y="128"/>
                    </a:lnTo>
                    <a:lnTo>
                      <a:pt x="324" y="44"/>
                    </a:lnTo>
                    <a:lnTo>
                      <a:pt x="314" y="4"/>
                    </a:lnTo>
                    <a:lnTo>
                      <a:pt x="314" y="4"/>
                    </a:lnTo>
                    <a:lnTo>
                      <a:pt x="292" y="0"/>
                    </a:lnTo>
                    <a:lnTo>
                      <a:pt x="272" y="0"/>
                    </a:lnTo>
                    <a:lnTo>
                      <a:pt x="254" y="2"/>
                    </a:lnTo>
                    <a:lnTo>
                      <a:pt x="236" y="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82" name="Google Shape;1382;g2dcae107fb3_0_966"/>
              <p:cNvSpPr/>
              <p:nvPr/>
            </p:nvSpPr>
            <p:spPr>
              <a:xfrm>
                <a:off x="7794626" y="4216400"/>
                <a:ext cx="422275" cy="869950"/>
              </a:xfrm>
              <a:custGeom>
                <a:rect b="b" l="l" r="r" t="t"/>
                <a:pathLst>
                  <a:path extrusionOk="0" h="548" w="266">
                    <a:moveTo>
                      <a:pt x="250" y="0"/>
                    </a:moveTo>
                    <a:lnTo>
                      <a:pt x="250" y="0"/>
                    </a:lnTo>
                    <a:lnTo>
                      <a:pt x="240" y="28"/>
                    </a:lnTo>
                    <a:lnTo>
                      <a:pt x="228" y="56"/>
                    </a:lnTo>
                    <a:lnTo>
                      <a:pt x="204" y="110"/>
                    </a:lnTo>
                    <a:lnTo>
                      <a:pt x="148" y="216"/>
                    </a:lnTo>
                    <a:lnTo>
                      <a:pt x="148" y="216"/>
                    </a:lnTo>
                    <a:lnTo>
                      <a:pt x="118" y="276"/>
                    </a:lnTo>
                    <a:lnTo>
                      <a:pt x="90" y="338"/>
                    </a:lnTo>
                    <a:lnTo>
                      <a:pt x="62" y="400"/>
                    </a:lnTo>
                    <a:lnTo>
                      <a:pt x="36" y="462"/>
                    </a:lnTo>
                    <a:lnTo>
                      <a:pt x="36" y="462"/>
                    </a:lnTo>
                    <a:lnTo>
                      <a:pt x="0" y="534"/>
                    </a:lnTo>
                    <a:lnTo>
                      <a:pt x="52" y="548"/>
                    </a:lnTo>
                    <a:lnTo>
                      <a:pt x="52" y="548"/>
                    </a:lnTo>
                    <a:lnTo>
                      <a:pt x="90" y="488"/>
                    </a:lnTo>
                    <a:lnTo>
                      <a:pt x="140" y="408"/>
                    </a:lnTo>
                    <a:lnTo>
                      <a:pt x="162" y="364"/>
                    </a:lnTo>
                    <a:lnTo>
                      <a:pt x="184" y="324"/>
                    </a:lnTo>
                    <a:lnTo>
                      <a:pt x="200" y="288"/>
                    </a:lnTo>
                    <a:lnTo>
                      <a:pt x="210" y="258"/>
                    </a:lnTo>
                    <a:lnTo>
                      <a:pt x="210" y="258"/>
                    </a:lnTo>
                    <a:lnTo>
                      <a:pt x="218" y="230"/>
                    </a:lnTo>
                    <a:lnTo>
                      <a:pt x="230" y="202"/>
                    </a:lnTo>
                    <a:lnTo>
                      <a:pt x="244" y="174"/>
                    </a:lnTo>
                    <a:lnTo>
                      <a:pt x="252" y="162"/>
                    </a:lnTo>
                    <a:lnTo>
                      <a:pt x="264" y="148"/>
                    </a:lnTo>
                    <a:lnTo>
                      <a:pt x="266" y="86"/>
                    </a:lnTo>
                    <a:lnTo>
                      <a:pt x="266" y="86"/>
                    </a:lnTo>
                    <a:lnTo>
                      <a:pt x="256" y="44"/>
                    </a:lnTo>
                    <a:lnTo>
                      <a:pt x="250" y="0"/>
                    </a:lnTo>
                    <a:close/>
                  </a:path>
                </a:pathLst>
              </a:custGeom>
              <a:solidFill>
                <a:srgbClr val="C98A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83" name="Google Shape;1383;g2dcae107fb3_0_966"/>
              <p:cNvSpPr/>
              <p:nvPr/>
            </p:nvSpPr>
            <p:spPr>
              <a:xfrm>
                <a:off x="7794626" y="4216400"/>
                <a:ext cx="422275" cy="869950"/>
              </a:xfrm>
              <a:custGeom>
                <a:rect b="b" l="l" r="r" t="t"/>
                <a:pathLst>
                  <a:path extrusionOk="0" h="548" w="266">
                    <a:moveTo>
                      <a:pt x="250" y="0"/>
                    </a:moveTo>
                    <a:lnTo>
                      <a:pt x="250" y="0"/>
                    </a:lnTo>
                    <a:lnTo>
                      <a:pt x="240" y="28"/>
                    </a:lnTo>
                    <a:lnTo>
                      <a:pt x="228" y="56"/>
                    </a:lnTo>
                    <a:lnTo>
                      <a:pt x="204" y="110"/>
                    </a:lnTo>
                    <a:lnTo>
                      <a:pt x="148" y="216"/>
                    </a:lnTo>
                    <a:lnTo>
                      <a:pt x="148" y="216"/>
                    </a:lnTo>
                    <a:lnTo>
                      <a:pt x="118" y="276"/>
                    </a:lnTo>
                    <a:lnTo>
                      <a:pt x="90" y="338"/>
                    </a:lnTo>
                    <a:lnTo>
                      <a:pt x="62" y="400"/>
                    </a:lnTo>
                    <a:lnTo>
                      <a:pt x="36" y="462"/>
                    </a:lnTo>
                    <a:lnTo>
                      <a:pt x="36" y="462"/>
                    </a:lnTo>
                    <a:lnTo>
                      <a:pt x="0" y="534"/>
                    </a:lnTo>
                    <a:lnTo>
                      <a:pt x="52" y="548"/>
                    </a:lnTo>
                    <a:lnTo>
                      <a:pt x="52" y="548"/>
                    </a:lnTo>
                    <a:lnTo>
                      <a:pt x="90" y="488"/>
                    </a:lnTo>
                    <a:lnTo>
                      <a:pt x="140" y="408"/>
                    </a:lnTo>
                    <a:lnTo>
                      <a:pt x="162" y="364"/>
                    </a:lnTo>
                    <a:lnTo>
                      <a:pt x="184" y="324"/>
                    </a:lnTo>
                    <a:lnTo>
                      <a:pt x="200" y="288"/>
                    </a:lnTo>
                    <a:lnTo>
                      <a:pt x="210" y="258"/>
                    </a:lnTo>
                    <a:lnTo>
                      <a:pt x="210" y="258"/>
                    </a:lnTo>
                    <a:lnTo>
                      <a:pt x="218" y="230"/>
                    </a:lnTo>
                    <a:lnTo>
                      <a:pt x="230" y="202"/>
                    </a:lnTo>
                    <a:lnTo>
                      <a:pt x="244" y="174"/>
                    </a:lnTo>
                    <a:lnTo>
                      <a:pt x="252" y="162"/>
                    </a:lnTo>
                    <a:lnTo>
                      <a:pt x="264" y="148"/>
                    </a:lnTo>
                    <a:lnTo>
                      <a:pt x="266" y="86"/>
                    </a:lnTo>
                    <a:lnTo>
                      <a:pt x="266" y="86"/>
                    </a:lnTo>
                    <a:lnTo>
                      <a:pt x="256" y="44"/>
                    </a:lnTo>
                    <a:lnTo>
                      <a:pt x="25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84" name="Google Shape;1384;g2dcae107fb3_0_966"/>
              <p:cNvSpPr/>
              <p:nvPr/>
            </p:nvSpPr>
            <p:spPr>
              <a:xfrm>
                <a:off x="8166101" y="3917950"/>
                <a:ext cx="1109663" cy="565150"/>
              </a:xfrm>
              <a:custGeom>
                <a:rect b="b" l="l" r="r" t="t"/>
                <a:pathLst>
                  <a:path extrusionOk="0" h="356" w="699">
                    <a:moveTo>
                      <a:pt x="485" y="0"/>
                    </a:moveTo>
                    <a:lnTo>
                      <a:pt x="485" y="0"/>
                    </a:lnTo>
                    <a:lnTo>
                      <a:pt x="469" y="8"/>
                    </a:lnTo>
                    <a:lnTo>
                      <a:pt x="469" y="8"/>
                    </a:lnTo>
                    <a:lnTo>
                      <a:pt x="445" y="14"/>
                    </a:lnTo>
                    <a:lnTo>
                      <a:pt x="417" y="18"/>
                    </a:lnTo>
                    <a:lnTo>
                      <a:pt x="351" y="28"/>
                    </a:lnTo>
                    <a:lnTo>
                      <a:pt x="278" y="34"/>
                    </a:lnTo>
                    <a:lnTo>
                      <a:pt x="202" y="38"/>
                    </a:lnTo>
                    <a:lnTo>
                      <a:pt x="68" y="42"/>
                    </a:lnTo>
                    <a:lnTo>
                      <a:pt x="0" y="44"/>
                    </a:lnTo>
                    <a:lnTo>
                      <a:pt x="0" y="44"/>
                    </a:lnTo>
                    <a:lnTo>
                      <a:pt x="6" y="82"/>
                    </a:lnTo>
                    <a:lnTo>
                      <a:pt x="10" y="122"/>
                    </a:lnTo>
                    <a:lnTo>
                      <a:pt x="18" y="200"/>
                    </a:lnTo>
                    <a:lnTo>
                      <a:pt x="24" y="240"/>
                    </a:lnTo>
                    <a:lnTo>
                      <a:pt x="34" y="280"/>
                    </a:lnTo>
                    <a:lnTo>
                      <a:pt x="40" y="300"/>
                    </a:lnTo>
                    <a:lnTo>
                      <a:pt x="48" y="318"/>
                    </a:lnTo>
                    <a:lnTo>
                      <a:pt x="56" y="338"/>
                    </a:lnTo>
                    <a:lnTo>
                      <a:pt x="66" y="356"/>
                    </a:lnTo>
                    <a:lnTo>
                      <a:pt x="66" y="356"/>
                    </a:lnTo>
                    <a:lnTo>
                      <a:pt x="112" y="348"/>
                    </a:lnTo>
                    <a:lnTo>
                      <a:pt x="164" y="342"/>
                    </a:lnTo>
                    <a:lnTo>
                      <a:pt x="220" y="338"/>
                    </a:lnTo>
                    <a:lnTo>
                      <a:pt x="276" y="336"/>
                    </a:lnTo>
                    <a:lnTo>
                      <a:pt x="377" y="336"/>
                    </a:lnTo>
                    <a:lnTo>
                      <a:pt x="445" y="340"/>
                    </a:lnTo>
                    <a:lnTo>
                      <a:pt x="445" y="340"/>
                    </a:lnTo>
                    <a:lnTo>
                      <a:pt x="479" y="340"/>
                    </a:lnTo>
                    <a:lnTo>
                      <a:pt x="513" y="340"/>
                    </a:lnTo>
                    <a:lnTo>
                      <a:pt x="571" y="336"/>
                    </a:lnTo>
                    <a:lnTo>
                      <a:pt x="611" y="332"/>
                    </a:lnTo>
                    <a:lnTo>
                      <a:pt x="627" y="330"/>
                    </a:lnTo>
                    <a:lnTo>
                      <a:pt x="627" y="330"/>
                    </a:lnTo>
                    <a:lnTo>
                      <a:pt x="637" y="326"/>
                    </a:lnTo>
                    <a:lnTo>
                      <a:pt x="647" y="320"/>
                    </a:lnTo>
                    <a:lnTo>
                      <a:pt x="655" y="312"/>
                    </a:lnTo>
                    <a:lnTo>
                      <a:pt x="663" y="304"/>
                    </a:lnTo>
                    <a:lnTo>
                      <a:pt x="675" y="286"/>
                    </a:lnTo>
                    <a:lnTo>
                      <a:pt x="685" y="264"/>
                    </a:lnTo>
                    <a:lnTo>
                      <a:pt x="691" y="238"/>
                    </a:lnTo>
                    <a:lnTo>
                      <a:pt x="695" y="212"/>
                    </a:lnTo>
                    <a:lnTo>
                      <a:pt x="699" y="186"/>
                    </a:lnTo>
                    <a:lnTo>
                      <a:pt x="699" y="158"/>
                    </a:lnTo>
                    <a:lnTo>
                      <a:pt x="699" y="106"/>
                    </a:lnTo>
                    <a:lnTo>
                      <a:pt x="695" y="62"/>
                    </a:lnTo>
                    <a:lnTo>
                      <a:pt x="689" y="20"/>
                    </a:lnTo>
                    <a:lnTo>
                      <a:pt x="689" y="20"/>
                    </a:lnTo>
                    <a:lnTo>
                      <a:pt x="689" y="18"/>
                    </a:lnTo>
                    <a:lnTo>
                      <a:pt x="687" y="16"/>
                    </a:lnTo>
                    <a:lnTo>
                      <a:pt x="681" y="12"/>
                    </a:lnTo>
                    <a:lnTo>
                      <a:pt x="669" y="8"/>
                    </a:lnTo>
                    <a:lnTo>
                      <a:pt x="645" y="4"/>
                    </a:lnTo>
                    <a:lnTo>
                      <a:pt x="609" y="0"/>
                    </a:lnTo>
                    <a:lnTo>
                      <a:pt x="555" y="0"/>
                    </a:lnTo>
                    <a:lnTo>
                      <a:pt x="485" y="0"/>
                    </a:lnTo>
                    <a:close/>
                  </a:path>
                </a:pathLst>
              </a:custGeom>
              <a:solidFill>
                <a:srgbClr val="FFB6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85" name="Google Shape;1385;g2dcae107fb3_0_966"/>
              <p:cNvSpPr/>
              <p:nvPr/>
            </p:nvSpPr>
            <p:spPr>
              <a:xfrm>
                <a:off x="8166101" y="3917950"/>
                <a:ext cx="1109663" cy="565150"/>
              </a:xfrm>
              <a:custGeom>
                <a:rect b="b" l="l" r="r" t="t"/>
                <a:pathLst>
                  <a:path extrusionOk="0" h="356" w="699">
                    <a:moveTo>
                      <a:pt x="485" y="0"/>
                    </a:moveTo>
                    <a:lnTo>
                      <a:pt x="485" y="0"/>
                    </a:lnTo>
                    <a:lnTo>
                      <a:pt x="469" y="8"/>
                    </a:lnTo>
                    <a:lnTo>
                      <a:pt x="469" y="8"/>
                    </a:lnTo>
                    <a:lnTo>
                      <a:pt x="445" y="14"/>
                    </a:lnTo>
                    <a:lnTo>
                      <a:pt x="417" y="18"/>
                    </a:lnTo>
                    <a:lnTo>
                      <a:pt x="351" y="28"/>
                    </a:lnTo>
                    <a:lnTo>
                      <a:pt x="278" y="34"/>
                    </a:lnTo>
                    <a:lnTo>
                      <a:pt x="202" y="38"/>
                    </a:lnTo>
                    <a:lnTo>
                      <a:pt x="68" y="42"/>
                    </a:lnTo>
                    <a:lnTo>
                      <a:pt x="0" y="44"/>
                    </a:lnTo>
                    <a:lnTo>
                      <a:pt x="0" y="44"/>
                    </a:lnTo>
                    <a:lnTo>
                      <a:pt x="6" y="82"/>
                    </a:lnTo>
                    <a:lnTo>
                      <a:pt x="10" y="122"/>
                    </a:lnTo>
                    <a:lnTo>
                      <a:pt x="18" y="200"/>
                    </a:lnTo>
                    <a:lnTo>
                      <a:pt x="24" y="240"/>
                    </a:lnTo>
                    <a:lnTo>
                      <a:pt x="34" y="280"/>
                    </a:lnTo>
                    <a:lnTo>
                      <a:pt x="40" y="300"/>
                    </a:lnTo>
                    <a:lnTo>
                      <a:pt x="48" y="318"/>
                    </a:lnTo>
                    <a:lnTo>
                      <a:pt x="56" y="338"/>
                    </a:lnTo>
                    <a:lnTo>
                      <a:pt x="66" y="356"/>
                    </a:lnTo>
                    <a:lnTo>
                      <a:pt x="66" y="356"/>
                    </a:lnTo>
                    <a:lnTo>
                      <a:pt x="112" y="348"/>
                    </a:lnTo>
                    <a:lnTo>
                      <a:pt x="164" y="342"/>
                    </a:lnTo>
                    <a:lnTo>
                      <a:pt x="220" y="338"/>
                    </a:lnTo>
                    <a:lnTo>
                      <a:pt x="276" y="336"/>
                    </a:lnTo>
                    <a:lnTo>
                      <a:pt x="377" y="336"/>
                    </a:lnTo>
                    <a:lnTo>
                      <a:pt x="445" y="340"/>
                    </a:lnTo>
                    <a:lnTo>
                      <a:pt x="445" y="340"/>
                    </a:lnTo>
                    <a:lnTo>
                      <a:pt x="479" y="340"/>
                    </a:lnTo>
                    <a:lnTo>
                      <a:pt x="513" y="340"/>
                    </a:lnTo>
                    <a:lnTo>
                      <a:pt x="571" y="336"/>
                    </a:lnTo>
                    <a:lnTo>
                      <a:pt x="611" y="332"/>
                    </a:lnTo>
                    <a:lnTo>
                      <a:pt x="627" y="330"/>
                    </a:lnTo>
                    <a:lnTo>
                      <a:pt x="627" y="330"/>
                    </a:lnTo>
                    <a:lnTo>
                      <a:pt x="637" y="326"/>
                    </a:lnTo>
                    <a:lnTo>
                      <a:pt x="647" y="320"/>
                    </a:lnTo>
                    <a:lnTo>
                      <a:pt x="655" y="312"/>
                    </a:lnTo>
                    <a:lnTo>
                      <a:pt x="663" y="304"/>
                    </a:lnTo>
                    <a:lnTo>
                      <a:pt x="675" y="286"/>
                    </a:lnTo>
                    <a:lnTo>
                      <a:pt x="685" y="264"/>
                    </a:lnTo>
                    <a:lnTo>
                      <a:pt x="691" y="238"/>
                    </a:lnTo>
                    <a:lnTo>
                      <a:pt x="695" y="212"/>
                    </a:lnTo>
                    <a:lnTo>
                      <a:pt x="699" y="186"/>
                    </a:lnTo>
                    <a:lnTo>
                      <a:pt x="699" y="158"/>
                    </a:lnTo>
                    <a:lnTo>
                      <a:pt x="699" y="106"/>
                    </a:lnTo>
                    <a:lnTo>
                      <a:pt x="695" y="62"/>
                    </a:lnTo>
                    <a:lnTo>
                      <a:pt x="689" y="20"/>
                    </a:lnTo>
                    <a:lnTo>
                      <a:pt x="689" y="20"/>
                    </a:lnTo>
                    <a:lnTo>
                      <a:pt x="689" y="18"/>
                    </a:lnTo>
                    <a:lnTo>
                      <a:pt x="687" y="16"/>
                    </a:lnTo>
                    <a:lnTo>
                      <a:pt x="681" y="12"/>
                    </a:lnTo>
                    <a:lnTo>
                      <a:pt x="669" y="8"/>
                    </a:lnTo>
                    <a:lnTo>
                      <a:pt x="645" y="4"/>
                    </a:lnTo>
                    <a:lnTo>
                      <a:pt x="609" y="0"/>
                    </a:lnTo>
                    <a:lnTo>
                      <a:pt x="555" y="0"/>
                    </a:lnTo>
                    <a:lnTo>
                      <a:pt x="485"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86" name="Google Shape;1386;g2dcae107fb3_0_966"/>
              <p:cNvSpPr/>
              <p:nvPr/>
            </p:nvSpPr>
            <p:spPr>
              <a:xfrm>
                <a:off x="8528051" y="2854325"/>
                <a:ext cx="969963" cy="1320800"/>
              </a:xfrm>
              <a:custGeom>
                <a:rect b="b" l="l" r="r" t="t"/>
                <a:pathLst>
                  <a:path extrusionOk="0" h="832" w="611">
                    <a:moveTo>
                      <a:pt x="359" y="62"/>
                    </a:moveTo>
                    <a:lnTo>
                      <a:pt x="359" y="62"/>
                    </a:lnTo>
                    <a:lnTo>
                      <a:pt x="295" y="142"/>
                    </a:lnTo>
                    <a:lnTo>
                      <a:pt x="237" y="214"/>
                    </a:lnTo>
                    <a:lnTo>
                      <a:pt x="185" y="284"/>
                    </a:lnTo>
                    <a:lnTo>
                      <a:pt x="185" y="284"/>
                    </a:lnTo>
                    <a:lnTo>
                      <a:pt x="175" y="298"/>
                    </a:lnTo>
                    <a:lnTo>
                      <a:pt x="165" y="312"/>
                    </a:lnTo>
                    <a:lnTo>
                      <a:pt x="155" y="338"/>
                    </a:lnTo>
                    <a:lnTo>
                      <a:pt x="149" y="360"/>
                    </a:lnTo>
                    <a:lnTo>
                      <a:pt x="149" y="378"/>
                    </a:lnTo>
                    <a:lnTo>
                      <a:pt x="151" y="392"/>
                    </a:lnTo>
                    <a:lnTo>
                      <a:pt x="153" y="402"/>
                    </a:lnTo>
                    <a:lnTo>
                      <a:pt x="159" y="410"/>
                    </a:lnTo>
                    <a:lnTo>
                      <a:pt x="159" y="410"/>
                    </a:lnTo>
                    <a:lnTo>
                      <a:pt x="76" y="576"/>
                    </a:lnTo>
                    <a:lnTo>
                      <a:pt x="0" y="720"/>
                    </a:lnTo>
                    <a:lnTo>
                      <a:pt x="443" y="832"/>
                    </a:lnTo>
                    <a:lnTo>
                      <a:pt x="443" y="832"/>
                    </a:lnTo>
                    <a:lnTo>
                      <a:pt x="451" y="810"/>
                    </a:lnTo>
                    <a:lnTo>
                      <a:pt x="459" y="782"/>
                    </a:lnTo>
                    <a:lnTo>
                      <a:pt x="467" y="748"/>
                    </a:lnTo>
                    <a:lnTo>
                      <a:pt x="475" y="712"/>
                    </a:lnTo>
                    <a:lnTo>
                      <a:pt x="485" y="638"/>
                    </a:lnTo>
                    <a:lnTo>
                      <a:pt x="493" y="576"/>
                    </a:lnTo>
                    <a:lnTo>
                      <a:pt x="493" y="576"/>
                    </a:lnTo>
                    <a:lnTo>
                      <a:pt x="497" y="548"/>
                    </a:lnTo>
                    <a:lnTo>
                      <a:pt x="505" y="516"/>
                    </a:lnTo>
                    <a:lnTo>
                      <a:pt x="515" y="480"/>
                    </a:lnTo>
                    <a:lnTo>
                      <a:pt x="527" y="440"/>
                    </a:lnTo>
                    <a:lnTo>
                      <a:pt x="557" y="354"/>
                    </a:lnTo>
                    <a:lnTo>
                      <a:pt x="589" y="270"/>
                    </a:lnTo>
                    <a:lnTo>
                      <a:pt x="589" y="270"/>
                    </a:lnTo>
                    <a:lnTo>
                      <a:pt x="597" y="248"/>
                    </a:lnTo>
                    <a:lnTo>
                      <a:pt x="601" y="228"/>
                    </a:lnTo>
                    <a:lnTo>
                      <a:pt x="609" y="188"/>
                    </a:lnTo>
                    <a:lnTo>
                      <a:pt x="611" y="150"/>
                    </a:lnTo>
                    <a:lnTo>
                      <a:pt x="611" y="116"/>
                    </a:lnTo>
                    <a:lnTo>
                      <a:pt x="607" y="86"/>
                    </a:lnTo>
                    <a:lnTo>
                      <a:pt x="605" y="64"/>
                    </a:lnTo>
                    <a:lnTo>
                      <a:pt x="601" y="44"/>
                    </a:lnTo>
                    <a:lnTo>
                      <a:pt x="601" y="44"/>
                    </a:lnTo>
                    <a:lnTo>
                      <a:pt x="593" y="34"/>
                    </a:lnTo>
                    <a:lnTo>
                      <a:pt x="585" y="26"/>
                    </a:lnTo>
                    <a:lnTo>
                      <a:pt x="577" y="18"/>
                    </a:lnTo>
                    <a:lnTo>
                      <a:pt x="569" y="12"/>
                    </a:lnTo>
                    <a:lnTo>
                      <a:pt x="551" y="4"/>
                    </a:lnTo>
                    <a:lnTo>
                      <a:pt x="531" y="0"/>
                    </a:lnTo>
                    <a:lnTo>
                      <a:pt x="511" y="0"/>
                    </a:lnTo>
                    <a:lnTo>
                      <a:pt x="491" y="2"/>
                    </a:lnTo>
                    <a:lnTo>
                      <a:pt x="471" y="6"/>
                    </a:lnTo>
                    <a:lnTo>
                      <a:pt x="451" y="12"/>
                    </a:lnTo>
                    <a:lnTo>
                      <a:pt x="433" y="18"/>
                    </a:lnTo>
                    <a:lnTo>
                      <a:pt x="415" y="26"/>
                    </a:lnTo>
                    <a:lnTo>
                      <a:pt x="387" y="44"/>
                    </a:lnTo>
                    <a:lnTo>
                      <a:pt x="367" y="56"/>
                    </a:lnTo>
                    <a:lnTo>
                      <a:pt x="359" y="62"/>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87" name="Google Shape;1387;g2dcae107fb3_0_966"/>
              <p:cNvSpPr/>
              <p:nvPr/>
            </p:nvSpPr>
            <p:spPr>
              <a:xfrm>
                <a:off x="8528051" y="2854325"/>
                <a:ext cx="969963" cy="1320800"/>
              </a:xfrm>
              <a:custGeom>
                <a:rect b="b" l="l" r="r" t="t"/>
                <a:pathLst>
                  <a:path extrusionOk="0" h="832" w="611">
                    <a:moveTo>
                      <a:pt x="359" y="62"/>
                    </a:moveTo>
                    <a:lnTo>
                      <a:pt x="359" y="62"/>
                    </a:lnTo>
                    <a:lnTo>
                      <a:pt x="295" y="142"/>
                    </a:lnTo>
                    <a:lnTo>
                      <a:pt x="237" y="214"/>
                    </a:lnTo>
                    <a:lnTo>
                      <a:pt x="185" y="284"/>
                    </a:lnTo>
                    <a:lnTo>
                      <a:pt x="185" y="284"/>
                    </a:lnTo>
                    <a:lnTo>
                      <a:pt x="175" y="298"/>
                    </a:lnTo>
                    <a:lnTo>
                      <a:pt x="165" y="312"/>
                    </a:lnTo>
                    <a:lnTo>
                      <a:pt x="155" y="338"/>
                    </a:lnTo>
                    <a:lnTo>
                      <a:pt x="149" y="360"/>
                    </a:lnTo>
                    <a:lnTo>
                      <a:pt x="149" y="378"/>
                    </a:lnTo>
                    <a:lnTo>
                      <a:pt x="151" y="392"/>
                    </a:lnTo>
                    <a:lnTo>
                      <a:pt x="153" y="402"/>
                    </a:lnTo>
                    <a:lnTo>
                      <a:pt x="159" y="410"/>
                    </a:lnTo>
                    <a:lnTo>
                      <a:pt x="159" y="410"/>
                    </a:lnTo>
                    <a:lnTo>
                      <a:pt x="76" y="576"/>
                    </a:lnTo>
                    <a:lnTo>
                      <a:pt x="0" y="720"/>
                    </a:lnTo>
                    <a:lnTo>
                      <a:pt x="443" y="832"/>
                    </a:lnTo>
                    <a:lnTo>
                      <a:pt x="443" y="832"/>
                    </a:lnTo>
                    <a:lnTo>
                      <a:pt x="451" y="810"/>
                    </a:lnTo>
                    <a:lnTo>
                      <a:pt x="459" y="782"/>
                    </a:lnTo>
                    <a:lnTo>
                      <a:pt x="467" y="748"/>
                    </a:lnTo>
                    <a:lnTo>
                      <a:pt x="475" y="712"/>
                    </a:lnTo>
                    <a:lnTo>
                      <a:pt x="485" y="638"/>
                    </a:lnTo>
                    <a:lnTo>
                      <a:pt x="493" y="576"/>
                    </a:lnTo>
                    <a:lnTo>
                      <a:pt x="493" y="576"/>
                    </a:lnTo>
                    <a:lnTo>
                      <a:pt x="497" y="548"/>
                    </a:lnTo>
                    <a:lnTo>
                      <a:pt x="505" y="516"/>
                    </a:lnTo>
                    <a:lnTo>
                      <a:pt x="515" y="480"/>
                    </a:lnTo>
                    <a:lnTo>
                      <a:pt x="527" y="440"/>
                    </a:lnTo>
                    <a:lnTo>
                      <a:pt x="557" y="354"/>
                    </a:lnTo>
                    <a:lnTo>
                      <a:pt x="589" y="270"/>
                    </a:lnTo>
                    <a:lnTo>
                      <a:pt x="589" y="270"/>
                    </a:lnTo>
                    <a:lnTo>
                      <a:pt x="597" y="248"/>
                    </a:lnTo>
                    <a:lnTo>
                      <a:pt x="601" y="228"/>
                    </a:lnTo>
                    <a:lnTo>
                      <a:pt x="609" y="188"/>
                    </a:lnTo>
                    <a:lnTo>
                      <a:pt x="611" y="150"/>
                    </a:lnTo>
                    <a:lnTo>
                      <a:pt x="611" y="116"/>
                    </a:lnTo>
                    <a:lnTo>
                      <a:pt x="607" y="86"/>
                    </a:lnTo>
                    <a:lnTo>
                      <a:pt x="605" y="64"/>
                    </a:lnTo>
                    <a:lnTo>
                      <a:pt x="601" y="44"/>
                    </a:lnTo>
                    <a:lnTo>
                      <a:pt x="601" y="44"/>
                    </a:lnTo>
                    <a:lnTo>
                      <a:pt x="593" y="34"/>
                    </a:lnTo>
                    <a:lnTo>
                      <a:pt x="585" y="26"/>
                    </a:lnTo>
                    <a:lnTo>
                      <a:pt x="577" y="18"/>
                    </a:lnTo>
                    <a:lnTo>
                      <a:pt x="569" y="12"/>
                    </a:lnTo>
                    <a:lnTo>
                      <a:pt x="551" y="4"/>
                    </a:lnTo>
                    <a:lnTo>
                      <a:pt x="531" y="0"/>
                    </a:lnTo>
                    <a:lnTo>
                      <a:pt x="511" y="0"/>
                    </a:lnTo>
                    <a:lnTo>
                      <a:pt x="491" y="2"/>
                    </a:lnTo>
                    <a:lnTo>
                      <a:pt x="471" y="6"/>
                    </a:lnTo>
                    <a:lnTo>
                      <a:pt x="451" y="12"/>
                    </a:lnTo>
                    <a:lnTo>
                      <a:pt x="433" y="18"/>
                    </a:lnTo>
                    <a:lnTo>
                      <a:pt x="415" y="26"/>
                    </a:lnTo>
                    <a:lnTo>
                      <a:pt x="387" y="44"/>
                    </a:lnTo>
                    <a:lnTo>
                      <a:pt x="367" y="56"/>
                    </a:lnTo>
                    <a:lnTo>
                      <a:pt x="359" y="6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88" name="Google Shape;1388;g2dcae107fb3_0_966"/>
              <p:cNvSpPr/>
              <p:nvPr/>
            </p:nvSpPr>
            <p:spPr>
              <a:xfrm>
                <a:off x="9272588" y="2924175"/>
                <a:ext cx="225425" cy="1196975"/>
              </a:xfrm>
              <a:custGeom>
                <a:rect b="b" l="l" r="r" t="t"/>
                <a:pathLst>
                  <a:path extrusionOk="0" h="754" w="142">
                    <a:moveTo>
                      <a:pt x="20" y="570"/>
                    </a:moveTo>
                    <a:lnTo>
                      <a:pt x="20" y="570"/>
                    </a:lnTo>
                    <a:lnTo>
                      <a:pt x="10" y="634"/>
                    </a:lnTo>
                    <a:lnTo>
                      <a:pt x="0" y="700"/>
                    </a:lnTo>
                    <a:lnTo>
                      <a:pt x="0" y="700"/>
                    </a:lnTo>
                    <a:lnTo>
                      <a:pt x="2" y="754"/>
                    </a:lnTo>
                    <a:lnTo>
                      <a:pt x="2" y="754"/>
                    </a:lnTo>
                    <a:lnTo>
                      <a:pt x="12" y="712"/>
                    </a:lnTo>
                    <a:lnTo>
                      <a:pt x="20" y="666"/>
                    </a:lnTo>
                    <a:lnTo>
                      <a:pt x="32" y="572"/>
                    </a:lnTo>
                    <a:lnTo>
                      <a:pt x="20" y="570"/>
                    </a:lnTo>
                    <a:close/>
                    <a:moveTo>
                      <a:pt x="136" y="166"/>
                    </a:moveTo>
                    <a:lnTo>
                      <a:pt x="136" y="166"/>
                    </a:lnTo>
                    <a:lnTo>
                      <a:pt x="130" y="196"/>
                    </a:lnTo>
                    <a:lnTo>
                      <a:pt x="120" y="226"/>
                    </a:lnTo>
                    <a:lnTo>
                      <a:pt x="120" y="226"/>
                    </a:lnTo>
                    <a:lnTo>
                      <a:pt x="88" y="310"/>
                    </a:lnTo>
                    <a:lnTo>
                      <a:pt x="58" y="396"/>
                    </a:lnTo>
                    <a:lnTo>
                      <a:pt x="46" y="436"/>
                    </a:lnTo>
                    <a:lnTo>
                      <a:pt x="36" y="472"/>
                    </a:lnTo>
                    <a:lnTo>
                      <a:pt x="28" y="504"/>
                    </a:lnTo>
                    <a:lnTo>
                      <a:pt x="24" y="532"/>
                    </a:lnTo>
                    <a:lnTo>
                      <a:pt x="24" y="532"/>
                    </a:lnTo>
                    <a:lnTo>
                      <a:pt x="22" y="538"/>
                    </a:lnTo>
                    <a:lnTo>
                      <a:pt x="34" y="538"/>
                    </a:lnTo>
                    <a:lnTo>
                      <a:pt x="34" y="538"/>
                    </a:lnTo>
                    <a:lnTo>
                      <a:pt x="36" y="532"/>
                    </a:lnTo>
                    <a:lnTo>
                      <a:pt x="36" y="532"/>
                    </a:lnTo>
                    <a:lnTo>
                      <a:pt x="40" y="504"/>
                    </a:lnTo>
                    <a:lnTo>
                      <a:pt x="46" y="472"/>
                    </a:lnTo>
                    <a:lnTo>
                      <a:pt x="56" y="436"/>
                    </a:lnTo>
                    <a:lnTo>
                      <a:pt x="68" y="396"/>
                    </a:lnTo>
                    <a:lnTo>
                      <a:pt x="94" y="310"/>
                    </a:lnTo>
                    <a:lnTo>
                      <a:pt x="122" y="226"/>
                    </a:lnTo>
                    <a:lnTo>
                      <a:pt x="122" y="226"/>
                    </a:lnTo>
                    <a:lnTo>
                      <a:pt x="130" y="196"/>
                    </a:lnTo>
                    <a:lnTo>
                      <a:pt x="136" y="166"/>
                    </a:lnTo>
                    <a:close/>
                    <a:moveTo>
                      <a:pt x="132" y="0"/>
                    </a:moveTo>
                    <a:lnTo>
                      <a:pt x="132" y="0"/>
                    </a:lnTo>
                    <a:lnTo>
                      <a:pt x="132" y="0"/>
                    </a:lnTo>
                    <a:lnTo>
                      <a:pt x="132" y="0"/>
                    </a:lnTo>
                    <a:lnTo>
                      <a:pt x="134" y="8"/>
                    </a:lnTo>
                    <a:lnTo>
                      <a:pt x="138" y="36"/>
                    </a:lnTo>
                    <a:lnTo>
                      <a:pt x="142" y="74"/>
                    </a:lnTo>
                    <a:lnTo>
                      <a:pt x="142" y="98"/>
                    </a:lnTo>
                    <a:lnTo>
                      <a:pt x="142" y="124"/>
                    </a:lnTo>
                    <a:lnTo>
                      <a:pt x="142" y="124"/>
                    </a:lnTo>
                    <a:lnTo>
                      <a:pt x="142" y="84"/>
                    </a:lnTo>
                    <a:lnTo>
                      <a:pt x="140" y="48"/>
                    </a:lnTo>
                    <a:lnTo>
                      <a:pt x="136" y="20"/>
                    </a:lnTo>
                    <a:lnTo>
                      <a:pt x="132" y="0"/>
                    </a:lnTo>
                    <a:close/>
                  </a:path>
                </a:pathLst>
              </a:custGeom>
              <a:solidFill>
                <a:srgbClr val="F2F2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89" name="Google Shape;1389;g2dcae107fb3_0_966"/>
              <p:cNvSpPr/>
              <p:nvPr/>
            </p:nvSpPr>
            <p:spPr>
              <a:xfrm>
                <a:off x="9272588" y="3829050"/>
                <a:ext cx="50800" cy="292100"/>
              </a:xfrm>
              <a:custGeom>
                <a:rect b="b" l="l" r="r" t="t"/>
                <a:pathLst>
                  <a:path extrusionOk="0" h="184" w="32">
                    <a:moveTo>
                      <a:pt x="20" y="0"/>
                    </a:moveTo>
                    <a:lnTo>
                      <a:pt x="20" y="0"/>
                    </a:lnTo>
                    <a:lnTo>
                      <a:pt x="10" y="64"/>
                    </a:lnTo>
                    <a:lnTo>
                      <a:pt x="0" y="130"/>
                    </a:lnTo>
                    <a:lnTo>
                      <a:pt x="0" y="130"/>
                    </a:lnTo>
                    <a:lnTo>
                      <a:pt x="2" y="184"/>
                    </a:lnTo>
                    <a:lnTo>
                      <a:pt x="2" y="184"/>
                    </a:lnTo>
                    <a:lnTo>
                      <a:pt x="12" y="142"/>
                    </a:lnTo>
                    <a:lnTo>
                      <a:pt x="20" y="96"/>
                    </a:lnTo>
                    <a:lnTo>
                      <a:pt x="32" y="2"/>
                    </a:lnTo>
                    <a:lnTo>
                      <a:pt x="2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90" name="Google Shape;1390;g2dcae107fb3_0_966"/>
              <p:cNvSpPr/>
              <p:nvPr/>
            </p:nvSpPr>
            <p:spPr>
              <a:xfrm>
                <a:off x="9307513" y="3187700"/>
                <a:ext cx="180975" cy="590550"/>
              </a:xfrm>
              <a:custGeom>
                <a:rect b="b" l="l" r="r" t="t"/>
                <a:pathLst>
                  <a:path extrusionOk="0" h="372" w="114">
                    <a:moveTo>
                      <a:pt x="114" y="0"/>
                    </a:moveTo>
                    <a:lnTo>
                      <a:pt x="114" y="0"/>
                    </a:lnTo>
                    <a:lnTo>
                      <a:pt x="108" y="30"/>
                    </a:lnTo>
                    <a:lnTo>
                      <a:pt x="98" y="60"/>
                    </a:lnTo>
                    <a:lnTo>
                      <a:pt x="98" y="60"/>
                    </a:lnTo>
                    <a:lnTo>
                      <a:pt x="66" y="144"/>
                    </a:lnTo>
                    <a:lnTo>
                      <a:pt x="36" y="230"/>
                    </a:lnTo>
                    <a:lnTo>
                      <a:pt x="24" y="270"/>
                    </a:lnTo>
                    <a:lnTo>
                      <a:pt x="14" y="306"/>
                    </a:lnTo>
                    <a:lnTo>
                      <a:pt x="6" y="338"/>
                    </a:lnTo>
                    <a:lnTo>
                      <a:pt x="2" y="366"/>
                    </a:lnTo>
                    <a:lnTo>
                      <a:pt x="2" y="366"/>
                    </a:lnTo>
                    <a:lnTo>
                      <a:pt x="0" y="372"/>
                    </a:lnTo>
                    <a:lnTo>
                      <a:pt x="12" y="372"/>
                    </a:lnTo>
                    <a:lnTo>
                      <a:pt x="12" y="372"/>
                    </a:lnTo>
                    <a:lnTo>
                      <a:pt x="14" y="366"/>
                    </a:lnTo>
                    <a:lnTo>
                      <a:pt x="14" y="366"/>
                    </a:lnTo>
                    <a:lnTo>
                      <a:pt x="18" y="338"/>
                    </a:lnTo>
                    <a:lnTo>
                      <a:pt x="24" y="306"/>
                    </a:lnTo>
                    <a:lnTo>
                      <a:pt x="34" y="270"/>
                    </a:lnTo>
                    <a:lnTo>
                      <a:pt x="46" y="230"/>
                    </a:lnTo>
                    <a:lnTo>
                      <a:pt x="72" y="144"/>
                    </a:lnTo>
                    <a:lnTo>
                      <a:pt x="100" y="60"/>
                    </a:lnTo>
                    <a:lnTo>
                      <a:pt x="100" y="60"/>
                    </a:lnTo>
                    <a:lnTo>
                      <a:pt x="108" y="30"/>
                    </a:lnTo>
                    <a:lnTo>
                      <a:pt x="11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91" name="Google Shape;1391;g2dcae107fb3_0_966"/>
              <p:cNvSpPr/>
              <p:nvPr/>
            </p:nvSpPr>
            <p:spPr>
              <a:xfrm>
                <a:off x="9482138" y="2924175"/>
                <a:ext cx="15875" cy="196850"/>
              </a:xfrm>
              <a:custGeom>
                <a:rect b="b" l="l" r="r" t="t"/>
                <a:pathLst>
                  <a:path extrusionOk="0" h="124" w="10">
                    <a:moveTo>
                      <a:pt x="0" y="0"/>
                    </a:moveTo>
                    <a:lnTo>
                      <a:pt x="0" y="0"/>
                    </a:lnTo>
                    <a:lnTo>
                      <a:pt x="0" y="0"/>
                    </a:lnTo>
                    <a:lnTo>
                      <a:pt x="0" y="0"/>
                    </a:lnTo>
                    <a:lnTo>
                      <a:pt x="2" y="8"/>
                    </a:lnTo>
                    <a:lnTo>
                      <a:pt x="6" y="36"/>
                    </a:lnTo>
                    <a:lnTo>
                      <a:pt x="10" y="74"/>
                    </a:lnTo>
                    <a:lnTo>
                      <a:pt x="10" y="98"/>
                    </a:lnTo>
                    <a:lnTo>
                      <a:pt x="10" y="124"/>
                    </a:lnTo>
                    <a:lnTo>
                      <a:pt x="10" y="124"/>
                    </a:lnTo>
                    <a:lnTo>
                      <a:pt x="10" y="84"/>
                    </a:lnTo>
                    <a:lnTo>
                      <a:pt x="8" y="48"/>
                    </a:lnTo>
                    <a:lnTo>
                      <a:pt x="4" y="2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92" name="Google Shape;1392;g2dcae107fb3_0_966"/>
              <p:cNvSpPr/>
              <p:nvPr/>
            </p:nvSpPr>
            <p:spPr>
              <a:xfrm>
                <a:off x="9234488" y="4035425"/>
                <a:ext cx="41275" cy="139700"/>
              </a:xfrm>
              <a:custGeom>
                <a:rect b="b" l="l" r="r" t="t"/>
                <a:pathLst>
                  <a:path extrusionOk="0" h="88" w="26">
                    <a:moveTo>
                      <a:pt x="24" y="0"/>
                    </a:moveTo>
                    <a:lnTo>
                      <a:pt x="24" y="0"/>
                    </a:lnTo>
                    <a:lnTo>
                      <a:pt x="12" y="48"/>
                    </a:lnTo>
                    <a:lnTo>
                      <a:pt x="6" y="66"/>
                    </a:lnTo>
                    <a:lnTo>
                      <a:pt x="0" y="82"/>
                    </a:lnTo>
                    <a:lnTo>
                      <a:pt x="16" y="88"/>
                    </a:lnTo>
                    <a:lnTo>
                      <a:pt x="16" y="88"/>
                    </a:lnTo>
                    <a:lnTo>
                      <a:pt x="22" y="72"/>
                    </a:lnTo>
                    <a:lnTo>
                      <a:pt x="26" y="54"/>
                    </a:lnTo>
                    <a:lnTo>
                      <a:pt x="26" y="54"/>
                    </a:lnTo>
                    <a:lnTo>
                      <a:pt x="24" y="0"/>
                    </a:lnTo>
                    <a:close/>
                  </a:path>
                </a:pathLst>
              </a:custGeom>
              <a:solidFill>
                <a:srgbClr val="F2AD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93" name="Google Shape;1393;g2dcae107fb3_0_966"/>
              <p:cNvSpPr/>
              <p:nvPr/>
            </p:nvSpPr>
            <p:spPr>
              <a:xfrm>
                <a:off x="9234488" y="4035425"/>
                <a:ext cx="41275" cy="139700"/>
              </a:xfrm>
              <a:custGeom>
                <a:rect b="b" l="l" r="r" t="t"/>
                <a:pathLst>
                  <a:path extrusionOk="0" h="88" w="26">
                    <a:moveTo>
                      <a:pt x="24" y="0"/>
                    </a:moveTo>
                    <a:lnTo>
                      <a:pt x="24" y="0"/>
                    </a:lnTo>
                    <a:lnTo>
                      <a:pt x="12" y="48"/>
                    </a:lnTo>
                    <a:lnTo>
                      <a:pt x="6" y="66"/>
                    </a:lnTo>
                    <a:lnTo>
                      <a:pt x="0" y="82"/>
                    </a:lnTo>
                    <a:lnTo>
                      <a:pt x="16" y="88"/>
                    </a:lnTo>
                    <a:lnTo>
                      <a:pt x="16" y="88"/>
                    </a:lnTo>
                    <a:lnTo>
                      <a:pt x="22" y="72"/>
                    </a:lnTo>
                    <a:lnTo>
                      <a:pt x="26" y="54"/>
                    </a:lnTo>
                    <a:lnTo>
                      <a:pt x="26" y="54"/>
                    </a:lnTo>
                    <a:lnTo>
                      <a:pt x="2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94" name="Google Shape;1394;g2dcae107fb3_0_966"/>
              <p:cNvSpPr/>
              <p:nvPr/>
            </p:nvSpPr>
            <p:spPr>
              <a:xfrm>
                <a:off x="8726488" y="2924175"/>
                <a:ext cx="771525" cy="1241425"/>
              </a:xfrm>
              <a:custGeom>
                <a:rect b="b" l="l" r="r" t="t"/>
                <a:pathLst>
                  <a:path extrusionOk="0" h="782" w="486">
                    <a:moveTo>
                      <a:pt x="30" y="560"/>
                    </a:moveTo>
                    <a:lnTo>
                      <a:pt x="30" y="560"/>
                    </a:lnTo>
                    <a:lnTo>
                      <a:pt x="0" y="674"/>
                    </a:lnTo>
                    <a:lnTo>
                      <a:pt x="320" y="782"/>
                    </a:lnTo>
                    <a:lnTo>
                      <a:pt x="320" y="782"/>
                    </a:lnTo>
                    <a:lnTo>
                      <a:pt x="326" y="766"/>
                    </a:lnTo>
                    <a:lnTo>
                      <a:pt x="332" y="748"/>
                    </a:lnTo>
                    <a:lnTo>
                      <a:pt x="344" y="700"/>
                    </a:lnTo>
                    <a:lnTo>
                      <a:pt x="344" y="700"/>
                    </a:lnTo>
                    <a:lnTo>
                      <a:pt x="354" y="634"/>
                    </a:lnTo>
                    <a:lnTo>
                      <a:pt x="364" y="570"/>
                    </a:lnTo>
                    <a:lnTo>
                      <a:pt x="30" y="560"/>
                    </a:lnTo>
                    <a:close/>
                    <a:moveTo>
                      <a:pt x="240" y="222"/>
                    </a:moveTo>
                    <a:lnTo>
                      <a:pt x="82" y="374"/>
                    </a:lnTo>
                    <a:lnTo>
                      <a:pt x="82" y="374"/>
                    </a:lnTo>
                    <a:lnTo>
                      <a:pt x="66" y="426"/>
                    </a:lnTo>
                    <a:lnTo>
                      <a:pt x="192" y="410"/>
                    </a:lnTo>
                    <a:lnTo>
                      <a:pt x="192" y="410"/>
                    </a:lnTo>
                    <a:lnTo>
                      <a:pt x="208" y="338"/>
                    </a:lnTo>
                    <a:lnTo>
                      <a:pt x="224" y="276"/>
                    </a:lnTo>
                    <a:lnTo>
                      <a:pt x="240" y="222"/>
                    </a:lnTo>
                    <a:close/>
                    <a:moveTo>
                      <a:pt x="476" y="0"/>
                    </a:moveTo>
                    <a:lnTo>
                      <a:pt x="420" y="52"/>
                    </a:lnTo>
                    <a:lnTo>
                      <a:pt x="420" y="52"/>
                    </a:lnTo>
                    <a:lnTo>
                      <a:pt x="422" y="54"/>
                    </a:lnTo>
                    <a:lnTo>
                      <a:pt x="422" y="54"/>
                    </a:lnTo>
                    <a:lnTo>
                      <a:pt x="428" y="58"/>
                    </a:lnTo>
                    <a:lnTo>
                      <a:pt x="440" y="72"/>
                    </a:lnTo>
                    <a:lnTo>
                      <a:pt x="446" y="80"/>
                    </a:lnTo>
                    <a:lnTo>
                      <a:pt x="452" y="92"/>
                    </a:lnTo>
                    <a:lnTo>
                      <a:pt x="456" y="106"/>
                    </a:lnTo>
                    <a:lnTo>
                      <a:pt x="458" y="122"/>
                    </a:lnTo>
                    <a:lnTo>
                      <a:pt x="458" y="122"/>
                    </a:lnTo>
                    <a:lnTo>
                      <a:pt x="458" y="122"/>
                    </a:lnTo>
                    <a:lnTo>
                      <a:pt x="458" y="122"/>
                    </a:lnTo>
                    <a:lnTo>
                      <a:pt x="458" y="122"/>
                    </a:lnTo>
                    <a:lnTo>
                      <a:pt x="458" y="122"/>
                    </a:lnTo>
                    <a:lnTo>
                      <a:pt x="458" y="138"/>
                    </a:lnTo>
                    <a:lnTo>
                      <a:pt x="456" y="154"/>
                    </a:lnTo>
                    <a:lnTo>
                      <a:pt x="456" y="154"/>
                    </a:lnTo>
                    <a:lnTo>
                      <a:pt x="428" y="240"/>
                    </a:lnTo>
                    <a:lnTo>
                      <a:pt x="428" y="240"/>
                    </a:lnTo>
                    <a:lnTo>
                      <a:pt x="388" y="356"/>
                    </a:lnTo>
                    <a:lnTo>
                      <a:pt x="370" y="404"/>
                    </a:lnTo>
                    <a:lnTo>
                      <a:pt x="358" y="434"/>
                    </a:lnTo>
                    <a:lnTo>
                      <a:pt x="358" y="434"/>
                    </a:lnTo>
                    <a:lnTo>
                      <a:pt x="334" y="482"/>
                    </a:lnTo>
                    <a:lnTo>
                      <a:pt x="318" y="512"/>
                    </a:lnTo>
                    <a:lnTo>
                      <a:pt x="310" y="524"/>
                    </a:lnTo>
                    <a:lnTo>
                      <a:pt x="300" y="536"/>
                    </a:lnTo>
                    <a:lnTo>
                      <a:pt x="366" y="538"/>
                    </a:lnTo>
                    <a:lnTo>
                      <a:pt x="366" y="538"/>
                    </a:lnTo>
                    <a:lnTo>
                      <a:pt x="368" y="532"/>
                    </a:lnTo>
                    <a:lnTo>
                      <a:pt x="368" y="532"/>
                    </a:lnTo>
                    <a:lnTo>
                      <a:pt x="372" y="504"/>
                    </a:lnTo>
                    <a:lnTo>
                      <a:pt x="380" y="472"/>
                    </a:lnTo>
                    <a:lnTo>
                      <a:pt x="390" y="436"/>
                    </a:lnTo>
                    <a:lnTo>
                      <a:pt x="402" y="396"/>
                    </a:lnTo>
                    <a:lnTo>
                      <a:pt x="432" y="310"/>
                    </a:lnTo>
                    <a:lnTo>
                      <a:pt x="464" y="226"/>
                    </a:lnTo>
                    <a:lnTo>
                      <a:pt x="464" y="226"/>
                    </a:lnTo>
                    <a:lnTo>
                      <a:pt x="474" y="196"/>
                    </a:lnTo>
                    <a:lnTo>
                      <a:pt x="480" y="166"/>
                    </a:lnTo>
                    <a:lnTo>
                      <a:pt x="480" y="166"/>
                    </a:lnTo>
                    <a:lnTo>
                      <a:pt x="486" y="124"/>
                    </a:lnTo>
                    <a:lnTo>
                      <a:pt x="486" y="124"/>
                    </a:lnTo>
                    <a:lnTo>
                      <a:pt x="486" y="98"/>
                    </a:lnTo>
                    <a:lnTo>
                      <a:pt x="486" y="74"/>
                    </a:lnTo>
                    <a:lnTo>
                      <a:pt x="482" y="36"/>
                    </a:lnTo>
                    <a:lnTo>
                      <a:pt x="478" y="8"/>
                    </a:lnTo>
                    <a:lnTo>
                      <a:pt x="476" y="0"/>
                    </a:lnTo>
                    <a:lnTo>
                      <a:pt x="476" y="0"/>
                    </a:lnTo>
                    <a:close/>
                  </a:path>
                </a:pathLst>
              </a:custGeom>
              <a:solidFill>
                <a:srgbClr val="D04F6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95" name="Google Shape;1395;g2dcae107fb3_0_966"/>
              <p:cNvSpPr/>
              <p:nvPr/>
            </p:nvSpPr>
            <p:spPr>
              <a:xfrm>
                <a:off x="8726488" y="3813175"/>
                <a:ext cx="577850" cy="352425"/>
              </a:xfrm>
              <a:custGeom>
                <a:rect b="b" l="l" r="r" t="t"/>
                <a:pathLst>
                  <a:path extrusionOk="0" h="222" w="364">
                    <a:moveTo>
                      <a:pt x="30" y="0"/>
                    </a:moveTo>
                    <a:lnTo>
                      <a:pt x="30" y="0"/>
                    </a:lnTo>
                    <a:lnTo>
                      <a:pt x="0" y="114"/>
                    </a:lnTo>
                    <a:lnTo>
                      <a:pt x="320" y="222"/>
                    </a:lnTo>
                    <a:lnTo>
                      <a:pt x="320" y="222"/>
                    </a:lnTo>
                    <a:lnTo>
                      <a:pt x="326" y="206"/>
                    </a:lnTo>
                    <a:lnTo>
                      <a:pt x="332" y="188"/>
                    </a:lnTo>
                    <a:lnTo>
                      <a:pt x="344" y="140"/>
                    </a:lnTo>
                    <a:lnTo>
                      <a:pt x="344" y="140"/>
                    </a:lnTo>
                    <a:lnTo>
                      <a:pt x="354" y="74"/>
                    </a:lnTo>
                    <a:lnTo>
                      <a:pt x="364" y="10"/>
                    </a:lnTo>
                    <a:lnTo>
                      <a:pt x="3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96" name="Google Shape;1396;g2dcae107fb3_0_966"/>
              <p:cNvSpPr/>
              <p:nvPr/>
            </p:nvSpPr>
            <p:spPr>
              <a:xfrm>
                <a:off x="8831263" y="3276600"/>
                <a:ext cx="276225" cy="323850"/>
              </a:xfrm>
              <a:custGeom>
                <a:rect b="b" l="l" r="r" t="t"/>
                <a:pathLst>
                  <a:path extrusionOk="0" h="204" w="174">
                    <a:moveTo>
                      <a:pt x="174" y="0"/>
                    </a:moveTo>
                    <a:lnTo>
                      <a:pt x="16" y="152"/>
                    </a:lnTo>
                    <a:lnTo>
                      <a:pt x="16" y="152"/>
                    </a:lnTo>
                    <a:lnTo>
                      <a:pt x="0" y="204"/>
                    </a:lnTo>
                    <a:lnTo>
                      <a:pt x="126" y="188"/>
                    </a:lnTo>
                    <a:lnTo>
                      <a:pt x="126" y="188"/>
                    </a:lnTo>
                    <a:lnTo>
                      <a:pt x="142" y="116"/>
                    </a:lnTo>
                    <a:lnTo>
                      <a:pt x="158" y="54"/>
                    </a:lnTo>
                    <a:lnTo>
                      <a:pt x="17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97" name="Google Shape;1397;g2dcae107fb3_0_966"/>
              <p:cNvSpPr/>
              <p:nvPr/>
            </p:nvSpPr>
            <p:spPr>
              <a:xfrm>
                <a:off x="9202738" y="2924175"/>
                <a:ext cx="295275" cy="854075"/>
              </a:xfrm>
              <a:custGeom>
                <a:rect b="b" l="l" r="r" t="t"/>
                <a:pathLst>
                  <a:path extrusionOk="0" h="538" w="186">
                    <a:moveTo>
                      <a:pt x="176" y="0"/>
                    </a:moveTo>
                    <a:lnTo>
                      <a:pt x="120" y="52"/>
                    </a:lnTo>
                    <a:lnTo>
                      <a:pt x="120" y="52"/>
                    </a:lnTo>
                    <a:lnTo>
                      <a:pt x="122" y="54"/>
                    </a:lnTo>
                    <a:lnTo>
                      <a:pt x="122" y="54"/>
                    </a:lnTo>
                    <a:lnTo>
                      <a:pt x="128" y="58"/>
                    </a:lnTo>
                    <a:lnTo>
                      <a:pt x="140" y="72"/>
                    </a:lnTo>
                    <a:lnTo>
                      <a:pt x="146" y="80"/>
                    </a:lnTo>
                    <a:lnTo>
                      <a:pt x="152" y="92"/>
                    </a:lnTo>
                    <a:lnTo>
                      <a:pt x="156" y="106"/>
                    </a:lnTo>
                    <a:lnTo>
                      <a:pt x="158" y="122"/>
                    </a:lnTo>
                    <a:lnTo>
                      <a:pt x="158" y="122"/>
                    </a:lnTo>
                    <a:lnTo>
                      <a:pt x="158" y="122"/>
                    </a:lnTo>
                    <a:lnTo>
                      <a:pt x="158" y="122"/>
                    </a:lnTo>
                    <a:lnTo>
                      <a:pt x="158" y="122"/>
                    </a:lnTo>
                    <a:lnTo>
                      <a:pt x="158" y="122"/>
                    </a:lnTo>
                    <a:lnTo>
                      <a:pt x="158" y="138"/>
                    </a:lnTo>
                    <a:lnTo>
                      <a:pt x="156" y="154"/>
                    </a:lnTo>
                    <a:lnTo>
                      <a:pt x="156" y="154"/>
                    </a:lnTo>
                    <a:lnTo>
                      <a:pt x="128" y="240"/>
                    </a:lnTo>
                    <a:lnTo>
                      <a:pt x="128" y="240"/>
                    </a:lnTo>
                    <a:lnTo>
                      <a:pt x="88" y="356"/>
                    </a:lnTo>
                    <a:lnTo>
                      <a:pt x="70" y="404"/>
                    </a:lnTo>
                    <a:lnTo>
                      <a:pt x="58" y="434"/>
                    </a:lnTo>
                    <a:lnTo>
                      <a:pt x="58" y="434"/>
                    </a:lnTo>
                    <a:lnTo>
                      <a:pt x="34" y="482"/>
                    </a:lnTo>
                    <a:lnTo>
                      <a:pt x="18" y="512"/>
                    </a:lnTo>
                    <a:lnTo>
                      <a:pt x="10" y="524"/>
                    </a:lnTo>
                    <a:lnTo>
                      <a:pt x="0" y="536"/>
                    </a:lnTo>
                    <a:lnTo>
                      <a:pt x="66" y="538"/>
                    </a:lnTo>
                    <a:lnTo>
                      <a:pt x="66" y="538"/>
                    </a:lnTo>
                    <a:lnTo>
                      <a:pt x="68" y="532"/>
                    </a:lnTo>
                    <a:lnTo>
                      <a:pt x="68" y="532"/>
                    </a:lnTo>
                    <a:lnTo>
                      <a:pt x="72" y="504"/>
                    </a:lnTo>
                    <a:lnTo>
                      <a:pt x="80" y="472"/>
                    </a:lnTo>
                    <a:lnTo>
                      <a:pt x="90" y="436"/>
                    </a:lnTo>
                    <a:lnTo>
                      <a:pt x="102" y="396"/>
                    </a:lnTo>
                    <a:lnTo>
                      <a:pt x="132" y="310"/>
                    </a:lnTo>
                    <a:lnTo>
                      <a:pt x="164" y="226"/>
                    </a:lnTo>
                    <a:lnTo>
                      <a:pt x="164" y="226"/>
                    </a:lnTo>
                    <a:lnTo>
                      <a:pt x="174" y="196"/>
                    </a:lnTo>
                    <a:lnTo>
                      <a:pt x="180" y="166"/>
                    </a:lnTo>
                    <a:lnTo>
                      <a:pt x="180" y="166"/>
                    </a:lnTo>
                    <a:lnTo>
                      <a:pt x="186" y="124"/>
                    </a:lnTo>
                    <a:lnTo>
                      <a:pt x="186" y="124"/>
                    </a:lnTo>
                    <a:lnTo>
                      <a:pt x="186" y="98"/>
                    </a:lnTo>
                    <a:lnTo>
                      <a:pt x="186" y="74"/>
                    </a:lnTo>
                    <a:lnTo>
                      <a:pt x="182" y="36"/>
                    </a:lnTo>
                    <a:lnTo>
                      <a:pt x="178" y="8"/>
                    </a:lnTo>
                    <a:lnTo>
                      <a:pt x="176" y="0"/>
                    </a:lnTo>
                    <a:lnTo>
                      <a:pt x="17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98" name="Google Shape;1398;g2dcae107fb3_0_966"/>
              <p:cNvSpPr/>
              <p:nvPr/>
            </p:nvSpPr>
            <p:spPr>
              <a:xfrm>
                <a:off x="9186863" y="2695575"/>
                <a:ext cx="234950" cy="244475"/>
              </a:xfrm>
              <a:custGeom>
                <a:rect b="b" l="l" r="r" t="t"/>
                <a:pathLst>
                  <a:path extrusionOk="0" h="154" w="148">
                    <a:moveTo>
                      <a:pt x="6" y="8"/>
                    </a:moveTo>
                    <a:lnTo>
                      <a:pt x="6" y="8"/>
                    </a:lnTo>
                    <a:lnTo>
                      <a:pt x="10" y="44"/>
                    </a:lnTo>
                    <a:lnTo>
                      <a:pt x="10" y="78"/>
                    </a:lnTo>
                    <a:lnTo>
                      <a:pt x="8" y="108"/>
                    </a:lnTo>
                    <a:lnTo>
                      <a:pt x="4" y="124"/>
                    </a:lnTo>
                    <a:lnTo>
                      <a:pt x="0" y="140"/>
                    </a:lnTo>
                    <a:lnTo>
                      <a:pt x="0" y="140"/>
                    </a:lnTo>
                    <a:lnTo>
                      <a:pt x="8" y="148"/>
                    </a:lnTo>
                    <a:lnTo>
                      <a:pt x="18" y="154"/>
                    </a:lnTo>
                    <a:lnTo>
                      <a:pt x="18" y="154"/>
                    </a:lnTo>
                    <a:lnTo>
                      <a:pt x="28" y="154"/>
                    </a:lnTo>
                    <a:lnTo>
                      <a:pt x="42" y="154"/>
                    </a:lnTo>
                    <a:lnTo>
                      <a:pt x="60" y="150"/>
                    </a:lnTo>
                    <a:lnTo>
                      <a:pt x="78" y="146"/>
                    </a:lnTo>
                    <a:lnTo>
                      <a:pt x="98" y="138"/>
                    </a:lnTo>
                    <a:lnTo>
                      <a:pt x="116" y="130"/>
                    </a:lnTo>
                    <a:lnTo>
                      <a:pt x="134" y="120"/>
                    </a:lnTo>
                    <a:lnTo>
                      <a:pt x="148" y="108"/>
                    </a:lnTo>
                    <a:lnTo>
                      <a:pt x="110" y="0"/>
                    </a:lnTo>
                    <a:lnTo>
                      <a:pt x="6" y="8"/>
                    </a:lnTo>
                    <a:close/>
                  </a:path>
                </a:pathLst>
              </a:custGeom>
              <a:solidFill>
                <a:srgbClr val="D4916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399" name="Google Shape;1399;g2dcae107fb3_0_966"/>
              <p:cNvSpPr/>
              <p:nvPr/>
            </p:nvSpPr>
            <p:spPr>
              <a:xfrm>
                <a:off x="9186863" y="2695575"/>
                <a:ext cx="234950" cy="244475"/>
              </a:xfrm>
              <a:custGeom>
                <a:rect b="b" l="l" r="r" t="t"/>
                <a:pathLst>
                  <a:path extrusionOk="0" h="154" w="148">
                    <a:moveTo>
                      <a:pt x="6" y="8"/>
                    </a:moveTo>
                    <a:lnTo>
                      <a:pt x="6" y="8"/>
                    </a:lnTo>
                    <a:lnTo>
                      <a:pt x="10" y="44"/>
                    </a:lnTo>
                    <a:lnTo>
                      <a:pt x="10" y="78"/>
                    </a:lnTo>
                    <a:lnTo>
                      <a:pt x="8" y="108"/>
                    </a:lnTo>
                    <a:lnTo>
                      <a:pt x="4" y="124"/>
                    </a:lnTo>
                    <a:lnTo>
                      <a:pt x="0" y="140"/>
                    </a:lnTo>
                    <a:lnTo>
                      <a:pt x="0" y="140"/>
                    </a:lnTo>
                    <a:lnTo>
                      <a:pt x="8" y="148"/>
                    </a:lnTo>
                    <a:lnTo>
                      <a:pt x="18" y="154"/>
                    </a:lnTo>
                    <a:lnTo>
                      <a:pt x="18" y="154"/>
                    </a:lnTo>
                    <a:lnTo>
                      <a:pt x="28" y="154"/>
                    </a:lnTo>
                    <a:lnTo>
                      <a:pt x="42" y="154"/>
                    </a:lnTo>
                    <a:lnTo>
                      <a:pt x="60" y="150"/>
                    </a:lnTo>
                    <a:lnTo>
                      <a:pt x="78" y="146"/>
                    </a:lnTo>
                    <a:lnTo>
                      <a:pt x="98" y="138"/>
                    </a:lnTo>
                    <a:lnTo>
                      <a:pt x="116" y="130"/>
                    </a:lnTo>
                    <a:lnTo>
                      <a:pt x="134" y="120"/>
                    </a:lnTo>
                    <a:lnTo>
                      <a:pt x="148" y="108"/>
                    </a:lnTo>
                    <a:lnTo>
                      <a:pt x="110" y="0"/>
                    </a:lnTo>
                    <a:lnTo>
                      <a:pt x="6" y="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00" name="Google Shape;1400;g2dcae107fb3_0_966"/>
              <p:cNvSpPr/>
              <p:nvPr/>
            </p:nvSpPr>
            <p:spPr>
              <a:xfrm>
                <a:off x="9196388" y="2708275"/>
                <a:ext cx="6350" cy="152400"/>
              </a:xfrm>
              <a:custGeom>
                <a:rect b="b" l="l" r="r" t="t"/>
                <a:pathLst>
                  <a:path extrusionOk="0" h="96" w="4">
                    <a:moveTo>
                      <a:pt x="0" y="6"/>
                    </a:moveTo>
                    <a:lnTo>
                      <a:pt x="0" y="6"/>
                    </a:lnTo>
                    <a:lnTo>
                      <a:pt x="4" y="54"/>
                    </a:lnTo>
                    <a:lnTo>
                      <a:pt x="4" y="76"/>
                    </a:lnTo>
                    <a:lnTo>
                      <a:pt x="2" y="96"/>
                    </a:lnTo>
                    <a:lnTo>
                      <a:pt x="2" y="96"/>
                    </a:lnTo>
                    <a:lnTo>
                      <a:pt x="2" y="96"/>
                    </a:lnTo>
                    <a:lnTo>
                      <a:pt x="2" y="96"/>
                    </a:lnTo>
                    <a:lnTo>
                      <a:pt x="4" y="76"/>
                    </a:lnTo>
                    <a:lnTo>
                      <a:pt x="4" y="54"/>
                    </a:lnTo>
                    <a:lnTo>
                      <a:pt x="0" y="6"/>
                    </a:lnTo>
                    <a:close/>
                    <a:moveTo>
                      <a:pt x="2" y="0"/>
                    </a:moveTo>
                    <a:lnTo>
                      <a:pt x="0" y="0"/>
                    </a:lnTo>
                    <a:lnTo>
                      <a:pt x="0" y="0"/>
                    </a:lnTo>
                    <a:lnTo>
                      <a:pt x="0" y="0"/>
                    </a:lnTo>
                    <a:lnTo>
                      <a:pt x="2" y="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01" name="Google Shape;1401;g2dcae107fb3_0_966"/>
              <p:cNvSpPr/>
              <p:nvPr/>
            </p:nvSpPr>
            <p:spPr>
              <a:xfrm>
                <a:off x="9196388" y="2717800"/>
                <a:ext cx="6350" cy="142875"/>
              </a:xfrm>
              <a:custGeom>
                <a:rect b="b" l="l" r="r" t="t"/>
                <a:pathLst>
                  <a:path extrusionOk="0" h="90" w="4">
                    <a:moveTo>
                      <a:pt x="0" y="0"/>
                    </a:moveTo>
                    <a:lnTo>
                      <a:pt x="0" y="0"/>
                    </a:lnTo>
                    <a:lnTo>
                      <a:pt x="4" y="48"/>
                    </a:lnTo>
                    <a:lnTo>
                      <a:pt x="4" y="70"/>
                    </a:lnTo>
                    <a:lnTo>
                      <a:pt x="2" y="90"/>
                    </a:lnTo>
                    <a:lnTo>
                      <a:pt x="2" y="90"/>
                    </a:lnTo>
                    <a:lnTo>
                      <a:pt x="2" y="90"/>
                    </a:lnTo>
                    <a:lnTo>
                      <a:pt x="2" y="90"/>
                    </a:lnTo>
                    <a:lnTo>
                      <a:pt x="4" y="70"/>
                    </a:lnTo>
                    <a:lnTo>
                      <a:pt x="4" y="48"/>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02" name="Google Shape;1402;g2dcae107fb3_0_966"/>
              <p:cNvSpPr/>
              <p:nvPr/>
            </p:nvSpPr>
            <p:spPr>
              <a:xfrm>
                <a:off x="9196388" y="2708275"/>
                <a:ext cx="3175" cy="0"/>
              </a:xfrm>
              <a:custGeom>
                <a:rect b="b" l="l" r="r" t="t"/>
                <a:pathLst>
                  <a:path extrusionOk="0" h="120000" w="2">
                    <a:moveTo>
                      <a:pt x="2" y="0"/>
                    </a:moveTo>
                    <a:lnTo>
                      <a:pt x="0" y="0"/>
                    </a:lnTo>
                    <a:lnTo>
                      <a:pt x="0" y="0"/>
                    </a:lnTo>
                    <a:lnTo>
                      <a:pt x="0" y="0"/>
                    </a:lnTo>
                    <a:lnTo>
                      <a:pt x="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03" name="Google Shape;1403;g2dcae107fb3_0_966"/>
              <p:cNvSpPr/>
              <p:nvPr/>
            </p:nvSpPr>
            <p:spPr>
              <a:xfrm>
                <a:off x="9196388" y="2701925"/>
                <a:ext cx="152400" cy="158750"/>
              </a:xfrm>
              <a:custGeom>
                <a:rect b="b" l="l" r="r" t="t"/>
                <a:pathLst>
                  <a:path extrusionOk="0" h="100" w="96">
                    <a:moveTo>
                      <a:pt x="80" y="0"/>
                    </a:moveTo>
                    <a:lnTo>
                      <a:pt x="2" y="4"/>
                    </a:lnTo>
                    <a:lnTo>
                      <a:pt x="0" y="4"/>
                    </a:lnTo>
                    <a:lnTo>
                      <a:pt x="0" y="4"/>
                    </a:lnTo>
                    <a:lnTo>
                      <a:pt x="0" y="10"/>
                    </a:lnTo>
                    <a:lnTo>
                      <a:pt x="0" y="10"/>
                    </a:lnTo>
                    <a:lnTo>
                      <a:pt x="4" y="58"/>
                    </a:lnTo>
                    <a:lnTo>
                      <a:pt x="4" y="80"/>
                    </a:lnTo>
                    <a:lnTo>
                      <a:pt x="2" y="100"/>
                    </a:lnTo>
                    <a:lnTo>
                      <a:pt x="2" y="100"/>
                    </a:lnTo>
                    <a:lnTo>
                      <a:pt x="28" y="94"/>
                    </a:lnTo>
                    <a:lnTo>
                      <a:pt x="52" y="82"/>
                    </a:lnTo>
                    <a:lnTo>
                      <a:pt x="76" y="68"/>
                    </a:lnTo>
                    <a:lnTo>
                      <a:pt x="96" y="50"/>
                    </a:lnTo>
                    <a:lnTo>
                      <a:pt x="80" y="0"/>
                    </a:lnTo>
                    <a:close/>
                  </a:path>
                </a:pathLst>
              </a:custGeom>
              <a:solidFill>
                <a:srgbClr val="C8886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04" name="Google Shape;1404;g2dcae107fb3_0_966"/>
              <p:cNvSpPr/>
              <p:nvPr/>
            </p:nvSpPr>
            <p:spPr>
              <a:xfrm>
                <a:off x="9196388" y="2701925"/>
                <a:ext cx="152400" cy="158750"/>
              </a:xfrm>
              <a:custGeom>
                <a:rect b="b" l="l" r="r" t="t"/>
                <a:pathLst>
                  <a:path extrusionOk="0" h="100" w="96">
                    <a:moveTo>
                      <a:pt x="80" y="0"/>
                    </a:moveTo>
                    <a:lnTo>
                      <a:pt x="2" y="4"/>
                    </a:lnTo>
                    <a:lnTo>
                      <a:pt x="0" y="4"/>
                    </a:lnTo>
                    <a:lnTo>
                      <a:pt x="0" y="4"/>
                    </a:lnTo>
                    <a:lnTo>
                      <a:pt x="0" y="10"/>
                    </a:lnTo>
                    <a:lnTo>
                      <a:pt x="0" y="10"/>
                    </a:lnTo>
                    <a:lnTo>
                      <a:pt x="4" y="58"/>
                    </a:lnTo>
                    <a:lnTo>
                      <a:pt x="4" y="80"/>
                    </a:lnTo>
                    <a:lnTo>
                      <a:pt x="2" y="100"/>
                    </a:lnTo>
                    <a:lnTo>
                      <a:pt x="2" y="100"/>
                    </a:lnTo>
                    <a:lnTo>
                      <a:pt x="28" y="94"/>
                    </a:lnTo>
                    <a:lnTo>
                      <a:pt x="52" y="82"/>
                    </a:lnTo>
                    <a:lnTo>
                      <a:pt x="76" y="68"/>
                    </a:lnTo>
                    <a:lnTo>
                      <a:pt x="96" y="50"/>
                    </a:lnTo>
                    <a:lnTo>
                      <a:pt x="8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05" name="Google Shape;1405;g2dcae107fb3_0_966"/>
              <p:cNvSpPr/>
              <p:nvPr/>
            </p:nvSpPr>
            <p:spPr>
              <a:xfrm>
                <a:off x="9037638" y="2447925"/>
                <a:ext cx="466725" cy="377825"/>
              </a:xfrm>
              <a:custGeom>
                <a:rect b="b" l="l" r="r" t="t"/>
                <a:pathLst>
                  <a:path extrusionOk="0" h="238" w="294">
                    <a:moveTo>
                      <a:pt x="294" y="32"/>
                    </a:moveTo>
                    <a:lnTo>
                      <a:pt x="294" y="32"/>
                    </a:lnTo>
                    <a:lnTo>
                      <a:pt x="292" y="50"/>
                    </a:lnTo>
                    <a:lnTo>
                      <a:pt x="286" y="72"/>
                    </a:lnTo>
                    <a:lnTo>
                      <a:pt x="286" y="72"/>
                    </a:lnTo>
                    <a:lnTo>
                      <a:pt x="280" y="92"/>
                    </a:lnTo>
                    <a:lnTo>
                      <a:pt x="272" y="112"/>
                    </a:lnTo>
                    <a:lnTo>
                      <a:pt x="250" y="156"/>
                    </a:lnTo>
                    <a:lnTo>
                      <a:pt x="250" y="156"/>
                    </a:lnTo>
                    <a:lnTo>
                      <a:pt x="238" y="172"/>
                    </a:lnTo>
                    <a:lnTo>
                      <a:pt x="226" y="188"/>
                    </a:lnTo>
                    <a:lnTo>
                      <a:pt x="212" y="200"/>
                    </a:lnTo>
                    <a:lnTo>
                      <a:pt x="196" y="212"/>
                    </a:lnTo>
                    <a:lnTo>
                      <a:pt x="196" y="212"/>
                    </a:lnTo>
                    <a:lnTo>
                      <a:pt x="176" y="222"/>
                    </a:lnTo>
                    <a:lnTo>
                      <a:pt x="156" y="230"/>
                    </a:lnTo>
                    <a:lnTo>
                      <a:pt x="156" y="230"/>
                    </a:lnTo>
                    <a:lnTo>
                      <a:pt x="128" y="236"/>
                    </a:lnTo>
                    <a:lnTo>
                      <a:pt x="114" y="238"/>
                    </a:lnTo>
                    <a:lnTo>
                      <a:pt x="102" y="238"/>
                    </a:lnTo>
                    <a:lnTo>
                      <a:pt x="102" y="238"/>
                    </a:lnTo>
                    <a:lnTo>
                      <a:pt x="86" y="236"/>
                    </a:lnTo>
                    <a:lnTo>
                      <a:pt x="72" y="234"/>
                    </a:lnTo>
                    <a:lnTo>
                      <a:pt x="58" y="230"/>
                    </a:lnTo>
                    <a:lnTo>
                      <a:pt x="48" y="226"/>
                    </a:lnTo>
                    <a:lnTo>
                      <a:pt x="38" y="220"/>
                    </a:lnTo>
                    <a:lnTo>
                      <a:pt x="30" y="214"/>
                    </a:lnTo>
                    <a:lnTo>
                      <a:pt x="24" y="206"/>
                    </a:lnTo>
                    <a:lnTo>
                      <a:pt x="18" y="198"/>
                    </a:lnTo>
                    <a:lnTo>
                      <a:pt x="10" y="180"/>
                    </a:lnTo>
                    <a:lnTo>
                      <a:pt x="4" y="162"/>
                    </a:lnTo>
                    <a:lnTo>
                      <a:pt x="2" y="142"/>
                    </a:lnTo>
                    <a:lnTo>
                      <a:pt x="0" y="120"/>
                    </a:lnTo>
                    <a:lnTo>
                      <a:pt x="0" y="120"/>
                    </a:lnTo>
                    <a:lnTo>
                      <a:pt x="0" y="96"/>
                    </a:lnTo>
                    <a:lnTo>
                      <a:pt x="4" y="66"/>
                    </a:lnTo>
                    <a:lnTo>
                      <a:pt x="12" y="34"/>
                    </a:lnTo>
                    <a:lnTo>
                      <a:pt x="26" y="0"/>
                    </a:lnTo>
                    <a:lnTo>
                      <a:pt x="26" y="0"/>
                    </a:lnTo>
                    <a:lnTo>
                      <a:pt x="38" y="6"/>
                    </a:lnTo>
                    <a:lnTo>
                      <a:pt x="52" y="12"/>
                    </a:lnTo>
                    <a:lnTo>
                      <a:pt x="52" y="12"/>
                    </a:lnTo>
                    <a:lnTo>
                      <a:pt x="74" y="14"/>
                    </a:lnTo>
                    <a:lnTo>
                      <a:pt x="98" y="14"/>
                    </a:lnTo>
                    <a:lnTo>
                      <a:pt x="98" y="14"/>
                    </a:lnTo>
                    <a:lnTo>
                      <a:pt x="110" y="16"/>
                    </a:lnTo>
                    <a:lnTo>
                      <a:pt x="120" y="22"/>
                    </a:lnTo>
                    <a:lnTo>
                      <a:pt x="120" y="22"/>
                    </a:lnTo>
                    <a:lnTo>
                      <a:pt x="120" y="22"/>
                    </a:lnTo>
                    <a:lnTo>
                      <a:pt x="126" y="24"/>
                    </a:lnTo>
                    <a:lnTo>
                      <a:pt x="130" y="24"/>
                    </a:lnTo>
                    <a:lnTo>
                      <a:pt x="138" y="24"/>
                    </a:lnTo>
                    <a:lnTo>
                      <a:pt x="138" y="24"/>
                    </a:lnTo>
                    <a:lnTo>
                      <a:pt x="142" y="24"/>
                    </a:lnTo>
                    <a:lnTo>
                      <a:pt x="148" y="30"/>
                    </a:lnTo>
                    <a:lnTo>
                      <a:pt x="160" y="48"/>
                    </a:lnTo>
                    <a:lnTo>
                      <a:pt x="172" y="68"/>
                    </a:lnTo>
                    <a:lnTo>
                      <a:pt x="180" y="78"/>
                    </a:lnTo>
                    <a:lnTo>
                      <a:pt x="180" y="78"/>
                    </a:lnTo>
                    <a:lnTo>
                      <a:pt x="184" y="80"/>
                    </a:lnTo>
                    <a:lnTo>
                      <a:pt x="186" y="82"/>
                    </a:lnTo>
                    <a:lnTo>
                      <a:pt x="186" y="82"/>
                    </a:lnTo>
                    <a:lnTo>
                      <a:pt x="194" y="80"/>
                    </a:lnTo>
                    <a:lnTo>
                      <a:pt x="196" y="78"/>
                    </a:lnTo>
                    <a:lnTo>
                      <a:pt x="196" y="78"/>
                    </a:lnTo>
                    <a:lnTo>
                      <a:pt x="194" y="52"/>
                    </a:lnTo>
                    <a:lnTo>
                      <a:pt x="196" y="34"/>
                    </a:lnTo>
                    <a:lnTo>
                      <a:pt x="198" y="28"/>
                    </a:lnTo>
                    <a:lnTo>
                      <a:pt x="200" y="28"/>
                    </a:lnTo>
                    <a:lnTo>
                      <a:pt x="200" y="28"/>
                    </a:lnTo>
                    <a:lnTo>
                      <a:pt x="200" y="28"/>
                    </a:lnTo>
                    <a:lnTo>
                      <a:pt x="210" y="32"/>
                    </a:lnTo>
                    <a:lnTo>
                      <a:pt x="212" y="32"/>
                    </a:lnTo>
                    <a:lnTo>
                      <a:pt x="212" y="32"/>
                    </a:lnTo>
                    <a:lnTo>
                      <a:pt x="218" y="32"/>
                    </a:lnTo>
                    <a:lnTo>
                      <a:pt x="222" y="28"/>
                    </a:lnTo>
                    <a:lnTo>
                      <a:pt x="228" y="22"/>
                    </a:lnTo>
                    <a:lnTo>
                      <a:pt x="228" y="22"/>
                    </a:lnTo>
                    <a:lnTo>
                      <a:pt x="234" y="16"/>
                    </a:lnTo>
                    <a:lnTo>
                      <a:pt x="242" y="14"/>
                    </a:lnTo>
                    <a:lnTo>
                      <a:pt x="256" y="16"/>
                    </a:lnTo>
                    <a:lnTo>
                      <a:pt x="256" y="16"/>
                    </a:lnTo>
                    <a:lnTo>
                      <a:pt x="260" y="14"/>
                    </a:lnTo>
                    <a:lnTo>
                      <a:pt x="262" y="10"/>
                    </a:lnTo>
                    <a:lnTo>
                      <a:pt x="262" y="10"/>
                    </a:lnTo>
                    <a:lnTo>
                      <a:pt x="286" y="4"/>
                    </a:lnTo>
                    <a:lnTo>
                      <a:pt x="286" y="4"/>
                    </a:lnTo>
                    <a:lnTo>
                      <a:pt x="292" y="20"/>
                    </a:lnTo>
                    <a:lnTo>
                      <a:pt x="292" y="20"/>
                    </a:lnTo>
                    <a:lnTo>
                      <a:pt x="294" y="32"/>
                    </a:lnTo>
                    <a:lnTo>
                      <a:pt x="294" y="32"/>
                    </a:lnTo>
                    <a:close/>
                  </a:path>
                </a:pathLst>
              </a:custGeom>
              <a:solidFill>
                <a:srgbClr val="D4916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06" name="Google Shape;1406;g2dcae107fb3_0_966"/>
              <p:cNvSpPr/>
              <p:nvPr/>
            </p:nvSpPr>
            <p:spPr>
              <a:xfrm>
                <a:off x="9444038" y="2327275"/>
                <a:ext cx="22225" cy="15875"/>
              </a:xfrm>
              <a:custGeom>
                <a:rect b="b" l="l" r="r" t="t"/>
                <a:pathLst>
                  <a:path extrusionOk="0" h="10" w="14">
                    <a:moveTo>
                      <a:pt x="14" y="10"/>
                    </a:moveTo>
                    <a:lnTo>
                      <a:pt x="14" y="10"/>
                    </a:lnTo>
                    <a:lnTo>
                      <a:pt x="8" y="8"/>
                    </a:lnTo>
                    <a:lnTo>
                      <a:pt x="8" y="8"/>
                    </a:lnTo>
                    <a:lnTo>
                      <a:pt x="2" y="4"/>
                    </a:lnTo>
                    <a:lnTo>
                      <a:pt x="0" y="0"/>
                    </a:lnTo>
                    <a:lnTo>
                      <a:pt x="0" y="0"/>
                    </a:lnTo>
                    <a:lnTo>
                      <a:pt x="14" y="10"/>
                    </a:lnTo>
                    <a:lnTo>
                      <a:pt x="14" y="10"/>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07" name="Google Shape;1407;g2dcae107fb3_0_966"/>
              <p:cNvSpPr/>
              <p:nvPr/>
            </p:nvSpPr>
            <p:spPr>
              <a:xfrm>
                <a:off x="9332913" y="2451100"/>
                <a:ext cx="171450" cy="333375"/>
              </a:xfrm>
              <a:custGeom>
                <a:rect b="b" l="l" r="r" t="t"/>
                <a:pathLst>
                  <a:path extrusionOk="0" h="210" w="108">
                    <a:moveTo>
                      <a:pt x="108" y="30"/>
                    </a:moveTo>
                    <a:lnTo>
                      <a:pt x="108" y="30"/>
                    </a:lnTo>
                    <a:lnTo>
                      <a:pt x="106" y="48"/>
                    </a:lnTo>
                    <a:lnTo>
                      <a:pt x="100" y="70"/>
                    </a:lnTo>
                    <a:lnTo>
                      <a:pt x="100" y="70"/>
                    </a:lnTo>
                    <a:lnTo>
                      <a:pt x="94" y="90"/>
                    </a:lnTo>
                    <a:lnTo>
                      <a:pt x="86" y="110"/>
                    </a:lnTo>
                    <a:lnTo>
                      <a:pt x="64" y="154"/>
                    </a:lnTo>
                    <a:lnTo>
                      <a:pt x="64" y="154"/>
                    </a:lnTo>
                    <a:lnTo>
                      <a:pt x="52" y="170"/>
                    </a:lnTo>
                    <a:lnTo>
                      <a:pt x="40" y="186"/>
                    </a:lnTo>
                    <a:lnTo>
                      <a:pt x="26" y="198"/>
                    </a:lnTo>
                    <a:lnTo>
                      <a:pt x="8" y="210"/>
                    </a:lnTo>
                    <a:lnTo>
                      <a:pt x="8" y="210"/>
                    </a:lnTo>
                    <a:lnTo>
                      <a:pt x="12" y="196"/>
                    </a:lnTo>
                    <a:lnTo>
                      <a:pt x="14" y="180"/>
                    </a:lnTo>
                    <a:lnTo>
                      <a:pt x="14" y="162"/>
                    </a:lnTo>
                    <a:lnTo>
                      <a:pt x="14" y="146"/>
                    </a:lnTo>
                    <a:lnTo>
                      <a:pt x="8" y="112"/>
                    </a:lnTo>
                    <a:lnTo>
                      <a:pt x="0" y="80"/>
                    </a:lnTo>
                    <a:lnTo>
                      <a:pt x="0" y="80"/>
                    </a:lnTo>
                    <a:lnTo>
                      <a:pt x="8" y="78"/>
                    </a:lnTo>
                    <a:lnTo>
                      <a:pt x="10" y="76"/>
                    </a:lnTo>
                    <a:lnTo>
                      <a:pt x="10" y="76"/>
                    </a:lnTo>
                    <a:lnTo>
                      <a:pt x="8" y="50"/>
                    </a:lnTo>
                    <a:lnTo>
                      <a:pt x="10" y="32"/>
                    </a:lnTo>
                    <a:lnTo>
                      <a:pt x="12" y="26"/>
                    </a:lnTo>
                    <a:lnTo>
                      <a:pt x="14" y="26"/>
                    </a:lnTo>
                    <a:lnTo>
                      <a:pt x="14" y="26"/>
                    </a:lnTo>
                    <a:lnTo>
                      <a:pt x="14" y="26"/>
                    </a:lnTo>
                    <a:lnTo>
                      <a:pt x="24" y="30"/>
                    </a:lnTo>
                    <a:lnTo>
                      <a:pt x="26" y="30"/>
                    </a:lnTo>
                    <a:lnTo>
                      <a:pt x="26" y="30"/>
                    </a:lnTo>
                    <a:lnTo>
                      <a:pt x="30" y="30"/>
                    </a:lnTo>
                    <a:lnTo>
                      <a:pt x="36" y="26"/>
                    </a:lnTo>
                    <a:lnTo>
                      <a:pt x="42" y="20"/>
                    </a:lnTo>
                    <a:lnTo>
                      <a:pt x="42" y="20"/>
                    </a:lnTo>
                    <a:lnTo>
                      <a:pt x="48" y="14"/>
                    </a:lnTo>
                    <a:lnTo>
                      <a:pt x="56" y="12"/>
                    </a:lnTo>
                    <a:lnTo>
                      <a:pt x="70" y="14"/>
                    </a:lnTo>
                    <a:lnTo>
                      <a:pt x="70" y="14"/>
                    </a:lnTo>
                    <a:lnTo>
                      <a:pt x="74" y="12"/>
                    </a:lnTo>
                    <a:lnTo>
                      <a:pt x="76" y="8"/>
                    </a:lnTo>
                    <a:lnTo>
                      <a:pt x="76" y="8"/>
                    </a:lnTo>
                    <a:lnTo>
                      <a:pt x="100" y="2"/>
                    </a:lnTo>
                    <a:lnTo>
                      <a:pt x="100" y="2"/>
                    </a:lnTo>
                    <a:lnTo>
                      <a:pt x="106" y="0"/>
                    </a:lnTo>
                    <a:lnTo>
                      <a:pt x="106" y="0"/>
                    </a:lnTo>
                    <a:lnTo>
                      <a:pt x="106" y="4"/>
                    </a:lnTo>
                    <a:lnTo>
                      <a:pt x="106" y="4"/>
                    </a:lnTo>
                    <a:lnTo>
                      <a:pt x="106" y="4"/>
                    </a:lnTo>
                    <a:lnTo>
                      <a:pt x="106" y="18"/>
                    </a:lnTo>
                    <a:lnTo>
                      <a:pt x="106" y="18"/>
                    </a:lnTo>
                    <a:lnTo>
                      <a:pt x="108" y="30"/>
                    </a:lnTo>
                    <a:lnTo>
                      <a:pt x="108" y="30"/>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08" name="Google Shape;1408;g2dcae107fb3_0_966"/>
              <p:cNvSpPr/>
              <p:nvPr/>
            </p:nvSpPr>
            <p:spPr>
              <a:xfrm>
                <a:off x="9498013" y="2441575"/>
                <a:ext cx="3175" cy="9525"/>
              </a:xfrm>
              <a:custGeom>
                <a:rect b="b" l="l" r="r" t="t"/>
                <a:pathLst>
                  <a:path extrusionOk="0" h="6" w="2">
                    <a:moveTo>
                      <a:pt x="2" y="6"/>
                    </a:moveTo>
                    <a:lnTo>
                      <a:pt x="2" y="6"/>
                    </a:lnTo>
                    <a:lnTo>
                      <a:pt x="2" y="6"/>
                    </a:lnTo>
                    <a:lnTo>
                      <a:pt x="0" y="0"/>
                    </a:lnTo>
                    <a:lnTo>
                      <a:pt x="0" y="0"/>
                    </a:lnTo>
                    <a:lnTo>
                      <a:pt x="2" y="6"/>
                    </a:lnTo>
                    <a:lnTo>
                      <a:pt x="2" y="6"/>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09" name="Google Shape;1409;g2dcae107fb3_0_966"/>
              <p:cNvSpPr/>
              <p:nvPr/>
            </p:nvSpPr>
            <p:spPr>
              <a:xfrm>
                <a:off x="9517063" y="2505075"/>
                <a:ext cx="0" cy="6350"/>
              </a:xfrm>
              <a:custGeom>
                <a:rect b="b" l="l" r="r" t="t"/>
                <a:pathLst>
                  <a:path extrusionOk="0" h="4" w="120000">
                    <a:moveTo>
                      <a:pt x="0" y="4"/>
                    </a:moveTo>
                    <a:lnTo>
                      <a:pt x="0" y="4"/>
                    </a:lnTo>
                    <a:lnTo>
                      <a:pt x="0" y="2"/>
                    </a:lnTo>
                    <a:lnTo>
                      <a:pt x="0" y="0"/>
                    </a:lnTo>
                    <a:lnTo>
                      <a:pt x="0" y="0"/>
                    </a:lnTo>
                    <a:lnTo>
                      <a:pt x="0" y="4"/>
                    </a:lnTo>
                    <a:lnTo>
                      <a:pt x="0" y="4"/>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10" name="Google Shape;1410;g2dcae107fb3_0_966"/>
              <p:cNvSpPr/>
              <p:nvPr/>
            </p:nvSpPr>
            <p:spPr>
              <a:xfrm>
                <a:off x="9348788" y="3257550"/>
                <a:ext cx="447675" cy="1241425"/>
              </a:xfrm>
              <a:custGeom>
                <a:rect b="b" l="l" r="r" t="t"/>
                <a:pathLst>
                  <a:path extrusionOk="0" h="782" w="282">
                    <a:moveTo>
                      <a:pt x="272" y="36"/>
                    </a:moveTo>
                    <a:lnTo>
                      <a:pt x="150" y="2"/>
                    </a:lnTo>
                    <a:lnTo>
                      <a:pt x="150" y="2"/>
                    </a:lnTo>
                    <a:lnTo>
                      <a:pt x="140" y="0"/>
                    </a:lnTo>
                    <a:lnTo>
                      <a:pt x="128" y="0"/>
                    </a:lnTo>
                    <a:lnTo>
                      <a:pt x="114" y="2"/>
                    </a:lnTo>
                    <a:lnTo>
                      <a:pt x="100" y="6"/>
                    </a:lnTo>
                    <a:lnTo>
                      <a:pt x="88" y="14"/>
                    </a:lnTo>
                    <a:lnTo>
                      <a:pt x="74" y="26"/>
                    </a:lnTo>
                    <a:lnTo>
                      <a:pt x="64" y="42"/>
                    </a:lnTo>
                    <a:lnTo>
                      <a:pt x="56" y="62"/>
                    </a:lnTo>
                    <a:lnTo>
                      <a:pt x="56" y="62"/>
                    </a:lnTo>
                    <a:lnTo>
                      <a:pt x="4" y="310"/>
                    </a:lnTo>
                    <a:lnTo>
                      <a:pt x="0" y="782"/>
                    </a:lnTo>
                    <a:lnTo>
                      <a:pt x="0" y="782"/>
                    </a:lnTo>
                    <a:lnTo>
                      <a:pt x="32" y="782"/>
                    </a:lnTo>
                    <a:lnTo>
                      <a:pt x="36" y="312"/>
                    </a:lnTo>
                    <a:lnTo>
                      <a:pt x="86" y="72"/>
                    </a:lnTo>
                    <a:lnTo>
                      <a:pt x="86" y="72"/>
                    </a:lnTo>
                    <a:lnTo>
                      <a:pt x="92" y="56"/>
                    </a:lnTo>
                    <a:lnTo>
                      <a:pt x="100" y="46"/>
                    </a:lnTo>
                    <a:lnTo>
                      <a:pt x="110" y="40"/>
                    </a:lnTo>
                    <a:lnTo>
                      <a:pt x="118" y="36"/>
                    </a:lnTo>
                    <a:lnTo>
                      <a:pt x="126" y="34"/>
                    </a:lnTo>
                    <a:lnTo>
                      <a:pt x="134" y="34"/>
                    </a:lnTo>
                    <a:lnTo>
                      <a:pt x="142" y="36"/>
                    </a:lnTo>
                    <a:lnTo>
                      <a:pt x="262" y="68"/>
                    </a:lnTo>
                    <a:lnTo>
                      <a:pt x="262" y="68"/>
                    </a:lnTo>
                    <a:lnTo>
                      <a:pt x="270" y="70"/>
                    </a:lnTo>
                    <a:lnTo>
                      <a:pt x="276" y="68"/>
                    </a:lnTo>
                    <a:lnTo>
                      <a:pt x="280" y="62"/>
                    </a:lnTo>
                    <a:lnTo>
                      <a:pt x="282" y="56"/>
                    </a:lnTo>
                    <a:lnTo>
                      <a:pt x="282" y="56"/>
                    </a:lnTo>
                    <a:lnTo>
                      <a:pt x="282" y="50"/>
                    </a:lnTo>
                    <a:lnTo>
                      <a:pt x="280" y="44"/>
                    </a:lnTo>
                    <a:lnTo>
                      <a:pt x="276" y="40"/>
                    </a:lnTo>
                    <a:lnTo>
                      <a:pt x="272" y="36"/>
                    </a:lnTo>
                    <a:lnTo>
                      <a:pt x="272" y="36"/>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11" name="Google Shape;1411;g2dcae107fb3_0_966"/>
              <p:cNvSpPr/>
              <p:nvPr/>
            </p:nvSpPr>
            <p:spPr>
              <a:xfrm>
                <a:off x="8235951" y="3937000"/>
                <a:ext cx="1189038" cy="466725"/>
              </a:xfrm>
              <a:custGeom>
                <a:rect b="b" l="l" r="r" t="t"/>
                <a:pathLst>
                  <a:path extrusionOk="0" h="294" w="749">
                    <a:moveTo>
                      <a:pt x="8" y="0"/>
                    </a:moveTo>
                    <a:lnTo>
                      <a:pt x="0" y="286"/>
                    </a:lnTo>
                    <a:lnTo>
                      <a:pt x="749" y="294"/>
                    </a:lnTo>
                    <a:lnTo>
                      <a:pt x="747" y="10"/>
                    </a:lnTo>
                    <a:lnTo>
                      <a:pt x="8" y="0"/>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12" name="Google Shape;1412;g2dcae107fb3_0_966"/>
              <p:cNvSpPr/>
              <p:nvPr/>
            </p:nvSpPr>
            <p:spPr>
              <a:xfrm>
                <a:off x="7635876" y="5241925"/>
                <a:ext cx="257175" cy="133350"/>
              </a:xfrm>
              <a:custGeom>
                <a:rect b="b" l="l" r="r" t="t"/>
                <a:pathLst>
                  <a:path extrusionOk="0" h="84" w="162">
                    <a:moveTo>
                      <a:pt x="146" y="36"/>
                    </a:moveTo>
                    <a:lnTo>
                      <a:pt x="28" y="0"/>
                    </a:lnTo>
                    <a:lnTo>
                      <a:pt x="28" y="0"/>
                    </a:lnTo>
                    <a:lnTo>
                      <a:pt x="20" y="0"/>
                    </a:lnTo>
                    <a:lnTo>
                      <a:pt x="12" y="2"/>
                    </a:lnTo>
                    <a:lnTo>
                      <a:pt x="4" y="8"/>
                    </a:lnTo>
                    <a:lnTo>
                      <a:pt x="0" y="16"/>
                    </a:lnTo>
                    <a:lnTo>
                      <a:pt x="0" y="16"/>
                    </a:lnTo>
                    <a:lnTo>
                      <a:pt x="0" y="26"/>
                    </a:lnTo>
                    <a:lnTo>
                      <a:pt x="2" y="36"/>
                    </a:lnTo>
                    <a:lnTo>
                      <a:pt x="8" y="42"/>
                    </a:lnTo>
                    <a:lnTo>
                      <a:pt x="16" y="48"/>
                    </a:lnTo>
                    <a:lnTo>
                      <a:pt x="132" y="82"/>
                    </a:lnTo>
                    <a:lnTo>
                      <a:pt x="132" y="82"/>
                    </a:lnTo>
                    <a:lnTo>
                      <a:pt x="142" y="84"/>
                    </a:lnTo>
                    <a:lnTo>
                      <a:pt x="150" y="80"/>
                    </a:lnTo>
                    <a:lnTo>
                      <a:pt x="156" y="74"/>
                    </a:lnTo>
                    <a:lnTo>
                      <a:pt x="162" y="66"/>
                    </a:lnTo>
                    <a:lnTo>
                      <a:pt x="162" y="66"/>
                    </a:lnTo>
                    <a:lnTo>
                      <a:pt x="162" y="56"/>
                    </a:lnTo>
                    <a:lnTo>
                      <a:pt x="160" y="46"/>
                    </a:lnTo>
                    <a:lnTo>
                      <a:pt x="154" y="40"/>
                    </a:lnTo>
                    <a:lnTo>
                      <a:pt x="146" y="36"/>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13" name="Google Shape;1413;g2dcae107fb3_0_966"/>
              <p:cNvSpPr/>
              <p:nvPr/>
            </p:nvSpPr>
            <p:spPr>
              <a:xfrm>
                <a:off x="7635876" y="5241925"/>
                <a:ext cx="257175" cy="133350"/>
              </a:xfrm>
              <a:custGeom>
                <a:rect b="b" l="l" r="r" t="t"/>
                <a:pathLst>
                  <a:path extrusionOk="0" h="84" w="162">
                    <a:moveTo>
                      <a:pt x="146" y="36"/>
                    </a:moveTo>
                    <a:lnTo>
                      <a:pt x="28" y="0"/>
                    </a:lnTo>
                    <a:lnTo>
                      <a:pt x="28" y="0"/>
                    </a:lnTo>
                    <a:lnTo>
                      <a:pt x="20" y="0"/>
                    </a:lnTo>
                    <a:lnTo>
                      <a:pt x="12" y="2"/>
                    </a:lnTo>
                    <a:lnTo>
                      <a:pt x="4" y="8"/>
                    </a:lnTo>
                    <a:lnTo>
                      <a:pt x="0" y="16"/>
                    </a:lnTo>
                    <a:lnTo>
                      <a:pt x="0" y="16"/>
                    </a:lnTo>
                    <a:lnTo>
                      <a:pt x="0" y="26"/>
                    </a:lnTo>
                    <a:lnTo>
                      <a:pt x="2" y="36"/>
                    </a:lnTo>
                    <a:lnTo>
                      <a:pt x="8" y="42"/>
                    </a:lnTo>
                    <a:lnTo>
                      <a:pt x="16" y="48"/>
                    </a:lnTo>
                    <a:lnTo>
                      <a:pt x="132" y="82"/>
                    </a:lnTo>
                    <a:lnTo>
                      <a:pt x="132" y="82"/>
                    </a:lnTo>
                    <a:lnTo>
                      <a:pt x="142" y="84"/>
                    </a:lnTo>
                    <a:lnTo>
                      <a:pt x="150" y="80"/>
                    </a:lnTo>
                    <a:lnTo>
                      <a:pt x="156" y="74"/>
                    </a:lnTo>
                    <a:lnTo>
                      <a:pt x="162" y="66"/>
                    </a:lnTo>
                    <a:lnTo>
                      <a:pt x="162" y="66"/>
                    </a:lnTo>
                    <a:lnTo>
                      <a:pt x="162" y="56"/>
                    </a:lnTo>
                    <a:lnTo>
                      <a:pt x="160" y="46"/>
                    </a:lnTo>
                    <a:lnTo>
                      <a:pt x="154" y="40"/>
                    </a:lnTo>
                    <a:lnTo>
                      <a:pt x="146" y="36"/>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14" name="Google Shape;1414;g2dcae107fb3_0_966"/>
              <p:cNvSpPr/>
              <p:nvPr/>
            </p:nvSpPr>
            <p:spPr>
              <a:xfrm>
                <a:off x="8185151" y="3746500"/>
                <a:ext cx="1220788" cy="1317625"/>
              </a:xfrm>
              <a:custGeom>
                <a:rect b="b" l="l" r="r" t="t"/>
                <a:pathLst>
                  <a:path extrusionOk="0" h="830" w="769">
                    <a:moveTo>
                      <a:pt x="755" y="22"/>
                    </a:moveTo>
                    <a:lnTo>
                      <a:pt x="124" y="0"/>
                    </a:lnTo>
                    <a:lnTo>
                      <a:pt x="124" y="0"/>
                    </a:lnTo>
                    <a:lnTo>
                      <a:pt x="114" y="0"/>
                    </a:lnTo>
                    <a:lnTo>
                      <a:pt x="96" y="2"/>
                    </a:lnTo>
                    <a:lnTo>
                      <a:pt x="86" y="4"/>
                    </a:lnTo>
                    <a:lnTo>
                      <a:pt x="76" y="6"/>
                    </a:lnTo>
                    <a:lnTo>
                      <a:pt x="64" y="12"/>
                    </a:lnTo>
                    <a:lnTo>
                      <a:pt x="54" y="20"/>
                    </a:lnTo>
                    <a:lnTo>
                      <a:pt x="54" y="20"/>
                    </a:lnTo>
                    <a:lnTo>
                      <a:pt x="46" y="30"/>
                    </a:lnTo>
                    <a:lnTo>
                      <a:pt x="40" y="40"/>
                    </a:lnTo>
                    <a:lnTo>
                      <a:pt x="36" y="54"/>
                    </a:lnTo>
                    <a:lnTo>
                      <a:pt x="34" y="68"/>
                    </a:lnTo>
                    <a:lnTo>
                      <a:pt x="0" y="814"/>
                    </a:lnTo>
                    <a:lnTo>
                      <a:pt x="0" y="814"/>
                    </a:lnTo>
                    <a:lnTo>
                      <a:pt x="0" y="820"/>
                    </a:lnTo>
                    <a:lnTo>
                      <a:pt x="4" y="826"/>
                    </a:lnTo>
                    <a:lnTo>
                      <a:pt x="8" y="830"/>
                    </a:lnTo>
                    <a:lnTo>
                      <a:pt x="16" y="830"/>
                    </a:lnTo>
                    <a:lnTo>
                      <a:pt x="16" y="830"/>
                    </a:lnTo>
                    <a:lnTo>
                      <a:pt x="16" y="830"/>
                    </a:lnTo>
                    <a:lnTo>
                      <a:pt x="22" y="830"/>
                    </a:lnTo>
                    <a:lnTo>
                      <a:pt x="26" y="826"/>
                    </a:lnTo>
                    <a:lnTo>
                      <a:pt x="30" y="822"/>
                    </a:lnTo>
                    <a:lnTo>
                      <a:pt x="32" y="816"/>
                    </a:lnTo>
                    <a:lnTo>
                      <a:pt x="66" y="68"/>
                    </a:lnTo>
                    <a:lnTo>
                      <a:pt x="66" y="68"/>
                    </a:lnTo>
                    <a:lnTo>
                      <a:pt x="68" y="64"/>
                    </a:lnTo>
                    <a:lnTo>
                      <a:pt x="70" y="58"/>
                    </a:lnTo>
                    <a:lnTo>
                      <a:pt x="74" y="52"/>
                    </a:lnTo>
                    <a:lnTo>
                      <a:pt x="80" y="46"/>
                    </a:lnTo>
                    <a:lnTo>
                      <a:pt x="88" y="42"/>
                    </a:lnTo>
                    <a:lnTo>
                      <a:pt x="98" y="36"/>
                    </a:lnTo>
                    <a:lnTo>
                      <a:pt x="108" y="34"/>
                    </a:lnTo>
                    <a:lnTo>
                      <a:pt x="122" y="32"/>
                    </a:lnTo>
                    <a:lnTo>
                      <a:pt x="122" y="32"/>
                    </a:lnTo>
                    <a:lnTo>
                      <a:pt x="753" y="54"/>
                    </a:lnTo>
                    <a:lnTo>
                      <a:pt x="753" y="54"/>
                    </a:lnTo>
                    <a:lnTo>
                      <a:pt x="759" y="54"/>
                    </a:lnTo>
                    <a:lnTo>
                      <a:pt x="765" y="50"/>
                    </a:lnTo>
                    <a:lnTo>
                      <a:pt x="769" y="46"/>
                    </a:lnTo>
                    <a:lnTo>
                      <a:pt x="769" y="38"/>
                    </a:lnTo>
                    <a:lnTo>
                      <a:pt x="769" y="38"/>
                    </a:lnTo>
                    <a:lnTo>
                      <a:pt x="769" y="32"/>
                    </a:lnTo>
                    <a:lnTo>
                      <a:pt x="765" y="28"/>
                    </a:lnTo>
                    <a:lnTo>
                      <a:pt x="761" y="24"/>
                    </a:lnTo>
                    <a:lnTo>
                      <a:pt x="755" y="22"/>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15" name="Google Shape;1415;g2dcae107fb3_0_966"/>
              <p:cNvSpPr/>
              <p:nvPr/>
            </p:nvSpPr>
            <p:spPr>
              <a:xfrm>
                <a:off x="8185151" y="3746500"/>
                <a:ext cx="1220788" cy="1317625"/>
              </a:xfrm>
              <a:custGeom>
                <a:rect b="b" l="l" r="r" t="t"/>
                <a:pathLst>
                  <a:path extrusionOk="0" h="830" w="769">
                    <a:moveTo>
                      <a:pt x="755" y="22"/>
                    </a:moveTo>
                    <a:lnTo>
                      <a:pt x="124" y="0"/>
                    </a:lnTo>
                    <a:lnTo>
                      <a:pt x="124" y="0"/>
                    </a:lnTo>
                    <a:lnTo>
                      <a:pt x="114" y="0"/>
                    </a:lnTo>
                    <a:lnTo>
                      <a:pt x="96" y="2"/>
                    </a:lnTo>
                    <a:lnTo>
                      <a:pt x="86" y="4"/>
                    </a:lnTo>
                    <a:lnTo>
                      <a:pt x="76" y="6"/>
                    </a:lnTo>
                    <a:lnTo>
                      <a:pt x="64" y="12"/>
                    </a:lnTo>
                    <a:lnTo>
                      <a:pt x="54" y="20"/>
                    </a:lnTo>
                    <a:lnTo>
                      <a:pt x="54" y="20"/>
                    </a:lnTo>
                    <a:lnTo>
                      <a:pt x="46" y="30"/>
                    </a:lnTo>
                    <a:lnTo>
                      <a:pt x="40" y="40"/>
                    </a:lnTo>
                    <a:lnTo>
                      <a:pt x="36" y="54"/>
                    </a:lnTo>
                    <a:lnTo>
                      <a:pt x="34" y="68"/>
                    </a:lnTo>
                    <a:lnTo>
                      <a:pt x="0" y="814"/>
                    </a:lnTo>
                    <a:lnTo>
                      <a:pt x="0" y="814"/>
                    </a:lnTo>
                    <a:lnTo>
                      <a:pt x="0" y="820"/>
                    </a:lnTo>
                    <a:lnTo>
                      <a:pt x="4" y="826"/>
                    </a:lnTo>
                    <a:lnTo>
                      <a:pt x="8" y="830"/>
                    </a:lnTo>
                    <a:lnTo>
                      <a:pt x="16" y="830"/>
                    </a:lnTo>
                    <a:lnTo>
                      <a:pt x="16" y="830"/>
                    </a:lnTo>
                    <a:lnTo>
                      <a:pt x="16" y="830"/>
                    </a:lnTo>
                    <a:lnTo>
                      <a:pt x="22" y="830"/>
                    </a:lnTo>
                    <a:lnTo>
                      <a:pt x="26" y="826"/>
                    </a:lnTo>
                    <a:lnTo>
                      <a:pt x="30" y="822"/>
                    </a:lnTo>
                    <a:lnTo>
                      <a:pt x="32" y="816"/>
                    </a:lnTo>
                    <a:lnTo>
                      <a:pt x="66" y="68"/>
                    </a:lnTo>
                    <a:lnTo>
                      <a:pt x="66" y="68"/>
                    </a:lnTo>
                    <a:lnTo>
                      <a:pt x="68" y="64"/>
                    </a:lnTo>
                    <a:lnTo>
                      <a:pt x="70" y="58"/>
                    </a:lnTo>
                    <a:lnTo>
                      <a:pt x="74" y="52"/>
                    </a:lnTo>
                    <a:lnTo>
                      <a:pt x="80" y="46"/>
                    </a:lnTo>
                    <a:lnTo>
                      <a:pt x="88" y="42"/>
                    </a:lnTo>
                    <a:lnTo>
                      <a:pt x="98" y="36"/>
                    </a:lnTo>
                    <a:lnTo>
                      <a:pt x="108" y="34"/>
                    </a:lnTo>
                    <a:lnTo>
                      <a:pt x="122" y="32"/>
                    </a:lnTo>
                    <a:lnTo>
                      <a:pt x="122" y="32"/>
                    </a:lnTo>
                    <a:lnTo>
                      <a:pt x="753" y="54"/>
                    </a:lnTo>
                    <a:lnTo>
                      <a:pt x="753" y="54"/>
                    </a:lnTo>
                    <a:lnTo>
                      <a:pt x="759" y="54"/>
                    </a:lnTo>
                    <a:lnTo>
                      <a:pt x="765" y="50"/>
                    </a:lnTo>
                    <a:lnTo>
                      <a:pt x="769" y="46"/>
                    </a:lnTo>
                    <a:lnTo>
                      <a:pt x="769" y="38"/>
                    </a:lnTo>
                    <a:lnTo>
                      <a:pt x="769" y="38"/>
                    </a:lnTo>
                    <a:lnTo>
                      <a:pt x="769" y="32"/>
                    </a:lnTo>
                    <a:lnTo>
                      <a:pt x="765" y="28"/>
                    </a:lnTo>
                    <a:lnTo>
                      <a:pt x="761" y="24"/>
                    </a:lnTo>
                    <a:lnTo>
                      <a:pt x="755" y="2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16" name="Google Shape;1416;g2dcae107fb3_0_966"/>
              <p:cNvSpPr/>
              <p:nvPr/>
            </p:nvSpPr>
            <p:spPr>
              <a:xfrm>
                <a:off x="8188326" y="4914900"/>
                <a:ext cx="1373188" cy="53975"/>
              </a:xfrm>
              <a:custGeom>
                <a:rect b="b" l="l" r="r" t="t"/>
                <a:pathLst>
                  <a:path extrusionOk="0" h="34" w="865">
                    <a:moveTo>
                      <a:pt x="849" y="0"/>
                    </a:moveTo>
                    <a:lnTo>
                      <a:pt x="18" y="0"/>
                    </a:lnTo>
                    <a:lnTo>
                      <a:pt x="18" y="0"/>
                    </a:lnTo>
                    <a:lnTo>
                      <a:pt x="10" y="0"/>
                    </a:lnTo>
                    <a:lnTo>
                      <a:pt x="6" y="4"/>
                    </a:lnTo>
                    <a:lnTo>
                      <a:pt x="2" y="8"/>
                    </a:lnTo>
                    <a:lnTo>
                      <a:pt x="0" y="16"/>
                    </a:lnTo>
                    <a:lnTo>
                      <a:pt x="0" y="16"/>
                    </a:lnTo>
                    <a:lnTo>
                      <a:pt x="2" y="22"/>
                    </a:lnTo>
                    <a:lnTo>
                      <a:pt x="4" y="28"/>
                    </a:lnTo>
                    <a:lnTo>
                      <a:pt x="10" y="32"/>
                    </a:lnTo>
                    <a:lnTo>
                      <a:pt x="16" y="32"/>
                    </a:lnTo>
                    <a:lnTo>
                      <a:pt x="849" y="32"/>
                    </a:lnTo>
                    <a:lnTo>
                      <a:pt x="849" y="34"/>
                    </a:lnTo>
                    <a:lnTo>
                      <a:pt x="849" y="34"/>
                    </a:lnTo>
                    <a:lnTo>
                      <a:pt x="855" y="32"/>
                    </a:lnTo>
                    <a:lnTo>
                      <a:pt x="861" y="28"/>
                    </a:lnTo>
                    <a:lnTo>
                      <a:pt x="863" y="24"/>
                    </a:lnTo>
                    <a:lnTo>
                      <a:pt x="865" y="16"/>
                    </a:lnTo>
                    <a:lnTo>
                      <a:pt x="865" y="16"/>
                    </a:lnTo>
                    <a:lnTo>
                      <a:pt x="865" y="10"/>
                    </a:lnTo>
                    <a:lnTo>
                      <a:pt x="861" y="4"/>
                    </a:lnTo>
                    <a:lnTo>
                      <a:pt x="857" y="0"/>
                    </a:lnTo>
                    <a:lnTo>
                      <a:pt x="849" y="0"/>
                    </a:lnTo>
                    <a:lnTo>
                      <a:pt x="849"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17" name="Google Shape;1417;g2dcae107fb3_0_966"/>
              <p:cNvSpPr/>
              <p:nvPr/>
            </p:nvSpPr>
            <p:spPr>
              <a:xfrm>
                <a:off x="9558338" y="3254375"/>
                <a:ext cx="244475" cy="123825"/>
              </a:xfrm>
              <a:custGeom>
                <a:rect b="b" l="l" r="r" t="t"/>
                <a:pathLst>
                  <a:path extrusionOk="0" h="78" w="154">
                    <a:moveTo>
                      <a:pt x="136" y="26"/>
                    </a:moveTo>
                    <a:lnTo>
                      <a:pt x="32" y="0"/>
                    </a:lnTo>
                    <a:lnTo>
                      <a:pt x="32" y="0"/>
                    </a:lnTo>
                    <a:lnTo>
                      <a:pt x="22" y="0"/>
                    </a:lnTo>
                    <a:lnTo>
                      <a:pt x="12" y="2"/>
                    </a:lnTo>
                    <a:lnTo>
                      <a:pt x="4" y="10"/>
                    </a:lnTo>
                    <a:lnTo>
                      <a:pt x="0" y="20"/>
                    </a:lnTo>
                    <a:lnTo>
                      <a:pt x="0" y="20"/>
                    </a:lnTo>
                    <a:lnTo>
                      <a:pt x="0" y="30"/>
                    </a:lnTo>
                    <a:lnTo>
                      <a:pt x="4" y="40"/>
                    </a:lnTo>
                    <a:lnTo>
                      <a:pt x="10" y="48"/>
                    </a:lnTo>
                    <a:lnTo>
                      <a:pt x="20" y="52"/>
                    </a:lnTo>
                    <a:lnTo>
                      <a:pt x="124" y="78"/>
                    </a:lnTo>
                    <a:lnTo>
                      <a:pt x="124" y="78"/>
                    </a:lnTo>
                    <a:lnTo>
                      <a:pt x="134" y="78"/>
                    </a:lnTo>
                    <a:lnTo>
                      <a:pt x="142" y="76"/>
                    </a:lnTo>
                    <a:lnTo>
                      <a:pt x="150" y="68"/>
                    </a:lnTo>
                    <a:lnTo>
                      <a:pt x="154" y="58"/>
                    </a:lnTo>
                    <a:lnTo>
                      <a:pt x="154" y="58"/>
                    </a:lnTo>
                    <a:lnTo>
                      <a:pt x="154" y="48"/>
                    </a:lnTo>
                    <a:lnTo>
                      <a:pt x="152" y="38"/>
                    </a:lnTo>
                    <a:lnTo>
                      <a:pt x="144" y="32"/>
                    </a:lnTo>
                    <a:lnTo>
                      <a:pt x="136" y="26"/>
                    </a:lnTo>
                    <a:lnTo>
                      <a:pt x="136" y="26"/>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18" name="Google Shape;1418;g2dcae107fb3_0_966"/>
              <p:cNvSpPr/>
              <p:nvPr/>
            </p:nvSpPr>
            <p:spPr>
              <a:xfrm>
                <a:off x="7835901" y="4448175"/>
                <a:ext cx="1560513" cy="930275"/>
              </a:xfrm>
              <a:custGeom>
                <a:rect b="b" l="l" r="r" t="t"/>
                <a:pathLst>
                  <a:path extrusionOk="0" h="586" w="983">
                    <a:moveTo>
                      <a:pt x="196" y="62"/>
                    </a:moveTo>
                    <a:lnTo>
                      <a:pt x="2" y="562"/>
                    </a:lnTo>
                    <a:lnTo>
                      <a:pt x="2" y="562"/>
                    </a:lnTo>
                    <a:lnTo>
                      <a:pt x="0" y="570"/>
                    </a:lnTo>
                    <a:lnTo>
                      <a:pt x="2" y="576"/>
                    </a:lnTo>
                    <a:lnTo>
                      <a:pt x="6" y="580"/>
                    </a:lnTo>
                    <a:lnTo>
                      <a:pt x="10" y="584"/>
                    </a:lnTo>
                    <a:lnTo>
                      <a:pt x="10" y="584"/>
                    </a:lnTo>
                    <a:lnTo>
                      <a:pt x="16" y="586"/>
                    </a:lnTo>
                    <a:lnTo>
                      <a:pt x="16" y="586"/>
                    </a:lnTo>
                    <a:lnTo>
                      <a:pt x="22" y="584"/>
                    </a:lnTo>
                    <a:lnTo>
                      <a:pt x="26" y="582"/>
                    </a:lnTo>
                    <a:lnTo>
                      <a:pt x="30" y="580"/>
                    </a:lnTo>
                    <a:lnTo>
                      <a:pt x="32" y="576"/>
                    </a:lnTo>
                    <a:lnTo>
                      <a:pt x="226" y="74"/>
                    </a:lnTo>
                    <a:lnTo>
                      <a:pt x="226" y="74"/>
                    </a:lnTo>
                    <a:lnTo>
                      <a:pt x="234" y="58"/>
                    </a:lnTo>
                    <a:lnTo>
                      <a:pt x="244" y="48"/>
                    </a:lnTo>
                    <a:lnTo>
                      <a:pt x="254" y="40"/>
                    </a:lnTo>
                    <a:lnTo>
                      <a:pt x="266" y="36"/>
                    </a:lnTo>
                    <a:lnTo>
                      <a:pt x="276" y="34"/>
                    </a:lnTo>
                    <a:lnTo>
                      <a:pt x="284" y="34"/>
                    </a:lnTo>
                    <a:lnTo>
                      <a:pt x="296" y="34"/>
                    </a:lnTo>
                    <a:lnTo>
                      <a:pt x="298" y="34"/>
                    </a:lnTo>
                    <a:lnTo>
                      <a:pt x="979" y="34"/>
                    </a:lnTo>
                    <a:lnTo>
                      <a:pt x="979" y="34"/>
                    </a:lnTo>
                    <a:lnTo>
                      <a:pt x="983" y="0"/>
                    </a:lnTo>
                    <a:lnTo>
                      <a:pt x="300" y="0"/>
                    </a:lnTo>
                    <a:lnTo>
                      <a:pt x="300" y="0"/>
                    </a:lnTo>
                    <a:lnTo>
                      <a:pt x="288" y="0"/>
                    </a:lnTo>
                    <a:lnTo>
                      <a:pt x="276" y="0"/>
                    </a:lnTo>
                    <a:lnTo>
                      <a:pt x="260" y="2"/>
                    </a:lnTo>
                    <a:lnTo>
                      <a:pt x="246" y="6"/>
                    </a:lnTo>
                    <a:lnTo>
                      <a:pt x="230" y="14"/>
                    </a:lnTo>
                    <a:lnTo>
                      <a:pt x="218" y="26"/>
                    </a:lnTo>
                    <a:lnTo>
                      <a:pt x="204" y="42"/>
                    </a:lnTo>
                    <a:lnTo>
                      <a:pt x="196" y="62"/>
                    </a:lnTo>
                    <a:lnTo>
                      <a:pt x="196" y="62"/>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19" name="Google Shape;1419;g2dcae107fb3_0_966"/>
              <p:cNvSpPr/>
              <p:nvPr/>
            </p:nvSpPr>
            <p:spPr>
              <a:xfrm>
                <a:off x="8108951" y="4629150"/>
                <a:ext cx="117475" cy="66675"/>
              </a:xfrm>
              <a:custGeom>
                <a:rect b="b" l="l" r="r" t="t"/>
                <a:pathLst>
                  <a:path extrusionOk="0" h="42" w="74">
                    <a:moveTo>
                      <a:pt x="0" y="16"/>
                    </a:moveTo>
                    <a:lnTo>
                      <a:pt x="0" y="16"/>
                    </a:lnTo>
                    <a:lnTo>
                      <a:pt x="2" y="22"/>
                    </a:lnTo>
                    <a:lnTo>
                      <a:pt x="4" y="28"/>
                    </a:lnTo>
                    <a:lnTo>
                      <a:pt x="10" y="32"/>
                    </a:lnTo>
                    <a:lnTo>
                      <a:pt x="16" y="34"/>
                    </a:lnTo>
                    <a:lnTo>
                      <a:pt x="72" y="42"/>
                    </a:lnTo>
                    <a:lnTo>
                      <a:pt x="72" y="42"/>
                    </a:lnTo>
                    <a:lnTo>
                      <a:pt x="74" y="8"/>
                    </a:lnTo>
                    <a:lnTo>
                      <a:pt x="18" y="0"/>
                    </a:lnTo>
                    <a:lnTo>
                      <a:pt x="18" y="0"/>
                    </a:lnTo>
                    <a:lnTo>
                      <a:pt x="10" y="0"/>
                    </a:lnTo>
                    <a:lnTo>
                      <a:pt x="6" y="4"/>
                    </a:lnTo>
                    <a:lnTo>
                      <a:pt x="2" y="10"/>
                    </a:lnTo>
                    <a:lnTo>
                      <a:pt x="0" y="16"/>
                    </a:lnTo>
                    <a:lnTo>
                      <a:pt x="0" y="16"/>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20" name="Google Shape;1420;g2dcae107fb3_0_966"/>
              <p:cNvSpPr/>
              <p:nvPr/>
            </p:nvSpPr>
            <p:spPr>
              <a:xfrm>
                <a:off x="8455026" y="4035425"/>
                <a:ext cx="1420813" cy="1422400"/>
              </a:xfrm>
              <a:custGeom>
                <a:rect b="b" l="l" r="r" t="t"/>
                <a:pathLst>
                  <a:path extrusionOk="0" h="896" w="895">
                    <a:moveTo>
                      <a:pt x="447" y="0"/>
                    </a:moveTo>
                    <a:lnTo>
                      <a:pt x="447" y="0"/>
                    </a:lnTo>
                    <a:lnTo>
                      <a:pt x="401" y="2"/>
                    </a:lnTo>
                    <a:lnTo>
                      <a:pt x="357" y="8"/>
                    </a:lnTo>
                    <a:lnTo>
                      <a:pt x="315" y="20"/>
                    </a:lnTo>
                    <a:lnTo>
                      <a:pt x="273" y="34"/>
                    </a:lnTo>
                    <a:lnTo>
                      <a:pt x="235" y="54"/>
                    </a:lnTo>
                    <a:lnTo>
                      <a:pt x="197" y="76"/>
                    </a:lnTo>
                    <a:lnTo>
                      <a:pt x="163" y="102"/>
                    </a:lnTo>
                    <a:lnTo>
                      <a:pt x="132" y="130"/>
                    </a:lnTo>
                    <a:lnTo>
                      <a:pt x="102" y="162"/>
                    </a:lnTo>
                    <a:lnTo>
                      <a:pt x="78" y="196"/>
                    </a:lnTo>
                    <a:lnTo>
                      <a:pt x="54" y="234"/>
                    </a:lnTo>
                    <a:lnTo>
                      <a:pt x="36" y="272"/>
                    </a:lnTo>
                    <a:lnTo>
                      <a:pt x="20" y="314"/>
                    </a:lnTo>
                    <a:lnTo>
                      <a:pt x="10" y="356"/>
                    </a:lnTo>
                    <a:lnTo>
                      <a:pt x="2" y="402"/>
                    </a:lnTo>
                    <a:lnTo>
                      <a:pt x="0" y="448"/>
                    </a:lnTo>
                    <a:lnTo>
                      <a:pt x="0" y="448"/>
                    </a:lnTo>
                    <a:lnTo>
                      <a:pt x="2" y="492"/>
                    </a:lnTo>
                    <a:lnTo>
                      <a:pt x="10" y="538"/>
                    </a:lnTo>
                    <a:lnTo>
                      <a:pt x="20" y="580"/>
                    </a:lnTo>
                    <a:lnTo>
                      <a:pt x="36" y="622"/>
                    </a:lnTo>
                    <a:lnTo>
                      <a:pt x="54" y="660"/>
                    </a:lnTo>
                    <a:lnTo>
                      <a:pt x="78" y="698"/>
                    </a:lnTo>
                    <a:lnTo>
                      <a:pt x="102" y="732"/>
                    </a:lnTo>
                    <a:lnTo>
                      <a:pt x="132" y="764"/>
                    </a:lnTo>
                    <a:lnTo>
                      <a:pt x="163" y="792"/>
                    </a:lnTo>
                    <a:lnTo>
                      <a:pt x="197" y="818"/>
                    </a:lnTo>
                    <a:lnTo>
                      <a:pt x="235" y="840"/>
                    </a:lnTo>
                    <a:lnTo>
                      <a:pt x="273" y="860"/>
                    </a:lnTo>
                    <a:lnTo>
                      <a:pt x="315" y="874"/>
                    </a:lnTo>
                    <a:lnTo>
                      <a:pt x="357" y="886"/>
                    </a:lnTo>
                    <a:lnTo>
                      <a:pt x="401" y="892"/>
                    </a:lnTo>
                    <a:lnTo>
                      <a:pt x="447" y="896"/>
                    </a:lnTo>
                    <a:lnTo>
                      <a:pt x="447" y="896"/>
                    </a:lnTo>
                    <a:lnTo>
                      <a:pt x="493" y="892"/>
                    </a:lnTo>
                    <a:lnTo>
                      <a:pt x="537" y="886"/>
                    </a:lnTo>
                    <a:lnTo>
                      <a:pt x="581" y="874"/>
                    </a:lnTo>
                    <a:lnTo>
                      <a:pt x="621" y="860"/>
                    </a:lnTo>
                    <a:lnTo>
                      <a:pt x="661" y="840"/>
                    </a:lnTo>
                    <a:lnTo>
                      <a:pt x="697" y="818"/>
                    </a:lnTo>
                    <a:lnTo>
                      <a:pt x="733" y="792"/>
                    </a:lnTo>
                    <a:lnTo>
                      <a:pt x="765" y="764"/>
                    </a:lnTo>
                    <a:lnTo>
                      <a:pt x="793" y="732"/>
                    </a:lnTo>
                    <a:lnTo>
                      <a:pt x="819" y="698"/>
                    </a:lnTo>
                    <a:lnTo>
                      <a:pt x="841" y="660"/>
                    </a:lnTo>
                    <a:lnTo>
                      <a:pt x="861" y="622"/>
                    </a:lnTo>
                    <a:lnTo>
                      <a:pt x="875" y="580"/>
                    </a:lnTo>
                    <a:lnTo>
                      <a:pt x="887" y="538"/>
                    </a:lnTo>
                    <a:lnTo>
                      <a:pt x="893" y="492"/>
                    </a:lnTo>
                    <a:lnTo>
                      <a:pt x="895" y="448"/>
                    </a:lnTo>
                    <a:lnTo>
                      <a:pt x="895" y="448"/>
                    </a:lnTo>
                    <a:lnTo>
                      <a:pt x="893" y="402"/>
                    </a:lnTo>
                    <a:lnTo>
                      <a:pt x="887" y="356"/>
                    </a:lnTo>
                    <a:lnTo>
                      <a:pt x="875" y="314"/>
                    </a:lnTo>
                    <a:lnTo>
                      <a:pt x="861" y="272"/>
                    </a:lnTo>
                    <a:lnTo>
                      <a:pt x="841" y="234"/>
                    </a:lnTo>
                    <a:lnTo>
                      <a:pt x="819" y="196"/>
                    </a:lnTo>
                    <a:lnTo>
                      <a:pt x="793" y="162"/>
                    </a:lnTo>
                    <a:lnTo>
                      <a:pt x="765" y="130"/>
                    </a:lnTo>
                    <a:lnTo>
                      <a:pt x="733" y="102"/>
                    </a:lnTo>
                    <a:lnTo>
                      <a:pt x="697" y="76"/>
                    </a:lnTo>
                    <a:lnTo>
                      <a:pt x="661" y="54"/>
                    </a:lnTo>
                    <a:lnTo>
                      <a:pt x="621" y="34"/>
                    </a:lnTo>
                    <a:lnTo>
                      <a:pt x="581" y="20"/>
                    </a:lnTo>
                    <a:lnTo>
                      <a:pt x="537" y="8"/>
                    </a:lnTo>
                    <a:lnTo>
                      <a:pt x="493" y="2"/>
                    </a:lnTo>
                    <a:lnTo>
                      <a:pt x="447" y="0"/>
                    </a:lnTo>
                    <a:lnTo>
                      <a:pt x="447" y="0"/>
                    </a:lnTo>
                    <a:close/>
                  </a:path>
                </a:pathLst>
              </a:custGeom>
              <a:solidFill>
                <a:srgbClr val="DEDE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21" name="Google Shape;1421;g2dcae107fb3_0_966"/>
              <p:cNvSpPr/>
              <p:nvPr/>
            </p:nvSpPr>
            <p:spPr>
              <a:xfrm>
                <a:off x="7340601" y="5045075"/>
                <a:ext cx="542925" cy="234950"/>
              </a:xfrm>
              <a:custGeom>
                <a:rect b="b" l="l" r="r" t="t"/>
                <a:pathLst>
                  <a:path extrusionOk="0" h="148" w="342">
                    <a:moveTo>
                      <a:pt x="62" y="36"/>
                    </a:moveTo>
                    <a:lnTo>
                      <a:pt x="62" y="36"/>
                    </a:lnTo>
                    <a:lnTo>
                      <a:pt x="36" y="38"/>
                    </a:lnTo>
                    <a:lnTo>
                      <a:pt x="20" y="44"/>
                    </a:lnTo>
                    <a:lnTo>
                      <a:pt x="8" y="50"/>
                    </a:lnTo>
                    <a:lnTo>
                      <a:pt x="2" y="58"/>
                    </a:lnTo>
                    <a:lnTo>
                      <a:pt x="0" y="64"/>
                    </a:lnTo>
                    <a:lnTo>
                      <a:pt x="0" y="72"/>
                    </a:lnTo>
                    <a:lnTo>
                      <a:pt x="2" y="78"/>
                    </a:lnTo>
                    <a:lnTo>
                      <a:pt x="298" y="148"/>
                    </a:lnTo>
                    <a:lnTo>
                      <a:pt x="298" y="148"/>
                    </a:lnTo>
                    <a:lnTo>
                      <a:pt x="308" y="148"/>
                    </a:lnTo>
                    <a:lnTo>
                      <a:pt x="316" y="146"/>
                    </a:lnTo>
                    <a:lnTo>
                      <a:pt x="322" y="140"/>
                    </a:lnTo>
                    <a:lnTo>
                      <a:pt x="326" y="132"/>
                    </a:lnTo>
                    <a:lnTo>
                      <a:pt x="330" y="122"/>
                    </a:lnTo>
                    <a:lnTo>
                      <a:pt x="332" y="110"/>
                    </a:lnTo>
                    <a:lnTo>
                      <a:pt x="336" y="86"/>
                    </a:lnTo>
                    <a:lnTo>
                      <a:pt x="336" y="86"/>
                    </a:lnTo>
                    <a:lnTo>
                      <a:pt x="340" y="46"/>
                    </a:lnTo>
                    <a:lnTo>
                      <a:pt x="342" y="28"/>
                    </a:lnTo>
                    <a:lnTo>
                      <a:pt x="244" y="0"/>
                    </a:lnTo>
                    <a:lnTo>
                      <a:pt x="244" y="0"/>
                    </a:lnTo>
                    <a:lnTo>
                      <a:pt x="234" y="6"/>
                    </a:lnTo>
                    <a:lnTo>
                      <a:pt x="220" y="10"/>
                    </a:lnTo>
                    <a:lnTo>
                      <a:pt x="200" y="18"/>
                    </a:lnTo>
                    <a:lnTo>
                      <a:pt x="174" y="24"/>
                    </a:lnTo>
                    <a:lnTo>
                      <a:pt x="144" y="30"/>
                    </a:lnTo>
                    <a:lnTo>
                      <a:pt x="106" y="34"/>
                    </a:lnTo>
                    <a:lnTo>
                      <a:pt x="62" y="36"/>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22" name="Google Shape;1422;g2dcae107fb3_0_966"/>
              <p:cNvSpPr/>
              <p:nvPr/>
            </p:nvSpPr>
            <p:spPr>
              <a:xfrm>
                <a:off x="7340601" y="5045075"/>
                <a:ext cx="542925" cy="234950"/>
              </a:xfrm>
              <a:custGeom>
                <a:rect b="b" l="l" r="r" t="t"/>
                <a:pathLst>
                  <a:path extrusionOk="0" h="148" w="342">
                    <a:moveTo>
                      <a:pt x="62" y="36"/>
                    </a:moveTo>
                    <a:lnTo>
                      <a:pt x="62" y="36"/>
                    </a:lnTo>
                    <a:lnTo>
                      <a:pt x="36" y="38"/>
                    </a:lnTo>
                    <a:lnTo>
                      <a:pt x="20" y="44"/>
                    </a:lnTo>
                    <a:lnTo>
                      <a:pt x="8" y="50"/>
                    </a:lnTo>
                    <a:lnTo>
                      <a:pt x="2" y="58"/>
                    </a:lnTo>
                    <a:lnTo>
                      <a:pt x="0" y="64"/>
                    </a:lnTo>
                    <a:lnTo>
                      <a:pt x="0" y="72"/>
                    </a:lnTo>
                    <a:lnTo>
                      <a:pt x="2" y="78"/>
                    </a:lnTo>
                    <a:lnTo>
                      <a:pt x="298" y="148"/>
                    </a:lnTo>
                    <a:lnTo>
                      <a:pt x="298" y="148"/>
                    </a:lnTo>
                    <a:lnTo>
                      <a:pt x="308" y="148"/>
                    </a:lnTo>
                    <a:lnTo>
                      <a:pt x="316" y="146"/>
                    </a:lnTo>
                    <a:lnTo>
                      <a:pt x="322" y="140"/>
                    </a:lnTo>
                    <a:lnTo>
                      <a:pt x="326" y="132"/>
                    </a:lnTo>
                    <a:lnTo>
                      <a:pt x="330" y="122"/>
                    </a:lnTo>
                    <a:lnTo>
                      <a:pt x="332" y="110"/>
                    </a:lnTo>
                    <a:lnTo>
                      <a:pt x="336" y="86"/>
                    </a:lnTo>
                    <a:lnTo>
                      <a:pt x="336" y="86"/>
                    </a:lnTo>
                    <a:lnTo>
                      <a:pt x="340" y="46"/>
                    </a:lnTo>
                    <a:lnTo>
                      <a:pt x="342" y="28"/>
                    </a:lnTo>
                    <a:lnTo>
                      <a:pt x="244" y="0"/>
                    </a:lnTo>
                    <a:lnTo>
                      <a:pt x="244" y="0"/>
                    </a:lnTo>
                    <a:lnTo>
                      <a:pt x="234" y="6"/>
                    </a:lnTo>
                    <a:lnTo>
                      <a:pt x="220" y="10"/>
                    </a:lnTo>
                    <a:lnTo>
                      <a:pt x="200" y="18"/>
                    </a:lnTo>
                    <a:lnTo>
                      <a:pt x="174" y="24"/>
                    </a:lnTo>
                    <a:lnTo>
                      <a:pt x="144" y="30"/>
                    </a:lnTo>
                    <a:lnTo>
                      <a:pt x="106" y="34"/>
                    </a:lnTo>
                    <a:lnTo>
                      <a:pt x="62" y="36"/>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23" name="Google Shape;1423;g2dcae107fb3_0_966"/>
              <p:cNvSpPr/>
              <p:nvPr/>
            </p:nvSpPr>
            <p:spPr>
              <a:xfrm>
                <a:off x="7816851" y="5280025"/>
                <a:ext cx="9525" cy="0"/>
              </a:xfrm>
              <a:custGeom>
                <a:rect b="b" l="l" r="r" t="t"/>
                <a:pathLst>
                  <a:path extrusionOk="0" h="120000" w="6">
                    <a:moveTo>
                      <a:pt x="0" y="0"/>
                    </a:moveTo>
                    <a:lnTo>
                      <a:pt x="0" y="0"/>
                    </a:lnTo>
                    <a:lnTo>
                      <a:pt x="4" y="0"/>
                    </a:lnTo>
                    <a:lnTo>
                      <a:pt x="4" y="0"/>
                    </a:lnTo>
                    <a:lnTo>
                      <a:pt x="6" y="0"/>
                    </a:lnTo>
                    <a:lnTo>
                      <a:pt x="6" y="0"/>
                    </a:lnTo>
                    <a:lnTo>
                      <a:pt x="0" y="0"/>
                    </a:lnTo>
                    <a:close/>
                  </a:path>
                </a:pathLst>
              </a:custGeom>
              <a:solidFill>
                <a:srgbClr val="E5E5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24" name="Google Shape;1424;g2dcae107fb3_0_966"/>
              <p:cNvSpPr/>
              <p:nvPr/>
            </p:nvSpPr>
            <p:spPr>
              <a:xfrm>
                <a:off x="7816851" y="5280025"/>
                <a:ext cx="9525" cy="0"/>
              </a:xfrm>
              <a:custGeom>
                <a:rect b="b" l="l" r="r" t="t"/>
                <a:pathLst>
                  <a:path extrusionOk="0" h="120000" w="6">
                    <a:moveTo>
                      <a:pt x="0" y="0"/>
                    </a:moveTo>
                    <a:lnTo>
                      <a:pt x="0" y="0"/>
                    </a:lnTo>
                    <a:lnTo>
                      <a:pt x="4" y="0"/>
                    </a:lnTo>
                    <a:lnTo>
                      <a:pt x="4" y="0"/>
                    </a:lnTo>
                    <a:lnTo>
                      <a:pt x="6" y="0"/>
                    </a:lnTo>
                    <a:lnTo>
                      <a:pt x="6"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25" name="Google Shape;1425;g2dcae107fb3_0_966"/>
              <p:cNvSpPr/>
              <p:nvPr/>
            </p:nvSpPr>
            <p:spPr>
              <a:xfrm>
                <a:off x="7585076" y="5070475"/>
                <a:ext cx="292100" cy="209550"/>
              </a:xfrm>
              <a:custGeom>
                <a:rect b="b" l="l" r="r" t="t"/>
                <a:pathLst>
                  <a:path extrusionOk="0" h="132" w="184">
                    <a:moveTo>
                      <a:pt x="138" y="0"/>
                    </a:moveTo>
                    <a:lnTo>
                      <a:pt x="138" y="0"/>
                    </a:lnTo>
                    <a:lnTo>
                      <a:pt x="134" y="14"/>
                    </a:lnTo>
                    <a:lnTo>
                      <a:pt x="128" y="28"/>
                    </a:lnTo>
                    <a:lnTo>
                      <a:pt x="118" y="40"/>
                    </a:lnTo>
                    <a:lnTo>
                      <a:pt x="104" y="52"/>
                    </a:lnTo>
                    <a:lnTo>
                      <a:pt x="104" y="52"/>
                    </a:lnTo>
                    <a:lnTo>
                      <a:pt x="80" y="66"/>
                    </a:lnTo>
                    <a:lnTo>
                      <a:pt x="54" y="78"/>
                    </a:lnTo>
                    <a:lnTo>
                      <a:pt x="28" y="86"/>
                    </a:lnTo>
                    <a:lnTo>
                      <a:pt x="0" y="94"/>
                    </a:lnTo>
                    <a:lnTo>
                      <a:pt x="144" y="132"/>
                    </a:lnTo>
                    <a:lnTo>
                      <a:pt x="144" y="132"/>
                    </a:lnTo>
                    <a:lnTo>
                      <a:pt x="146" y="132"/>
                    </a:lnTo>
                    <a:lnTo>
                      <a:pt x="146" y="132"/>
                    </a:lnTo>
                    <a:lnTo>
                      <a:pt x="152" y="132"/>
                    </a:lnTo>
                    <a:lnTo>
                      <a:pt x="152" y="132"/>
                    </a:lnTo>
                    <a:lnTo>
                      <a:pt x="158" y="130"/>
                    </a:lnTo>
                    <a:lnTo>
                      <a:pt x="164" y="126"/>
                    </a:lnTo>
                    <a:lnTo>
                      <a:pt x="168" y="120"/>
                    </a:lnTo>
                    <a:lnTo>
                      <a:pt x="170" y="112"/>
                    </a:lnTo>
                    <a:lnTo>
                      <a:pt x="174" y="92"/>
                    </a:lnTo>
                    <a:lnTo>
                      <a:pt x="178" y="70"/>
                    </a:lnTo>
                    <a:lnTo>
                      <a:pt x="178" y="70"/>
                    </a:lnTo>
                    <a:lnTo>
                      <a:pt x="182" y="32"/>
                    </a:lnTo>
                    <a:lnTo>
                      <a:pt x="184" y="16"/>
                    </a:lnTo>
                    <a:lnTo>
                      <a:pt x="138" y="0"/>
                    </a:lnTo>
                    <a:close/>
                  </a:path>
                </a:pathLst>
              </a:custGeom>
              <a:solidFill>
                <a:srgbClr val="DBDB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26" name="Google Shape;1426;g2dcae107fb3_0_966"/>
              <p:cNvSpPr/>
              <p:nvPr/>
            </p:nvSpPr>
            <p:spPr>
              <a:xfrm>
                <a:off x="7585076" y="5070475"/>
                <a:ext cx="292100" cy="209550"/>
              </a:xfrm>
              <a:custGeom>
                <a:rect b="b" l="l" r="r" t="t"/>
                <a:pathLst>
                  <a:path extrusionOk="0" h="132" w="184">
                    <a:moveTo>
                      <a:pt x="138" y="0"/>
                    </a:moveTo>
                    <a:lnTo>
                      <a:pt x="138" y="0"/>
                    </a:lnTo>
                    <a:lnTo>
                      <a:pt x="134" y="14"/>
                    </a:lnTo>
                    <a:lnTo>
                      <a:pt x="128" y="28"/>
                    </a:lnTo>
                    <a:lnTo>
                      <a:pt x="118" y="40"/>
                    </a:lnTo>
                    <a:lnTo>
                      <a:pt x="104" y="52"/>
                    </a:lnTo>
                    <a:lnTo>
                      <a:pt x="104" y="52"/>
                    </a:lnTo>
                    <a:lnTo>
                      <a:pt x="80" y="66"/>
                    </a:lnTo>
                    <a:lnTo>
                      <a:pt x="54" y="78"/>
                    </a:lnTo>
                    <a:lnTo>
                      <a:pt x="28" y="86"/>
                    </a:lnTo>
                    <a:lnTo>
                      <a:pt x="0" y="94"/>
                    </a:lnTo>
                    <a:lnTo>
                      <a:pt x="144" y="132"/>
                    </a:lnTo>
                    <a:lnTo>
                      <a:pt x="144" y="132"/>
                    </a:lnTo>
                    <a:lnTo>
                      <a:pt x="146" y="132"/>
                    </a:lnTo>
                    <a:lnTo>
                      <a:pt x="146" y="132"/>
                    </a:lnTo>
                    <a:lnTo>
                      <a:pt x="152" y="132"/>
                    </a:lnTo>
                    <a:lnTo>
                      <a:pt x="152" y="132"/>
                    </a:lnTo>
                    <a:lnTo>
                      <a:pt x="158" y="130"/>
                    </a:lnTo>
                    <a:lnTo>
                      <a:pt x="164" y="126"/>
                    </a:lnTo>
                    <a:lnTo>
                      <a:pt x="168" y="120"/>
                    </a:lnTo>
                    <a:lnTo>
                      <a:pt x="170" y="112"/>
                    </a:lnTo>
                    <a:lnTo>
                      <a:pt x="174" y="92"/>
                    </a:lnTo>
                    <a:lnTo>
                      <a:pt x="178" y="70"/>
                    </a:lnTo>
                    <a:lnTo>
                      <a:pt x="178" y="70"/>
                    </a:lnTo>
                    <a:lnTo>
                      <a:pt x="182" y="32"/>
                    </a:lnTo>
                    <a:lnTo>
                      <a:pt x="184" y="16"/>
                    </a:lnTo>
                    <a:lnTo>
                      <a:pt x="13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27" name="Google Shape;1427;g2dcae107fb3_0_966"/>
              <p:cNvSpPr/>
              <p:nvPr/>
            </p:nvSpPr>
            <p:spPr>
              <a:xfrm>
                <a:off x="8197851" y="5045075"/>
                <a:ext cx="25500" cy="374700"/>
              </a:xfrm>
              <a:prstGeom prst="rect">
                <a:avLst/>
              </a:pr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28" name="Google Shape;1428;g2dcae107fb3_0_966"/>
              <p:cNvSpPr/>
              <p:nvPr/>
            </p:nvSpPr>
            <p:spPr>
              <a:xfrm>
                <a:off x="8023226" y="5219700"/>
                <a:ext cx="374700" cy="25500"/>
              </a:xfrm>
              <a:prstGeom prst="rect">
                <a:avLst/>
              </a:pr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29" name="Google Shape;1429;g2dcae107fb3_0_966"/>
              <p:cNvSpPr/>
              <p:nvPr/>
            </p:nvSpPr>
            <p:spPr>
              <a:xfrm>
                <a:off x="8067676" y="5089525"/>
                <a:ext cx="282575" cy="285750"/>
              </a:xfrm>
              <a:custGeom>
                <a:rect b="b" l="l" r="r" t="t"/>
                <a:pathLst>
                  <a:path extrusionOk="0" h="180" w="178">
                    <a:moveTo>
                      <a:pt x="0" y="12"/>
                    </a:moveTo>
                    <a:lnTo>
                      <a:pt x="168" y="180"/>
                    </a:lnTo>
                    <a:lnTo>
                      <a:pt x="178" y="168"/>
                    </a:lnTo>
                    <a:lnTo>
                      <a:pt x="12" y="0"/>
                    </a:lnTo>
                    <a:lnTo>
                      <a:pt x="0" y="12"/>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30" name="Google Shape;1430;g2dcae107fb3_0_966"/>
              <p:cNvSpPr/>
              <p:nvPr/>
            </p:nvSpPr>
            <p:spPr>
              <a:xfrm>
                <a:off x="8067676" y="5089525"/>
                <a:ext cx="282575" cy="285750"/>
              </a:xfrm>
              <a:custGeom>
                <a:rect b="b" l="l" r="r" t="t"/>
                <a:pathLst>
                  <a:path extrusionOk="0" h="180" w="178">
                    <a:moveTo>
                      <a:pt x="0" y="168"/>
                    </a:moveTo>
                    <a:lnTo>
                      <a:pt x="12" y="180"/>
                    </a:lnTo>
                    <a:lnTo>
                      <a:pt x="178" y="12"/>
                    </a:lnTo>
                    <a:lnTo>
                      <a:pt x="168" y="0"/>
                    </a:lnTo>
                    <a:lnTo>
                      <a:pt x="0" y="168"/>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31" name="Google Shape;1431;g2dcae107fb3_0_966"/>
              <p:cNvSpPr/>
              <p:nvPr/>
            </p:nvSpPr>
            <p:spPr>
              <a:xfrm>
                <a:off x="7981951" y="5003800"/>
                <a:ext cx="454025" cy="454025"/>
              </a:xfrm>
              <a:custGeom>
                <a:rect b="b" l="l" r="r" t="t"/>
                <a:pathLst>
                  <a:path extrusionOk="0" h="286" w="286">
                    <a:moveTo>
                      <a:pt x="144" y="0"/>
                    </a:moveTo>
                    <a:lnTo>
                      <a:pt x="144" y="0"/>
                    </a:lnTo>
                    <a:lnTo>
                      <a:pt x="128" y="2"/>
                    </a:lnTo>
                    <a:lnTo>
                      <a:pt x="114" y="4"/>
                    </a:lnTo>
                    <a:lnTo>
                      <a:pt x="100" y="8"/>
                    </a:lnTo>
                    <a:lnTo>
                      <a:pt x="88" y="12"/>
                    </a:lnTo>
                    <a:lnTo>
                      <a:pt x="76" y="18"/>
                    </a:lnTo>
                    <a:lnTo>
                      <a:pt x="64" y="26"/>
                    </a:lnTo>
                    <a:lnTo>
                      <a:pt x="52" y="34"/>
                    </a:lnTo>
                    <a:lnTo>
                      <a:pt x="42" y="42"/>
                    </a:lnTo>
                    <a:lnTo>
                      <a:pt x="32" y="54"/>
                    </a:lnTo>
                    <a:lnTo>
                      <a:pt x="24" y="64"/>
                    </a:lnTo>
                    <a:lnTo>
                      <a:pt x="18" y="76"/>
                    </a:lnTo>
                    <a:lnTo>
                      <a:pt x="12" y="88"/>
                    </a:lnTo>
                    <a:lnTo>
                      <a:pt x="6" y="102"/>
                    </a:lnTo>
                    <a:lnTo>
                      <a:pt x="2" y="116"/>
                    </a:lnTo>
                    <a:lnTo>
                      <a:pt x="0" y="130"/>
                    </a:lnTo>
                    <a:lnTo>
                      <a:pt x="0" y="144"/>
                    </a:lnTo>
                    <a:lnTo>
                      <a:pt x="0" y="144"/>
                    </a:lnTo>
                    <a:lnTo>
                      <a:pt x="0" y="160"/>
                    </a:lnTo>
                    <a:lnTo>
                      <a:pt x="2" y="174"/>
                    </a:lnTo>
                    <a:lnTo>
                      <a:pt x="6" y="186"/>
                    </a:lnTo>
                    <a:lnTo>
                      <a:pt x="12" y="200"/>
                    </a:lnTo>
                    <a:lnTo>
                      <a:pt x="18" y="212"/>
                    </a:lnTo>
                    <a:lnTo>
                      <a:pt x="24" y="224"/>
                    </a:lnTo>
                    <a:lnTo>
                      <a:pt x="32" y="234"/>
                    </a:lnTo>
                    <a:lnTo>
                      <a:pt x="42" y="244"/>
                    </a:lnTo>
                    <a:lnTo>
                      <a:pt x="52" y="254"/>
                    </a:lnTo>
                    <a:lnTo>
                      <a:pt x="64" y="262"/>
                    </a:lnTo>
                    <a:lnTo>
                      <a:pt x="76" y="268"/>
                    </a:lnTo>
                    <a:lnTo>
                      <a:pt x="88" y="274"/>
                    </a:lnTo>
                    <a:lnTo>
                      <a:pt x="100" y="278"/>
                    </a:lnTo>
                    <a:lnTo>
                      <a:pt x="114" y="282"/>
                    </a:lnTo>
                    <a:lnTo>
                      <a:pt x="128" y="284"/>
                    </a:lnTo>
                    <a:lnTo>
                      <a:pt x="144" y="286"/>
                    </a:lnTo>
                    <a:lnTo>
                      <a:pt x="144" y="286"/>
                    </a:lnTo>
                    <a:lnTo>
                      <a:pt x="158" y="284"/>
                    </a:lnTo>
                    <a:lnTo>
                      <a:pt x="172" y="282"/>
                    </a:lnTo>
                    <a:lnTo>
                      <a:pt x="186" y="278"/>
                    </a:lnTo>
                    <a:lnTo>
                      <a:pt x="200" y="274"/>
                    </a:lnTo>
                    <a:lnTo>
                      <a:pt x="212" y="268"/>
                    </a:lnTo>
                    <a:lnTo>
                      <a:pt x="224" y="262"/>
                    </a:lnTo>
                    <a:lnTo>
                      <a:pt x="234" y="254"/>
                    </a:lnTo>
                    <a:lnTo>
                      <a:pt x="244" y="244"/>
                    </a:lnTo>
                    <a:lnTo>
                      <a:pt x="254" y="234"/>
                    </a:lnTo>
                    <a:lnTo>
                      <a:pt x="262" y="224"/>
                    </a:lnTo>
                    <a:lnTo>
                      <a:pt x="270" y="212"/>
                    </a:lnTo>
                    <a:lnTo>
                      <a:pt x="276" y="200"/>
                    </a:lnTo>
                    <a:lnTo>
                      <a:pt x="280" y="186"/>
                    </a:lnTo>
                    <a:lnTo>
                      <a:pt x="284" y="174"/>
                    </a:lnTo>
                    <a:lnTo>
                      <a:pt x="286" y="160"/>
                    </a:lnTo>
                    <a:lnTo>
                      <a:pt x="286" y="144"/>
                    </a:lnTo>
                    <a:lnTo>
                      <a:pt x="286" y="144"/>
                    </a:lnTo>
                    <a:lnTo>
                      <a:pt x="286" y="130"/>
                    </a:lnTo>
                    <a:lnTo>
                      <a:pt x="284" y="116"/>
                    </a:lnTo>
                    <a:lnTo>
                      <a:pt x="280" y="102"/>
                    </a:lnTo>
                    <a:lnTo>
                      <a:pt x="276" y="88"/>
                    </a:lnTo>
                    <a:lnTo>
                      <a:pt x="270" y="76"/>
                    </a:lnTo>
                    <a:lnTo>
                      <a:pt x="262" y="64"/>
                    </a:lnTo>
                    <a:lnTo>
                      <a:pt x="254" y="54"/>
                    </a:lnTo>
                    <a:lnTo>
                      <a:pt x="244" y="42"/>
                    </a:lnTo>
                    <a:lnTo>
                      <a:pt x="234" y="34"/>
                    </a:lnTo>
                    <a:lnTo>
                      <a:pt x="224" y="26"/>
                    </a:lnTo>
                    <a:lnTo>
                      <a:pt x="212" y="18"/>
                    </a:lnTo>
                    <a:lnTo>
                      <a:pt x="200" y="12"/>
                    </a:lnTo>
                    <a:lnTo>
                      <a:pt x="186" y="8"/>
                    </a:lnTo>
                    <a:lnTo>
                      <a:pt x="172" y="4"/>
                    </a:lnTo>
                    <a:lnTo>
                      <a:pt x="158" y="2"/>
                    </a:lnTo>
                    <a:lnTo>
                      <a:pt x="144" y="0"/>
                    </a:lnTo>
                    <a:lnTo>
                      <a:pt x="144" y="0"/>
                    </a:lnTo>
                    <a:close/>
                    <a:moveTo>
                      <a:pt x="144" y="250"/>
                    </a:moveTo>
                    <a:lnTo>
                      <a:pt x="144" y="250"/>
                    </a:lnTo>
                    <a:lnTo>
                      <a:pt x="122" y="248"/>
                    </a:lnTo>
                    <a:lnTo>
                      <a:pt x="102" y="242"/>
                    </a:lnTo>
                    <a:lnTo>
                      <a:pt x="84" y="232"/>
                    </a:lnTo>
                    <a:lnTo>
                      <a:pt x="70" y="218"/>
                    </a:lnTo>
                    <a:lnTo>
                      <a:pt x="56" y="204"/>
                    </a:lnTo>
                    <a:lnTo>
                      <a:pt x="46" y="186"/>
                    </a:lnTo>
                    <a:lnTo>
                      <a:pt x="40" y="166"/>
                    </a:lnTo>
                    <a:lnTo>
                      <a:pt x="38" y="144"/>
                    </a:lnTo>
                    <a:lnTo>
                      <a:pt x="38" y="144"/>
                    </a:lnTo>
                    <a:lnTo>
                      <a:pt x="40" y="124"/>
                    </a:lnTo>
                    <a:lnTo>
                      <a:pt x="46" y="104"/>
                    </a:lnTo>
                    <a:lnTo>
                      <a:pt x="56" y="86"/>
                    </a:lnTo>
                    <a:lnTo>
                      <a:pt x="70" y="70"/>
                    </a:lnTo>
                    <a:lnTo>
                      <a:pt x="84" y="58"/>
                    </a:lnTo>
                    <a:lnTo>
                      <a:pt x="102" y="48"/>
                    </a:lnTo>
                    <a:lnTo>
                      <a:pt x="122" y="42"/>
                    </a:lnTo>
                    <a:lnTo>
                      <a:pt x="144" y="40"/>
                    </a:lnTo>
                    <a:lnTo>
                      <a:pt x="144" y="40"/>
                    </a:lnTo>
                    <a:lnTo>
                      <a:pt x="164" y="42"/>
                    </a:lnTo>
                    <a:lnTo>
                      <a:pt x="184" y="48"/>
                    </a:lnTo>
                    <a:lnTo>
                      <a:pt x="202" y="58"/>
                    </a:lnTo>
                    <a:lnTo>
                      <a:pt x="218" y="70"/>
                    </a:lnTo>
                    <a:lnTo>
                      <a:pt x="230" y="86"/>
                    </a:lnTo>
                    <a:lnTo>
                      <a:pt x="240" y="104"/>
                    </a:lnTo>
                    <a:lnTo>
                      <a:pt x="246" y="124"/>
                    </a:lnTo>
                    <a:lnTo>
                      <a:pt x="248" y="144"/>
                    </a:lnTo>
                    <a:lnTo>
                      <a:pt x="248" y="144"/>
                    </a:lnTo>
                    <a:lnTo>
                      <a:pt x="246" y="166"/>
                    </a:lnTo>
                    <a:lnTo>
                      <a:pt x="240" y="186"/>
                    </a:lnTo>
                    <a:lnTo>
                      <a:pt x="230" y="204"/>
                    </a:lnTo>
                    <a:lnTo>
                      <a:pt x="218" y="218"/>
                    </a:lnTo>
                    <a:lnTo>
                      <a:pt x="202" y="232"/>
                    </a:lnTo>
                    <a:lnTo>
                      <a:pt x="184" y="242"/>
                    </a:lnTo>
                    <a:lnTo>
                      <a:pt x="164" y="248"/>
                    </a:lnTo>
                    <a:lnTo>
                      <a:pt x="144" y="250"/>
                    </a:lnTo>
                    <a:lnTo>
                      <a:pt x="144" y="250"/>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32" name="Google Shape;1432;g2dcae107fb3_0_966"/>
              <p:cNvSpPr/>
              <p:nvPr/>
            </p:nvSpPr>
            <p:spPr>
              <a:xfrm>
                <a:off x="8166101" y="5187950"/>
                <a:ext cx="88900" cy="88900"/>
              </a:xfrm>
              <a:custGeom>
                <a:rect b="b" l="l" r="r" t="t"/>
                <a:pathLst>
                  <a:path extrusionOk="0" h="56" w="56">
                    <a:moveTo>
                      <a:pt x="28" y="0"/>
                    </a:moveTo>
                    <a:lnTo>
                      <a:pt x="28" y="0"/>
                    </a:lnTo>
                    <a:lnTo>
                      <a:pt x="16" y="2"/>
                    </a:lnTo>
                    <a:lnTo>
                      <a:pt x="8" y="8"/>
                    </a:lnTo>
                    <a:lnTo>
                      <a:pt x="2" y="18"/>
                    </a:lnTo>
                    <a:lnTo>
                      <a:pt x="0" y="28"/>
                    </a:lnTo>
                    <a:lnTo>
                      <a:pt x="0" y="28"/>
                    </a:lnTo>
                    <a:lnTo>
                      <a:pt x="2" y="40"/>
                    </a:lnTo>
                    <a:lnTo>
                      <a:pt x="8" y="48"/>
                    </a:lnTo>
                    <a:lnTo>
                      <a:pt x="16" y="54"/>
                    </a:lnTo>
                    <a:lnTo>
                      <a:pt x="28" y="56"/>
                    </a:lnTo>
                    <a:lnTo>
                      <a:pt x="28" y="56"/>
                    </a:lnTo>
                    <a:lnTo>
                      <a:pt x="38" y="54"/>
                    </a:lnTo>
                    <a:lnTo>
                      <a:pt x="48" y="48"/>
                    </a:lnTo>
                    <a:lnTo>
                      <a:pt x="54" y="40"/>
                    </a:lnTo>
                    <a:lnTo>
                      <a:pt x="56" y="28"/>
                    </a:lnTo>
                    <a:lnTo>
                      <a:pt x="56" y="28"/>
                    </a:lnTo>
                    <a:lnTo>
                      <a:pt x="54" y="18"/>
                    </a:lnTo>
                    <a:lnTo>
                      <a:pt x="48" y="8"/>
                    </a:lnTo>
                    <a:lnTo>
                      <a:pt x="38" y="2"/>
                    </a:lnTo>
                    <a:lnTo>
                      <a:pt x="28" y="0"/>
                    </a:lnTo>
                    <a:lnTo>
                      <a:pt x="28" y="0"/>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33" name="Google Shape;1433;g2dcae107fb3_0_966"/>
              <p:cNvSpPr/>
              <p:nvPr/>
            </p:nvSpPr>
            <p:spPr>
              <a:xfrm>
                <a:off x="8661401" y="2990850"/>
                <a:ext cx="792163" cy="819150"/>
              </a:xfrm>
              <a:custGeom>
                <a:rect b="b" l="l" r="r" t="t"/>
                <a:pathLst>
                  <a:path extrusionOk="0" h="516" w="499">
                    <a:moveTo>
                      <a:pt x="463" y="12"/>
                    </a:moveTo>
                    <a:lnTo>
                      <a:pt x="463" y="12"/>
                    </a:lnTo>
                    <a:lnTo>
                      <a:pt x="439" y="4"/>
                    </a:lnTo>
                    <a:lnTo>
                      <a:pt x="419" y="0"/>
                    </a:lnTo>
                    <a:lnTo>
                      <a:pt x="399" y="2"/>
                    </a:lnTo>
                    <a:lnTo>
                      <a:pt x="381" y="6"/>
                    </a:lnTo>
                    <a:lnTo>
                      <a:pt x="367" y="14"/>
                    </a:lnTo>
                    <a:lnTo>
                      <a:pt x="353" y="24"/>
                    </a:lnTo>
                    <a:lnTo>
                      <a:pt x="341" y="38"/>
                    </a:lnTo>
                    <a:lnTo>
                      <a:pt x="331" y="52"/>
                    </a:lnTo>
                    <a:lnTo>
                      <a:pt x="323" y="68"/>
                    </a:lnTo>
                    <a:lnTo>
                      <a:pt x="315" y="84"/>
                    </a:lnTo>
                    <a:lnTo>
                      <a:pt x="303" y="116"/>
                    </a:lnTo>
                    <a:lnTo>
                      <a:pt x="285" y="168"/>
                    </a:lnTo>
                    <a:lnTo>
                      <a:pt x="285" y="168"/>
                    </a:lnTo>
                    <a:lnTo>
                      <a:pt x="269" y="220"/>
                    </a:lnTo>
                    <a:lnTo>
                      <a:pt x="253" y="286"/>
                    </a:lnTo>
                    <a:lnTo>
                      <a:pt x="233" y="368"/>
                    </a:lnTo>
                    <a:lnTo>
                      <a:pt x="27" y="394"/>
                    </a:lnTo>
                    <a:lnTo>
                      <a:pt x="27" y="394"/>
                    </a:lnTo>
                    <a:lnTo>
                      <a:pt x="21" y="398"/>
                    </a:lnTo>
                    <a:lnTo>
                      <a:pt x="17" y="402"/>
                    </a:lnTo>
                    <a:lnTo>
                      <a:pt x="8" y="414"/>
                    </a:lnTo>
                    <a:lnTo>
                      <a:pt x="4" y="430"/>
                    </a:lnTo>
                    <a:lnTo>
                      <a:pt x="0" y="446"/>
                    </a:lnTo>
                    <a:lnTo>
                      <a:pt x="0" y="460"/>
                    </a:lnTo>
                    <a:lnTo>
                      <a:pt x="2" y="474"/>
                    </a:lnTo>
                    <a:lnTo>
                      <a:pt x="4" y="482"/>
                    </a:lnTo>
                    <a:lnTo>
                      <a:pt x="6" y="486"/>
                    </a:lnTo>
                    <a:lnTo>
                      <a:pt x="8" y="486"/>
                    </a:lnTo>
                    <a:lnTo>
                      <a:pt x="8" y="486"/>
                    </a:lnTo>
                    <a:lnTo>
                      <a:pt x="141" y="500"/>
                    </a:lnTo>
                    <a:lnTo>
                      <a:pt x="237" y="510"/>
                    </a:lnTo>
                    <a:lnTo>
                      <a:pt x="301" y="516"/>
                    </a:lnTo>
                    <a:lnTo>
                      <a:pt x="301" y="516"/>
                    </a:lnTo>
                    <a:lnTo>
                      <a:pt x="309" y="516"/>
                    </a:lnTo>
                    <a:lnTo>
                      <a:pt x="317" y="512"/>
                    </a:lnTo>
                    <a:lnTo>
                      <a:pt x="325" y="508"/>
                    </a:lnTo>
                    <a:lnTo>
                      <a:pt x="333" y="502"/>
                    </a:lnTo>
                    <a:lnTo>
                      <a:pt x="347" y="488"/>
                    </a:lnTo>
                    <a:lnTo>
                      <a:pt x="361" y="468"/>
                    </a:lnTo>
                    <a:lnTo>
                      <a:pt x="371" y="448"/>
                    </a:lnTo>
                    <a:lnTo>
                      <a:pt x="383" y="426"/>
                    </a:lnTo>
                    <a:lnTo>
                      <a:pt x="399" y="392"/>
                    </a:lnTo>
                    <a:lnTo>
                      <a:pt x="399" y="392"/>
                    </a:lnTo>
                    <a:lnTo>
                      <a:pt x="419" y="342"/>
                    </a:lnTo>
                    <a:lnTo>
                      <a:pt x="447" y="264"/>
                    </a:lnTo>
                    <a:lnTo>
                      <a:pt x="475" y="178"/>
                    </a:lnTo>
                    <a:lnTo>
                      <a:pt x="497" y="112"/>
                    </a:lnTo>
                    <a:lnTo>
                      <a:pt x="497" y="112"/>
                    </a:lnTo>
                    <a:lnTo>
                      <a:pt x="499" y="100"/>
                    </a:lnTo>
                    <a:lnTo>
                      <a:pt x="499" y="90"/>
                    </a:lnTo>
                    <a:lnTo>
                      <a:pt x="499" y="70"/>
                    </a:lnTo>
                    <a:lnTo>
                      <a:pt x="493" y="52"/>
                    </a:lnTo>
                    <a:lnTo>
                      <a:pt x="487" y="38"/>
                    </a:lnTo>
                    <a:lnTo>
                      <a:pt x="479" y="26"/>
                    </a:lnTo>
                    <a:lnTo>
                      <a:pt x="471" y="18"/>
                    </a:lnTo>
                    <a:lnTo>
                      <a:pt x="463" y="12"/>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34" name="Google Shape;1434;g2dcae107fb3_0_966"/>
              <p:cNvSpPr/>
              <p:nvPr/>
            </p:nvSpPr>
            <p:spPr>
              <a:xfrm>
                <a:off x="8661401" y="2990850"/>
                <a:ext cx="792163" cy="819150"/>
              </a:xfrm>
              <a:custGeom>
                <a:rect b="b" l="l" r="r" t="t"/>
                <a:pathLst>
                  <a:path extrusionOk="0" h="516" w="499">
                    <a:moveTo>
                      <a:pt x="463" y="12"/>
                    </a:moveTo>
                    <a:lnTo>
                      <a:pt x="463" y="12"/>
                    </a:lnTo>
                    <a:lnTo>
                      <a:pt x="439" y="4"/>
                    </a:lnTo>
                    <a:lnTo>
                      <a:pt x="419" y="0"/>
                    </a:lnTo>
                    <a:lnTo>
                      <a:pt x="399" y="2"/>
                    </a:lnTo>
                    <a:lnTo>
                      <a:pt x="381" y="6"/>
                    </a:lnTo>
                    <a:lnTo>
                      <a:pt x="367" y="14"/>
                    </a:lnTo>
                    <a:lnTo>
                      <a:pt x="353" y="24"/>
                    </a:lnTo>
                    <a:lnTo>
                      <a:pt x="341" y="38"/>
                    </a:lnTo>
                    <a:lnTo>
                      <a:pt x="331" y="52"/>
                    </a:lnTo>
                    <a:lnTo>
                      <a:pt x="323" y="68"/>
                    </a:lnTo>
                    <a:lnTo>
                      <a:pt x="315" y="84"/>
                    </a:lnTo>
                    <a:lnTo>
                      <a:pt x="303" y="116"/>
                    </a:lnTo>
                    <a:lnTo>
                      <a:pt x="285" y="168"/>
                    </a:lnTo>
                    <a:lnTo>
                      <a:pt x="285" y="168"/>
                    </a:lnTo>
                    <a:lnTo>
                      <a:pt x="269" y="220"/>
                    </a:lnTo>
                    <a:lnTo>
                      <a:pt x="253" y="286"/>
                    </a:lnTo>
                    <a:lnTo>
                      <a:pt x="233" y="368"/>
                    </a:lnTo>
                    <a:lnTo>
                      <a:pt x="27" y="394"/>
                    </a:lnTo>
                    <a:lnTo>
                      <a:pt x="27" y="394"/>
                    </a:lnTo>
                    <a:lnTo>
                      <a:pt x="21" y="398"/>
                    </a:lnTo>
                    <a:lnTo>
                      <a:pt x="17" y="402"/>
                    </a:lnTo>
                    <a:lnTo>
                      <a:pt x="8" y="414"/>
                    </a:lnTo>
                    <a:lnTo>
                      <a:pt x="4" y="430"/>
                    </a:lnTo>
                    <a:lnTo>
                      <a:pt x="0" y="446"/>
                    </a:lnTo>
                    <a:lnTo>
                      <a:pt x="0" y="460"/>
                    </a:lnTo>
                    <a:lnTo>
                      <a:pt x="2" y="474"/>
                    </a:lnTo>
                    <a:lnTo>
                      <a:pt x="4" y="482"/>
                    </a:lnTo>
                    <a:lnTo>
                      <a:pt x="6" y="486"/>
                    </a:lnTo>
                    <a:lnTo>
                      <a:pt x="8" y="486"/>
                    </a:lnTo>
                    <a:lnTo>
                      <a:pt x="8" y="486"/>
                    </a:lnTo>
                    <a:lnTo>
                      <a:pt x="141" y="500"/>
                    </a:lnTo>
                    <a:lnTo>
                      <a:pt x="237" y="510"/>
                    </a:lnTo>
                    <a:lnTo>
                      <a:pt x="301" y="516"/>
                    </a:lnTo>
                    <a:lnTo>
                      <a:pt x="301" y="516"/>
                    </a:lnTo>
                    <a:lnTo>
                      <a:pt x="309" y="516"/>
                    </a:lnTo>
                    <a:lnTo>
                      <a:pt x="317" y="512"/>
                    </a:lnTo>
                    <a:lnTo>
                      <a:pt x="325" y="508"/>
                    </a:lnTo>
                    <a:lnTo>
                      <a:pt x="333" y="502"/>
                    </a:lnTo>
                    <a:lnTo>
                      <a:pt x="347" y="488"/>
                    </a:lnTo>
                    <a:lnTo>
                      <a:pt x="361" y="468"/>
                    </a:lnTo>
                    <a:lnTo>
                      <a:pt x="371" y="448"/>
                    </a:lnTo>
                    <a:lnTo>
                      <a:pt x="383" y="426"/>
                    </a:lnTo>
                    <a:lnTo>
                      <a:pt x="399" y="392"/>
                    </a:lnTo>
                    <a:lnTo>
                      <a:pt x="399" y="392"/>
                    </a:lnTo>
                    <a:lnTo>
                      <a:pt x="419" y="342"/>
                    </a:lnTo>
                    <a:lnTo>
                      <a:pt x="447" y="264"/>
                    </a:lnTo>
                    <a:lnTo>
                      <a:pt x="475" y="178"/>
                    </a:lnTo>
                    <a:lnTo>
                      <a:pt x="497" y="112"/>
                    </a:lnTo>
                    <a:lnTo>
                      <a:pt x="497" y="112"/>
                    </a:lnTo>
                    <a:lnTo>
                      <a:pt x="499" y="100"/>
                    </a:lnTo>
                    <a:lnTo>
                      <a:pt x="499" y="90"/>
                    </a:lnTo>
                    <a:lnTo>
                      <a:pt x="499" y="70"/>
                    </a:lnTo>
                    <a:lnTo>
                      <a:pt x="493" y="52"/>
                    </a:lnTo>
                    <a:lnTo>
                      <a:pt x="487" y="38"/>
                    </a:lnTo>
                    <a:lnTo>
                      <a:pt x="479" y="26"/>
                    </a:lnTo>
                    <a:lnTo>
                      <a:pt x="471" y="18"/>
                    </a:lnTo>
                    <a:lnTo>
                      <a:pt x="463" y="1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35" name="Google Shape;1435;g2dcae107fb3_0_966"/>
              <p:cNvSpPr/>
              <p:nvPr/>
            </p:nvSpPr>
            <p:spPr>
              <a:xfrm>
                <a:off x="9405938" y="3117850"/>
                <a:ext cx="47625" cy="187325"/>
              </a:xfrm>
              <a:custGeom>
                <a:rect b="b" l="l" r="r" t="t"/>
                <a:pathLst>
                  <a:path extrusionOk="0" h="118" w="30">
                    <a:moveTo>
                      <a:pt x="30" y="0"/>
                    </a:moveTo>
                    <a:lnTo>
                      <a:pt x="30" y="0"/>
                    </a:lnTo>
                    <a:lnTo>
                      <a:pt x="30" y="16"/>
                    </a:lnTo>
                    <a:lnTo>
                      <a:pt x="28" y="32"/>
                    </a:lnTo>
                    <a:lnTo>
                      <a:pt x="28" y="32"/>
                    </a:lnTo>
                    <a:lnTo>
                      <a:pt x="0" y="118"/>
                    </a:lnTo>
                    <a:lnTo>
                      <a:pt x="0" y="118"/>
                    </a:lnTo>
                    <a:lnTo>
                      <a:pt x="28" y="32"/>
                    </a:lnTo>
                    <a:lnTo>
                      <a:pt x="28" y="32"/>
                    </a:lnTo>
                    <a:lnTo>
                      <a:pt x="30" y="16"/>
                    </a:lnTo>
                    <a:lnTo>
                      <a:pt x="30" y="0"/>
                    </a:lnTo>
                    <a:close/>
                    <a:moveTo>
                      <a:pt x="30" y="0"/>
                    </a:moveTo>
                    <a:lnTo>
                      <a:pt x="30" y="0"/>
                    </a:lnTo>
                    <a:lnTo>
                      <a:pt x="30" y="0"/>
                    </a:lnTo>
                    <a:lnTo>
                      <a:pt x="30" y="0"/>
                    </a:lnTo>
                    <a:lnTo>
                      <a:pt x="30" y="0"/>
                    </a:lnTo>
                    <a:close/>
                  </a:path>
                </a:pathLst>
              </a:custGeom>
              <a:solidFill>
                <a:srgbClr val="C84C6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36" name="Google Shape;1436;g2dcae107fb3_0_966"/>
              <p:cNvSpPr/>
              <p:nvPr/>
            </p:nvSpPr>
            <p:spPr>
              <a:xfrm>
                <a:off x="9405938" y="3117850"/>
                <a:ext cx="47625" cy="187325"/>
              </a:xfrm>
              <a:custGeom>
                <a:rect b="b" l="l" r="r" t="t"/>
                <a:pathLst>
                  <a:path extrusionOk="0" h="118" w="30">
                    <a:moveTo>
                      <a:pt x="30" y="0"/>
                    </a:moveTo>
                    <a:lnTo>
                      <a:pt x="30" y="0"/>
                    </a:lnTo>
                    <a:lnTo>
                      <a:pt x="30" y="16"/>
                    </a:lnTo>
                    <a:lnTo>
                      <a:pt x="28" y="32"/>
                    </a:lnTo>
                    <a:lnTo>
                      <a:pt x="28" y="32"/>
                    </a:lnTo>
                    <a:lnTo>
                      <a:pt x="0" y="118"/>
                    </a:lnTo>
                    <a:lnTo>
                      <a:pt x="0" y="118"/>
                    </a:lnTo>
                    <a:lnTo>
                      <a:pt x="28" y="32"/>
                    </a:lnTo>
                    <a:lnTo>
                      <a:pt x="28" y="32"/>
                    </a:lnTo>
                    <a:lnTo>
                      <a:pt x="30" y="16"/>
                    </a:lnTo>
                    <a:lnTo>
                      <a:pt x="3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37" name="Google Shape;1437;g2dcae107fb3_0_966"/>
              <p:cNvSpPr/>
              <p:nvPr/>
            </p:nvSpPr>
            <p:spPr>
              <a:xfrm>
                <a:off x="9453563" y="31178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38" name="Google Shape;1438;g2dcae107fb3_0_966"/>
              <p:cNvSpPr/>
              <p:nvPr/>
            </p:nvSpPr>
            <p:spPr>
              <a:xfrm>
                <a:off x="8926513" y="3787775"/>
                <a:ext cx="212725" cy="22225"/>
              </a:xfrm>
              <a:custGeom>
                <a:rect b="b" l="l" r="r" t="t"/>
                <a:pathLst>
                  <a:path extrusionOk="0" h="14" w="134">
                    <a:moveTo>
                      <a:pt x="0" y="0"/>
                    </a:moveTo>
                    <a:lnTo>
                      <a:pt x="0" y="0"/>
                    </a:lnTo>
                    <a:lnTo>
                      <a:pt x="0" y="0"/>
                    </a:lnTo>
                    <a:lnTo>
                      <a:pt x="0" y="0"/>
                    </a:lnTo>
                    <a:lnTo>
                      <a:pt x="134" y="14"/>
                    </a:lnTo>
                    <a:lnTo>
                      <a:pt x="134" y="14"/>
                    </a:lnTo>
                    <a:lnTo>
                      <a:pt x="0" y="0"/>
                    </a:lnTo>
                    <a:close/>
                  </a:path>
                </a:pathLst>
              </a:custGeom>
              <a:solidFill>
                <a:srgbClr val="B8B8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39" name="Google Shape;1439;g2dcae107fb3_0_966"/>
              <p:cNvSpPr/>
              <p:nvPr/>
            </p:nvSpPr>
            <p:spPr>
              <a:xfrm>
                <a:off x="8926513" y="3787775"/>
                <a:ext cx="212725" cy="22225"/>
              </a:xfrm>
              <a:custGeom>
                <a:rect b="b" l="l" r="r" t="t"/>
                <a:pathLst>
                  <a:path extrusionOk="0" h="14" w="134">
                    <a:moveTo>
                      <a:pt x="0" y="0"/>
                    </a:moveTo>
                    <a:lnTo>
                      <a:pt x="0" y="0"/>
                    </a:lnTo>
                    <a:lnTo>
                      <a:pt x="0" y="0"/>
                    </a:lnTo>
                    <a:lnTo>
                      <a:pt x="0" y="0"/>
                    </a:lnTo>
                    <a:lnTo>
                      <a:pt x="134" y="14"/>
                    </a:lnTo>
                    <a:lnTo>
                      <a:pt x="134" y="14"/>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40" name="Google Shape;1440;g2dcae107fb3_0_966"/>
              <p:cNvSpPr/>
              <p:nvPr/>
            </p:nvSpPr>
            <p:spPr>
              <a:xfrm>
                <a:off x="8926513" y="3060700"/>
                <a:ext cx="527050" cy="749300"/>
              </a:xfrm>
              <a:custGeom>
                <a:rect b="b" l="l" r="r" t="t"/>
                <a:pathLst>
                  <a:path extrusionOk="0" h="472" w="332">
                    <a:moveTo>
                      <a:pt x="324" y="0"/>
                    </a:moveTo>
                    <a:lnTo>
                      <a:pt x="324" y="0"/>
                    </a:lnTo>
                    <a:lnTo>
                      <a:pt x="322" y="14"/>
                    </a:lnTo>
                    <a:lnTo>
                      <a:pt x="322" y="14"/>
                    </a:lnTo>
                    <a:lnTo>
                      <a:pt x="310" y="68"/>
                    </a:lnTo>
                    <a:lnTo>
                      <a:pt x="296" y="122"/>
                    </a:lnTo>
                    <a:lnTo>
                      <a:pt x="278" y="174"/>
                    </a:lnTo>
                    <a:lnTo>
                      <a:pt x="258" y="226"/>
                    </a:lnTo>
                    <a:lnTo>
                      <a:pt x="258" y="226"/>
                    </a:lnTo>
                    <a:lnTo>
                      <a:pt x="236" y="270"/>
                    </a:lnTo>
                    <a:lnTo>
                      <a:pt x="212" y="316"/>
                    </a:lnTo>
                    <a:lnTo>
                      <a:pt x="200" y="340"/>
                    </a:lnTo>
                    <a:lnTo>
                      <a:pt x="184" y="360"/>
                    </a:lnTo>
                    <a:lnTo>
                      <a:pt x="170" y="380"/>
                    </a:lnTo>
                    <a:lnTo>
                      <a:pt x="152" y="398"/>
                    </a:lnTo>
                    <a:lnTo>
                      <a:pt x="152" y="398"/>
                    </a:lnTo>
                    <a:lnTo>
                      <a:pt x="136" y="412"/>
                    </a:lnTo>
                    <a:lnTo>
                      <a:pt x="118" y="424"/>
                    </a:lnTo>
                    <a:lnTo>
                      <a:pt x="100" y="434"/>
                    </a:lnTo>
                    <a:lnTo>
                      <a:pt x="80" y="442"/>
                    </a:lnTo>
                    <a:lnTo>
                      <a:pt x="60" y="448"/>
                    </a:lnTo>
                    <a:lnTo>
                      <a:pt x="40" y="454"/>
                    </a:lnTo>
                    <a:lnTo>
                      <a:pt x="20" y="456"/>
                    </a:lnTo>
                    <a:lnTo>
                      <a:pt x="0" y="458"/>
                    </a:lnTo>
                    <a:lnTo>
                      <a:pt x="0" y="458"/>
                    </a:lnTo>
                    <a:lnTo>
                      <a:pt x="134" y="472"/>
                    </a:lnTo>
                    <a:lnTo>
                      <a:pt x="134" y="472"/>
                    </a:lnTo>
                    <a:lnTo>
                      <a:pt x="134" y="472"/>
                    </a:lnTo>
                    <a:lnTo>
                      <a:pt x="134" y="472"/>
                    </a:lnTo>
                    <a:lnTo>
                      <a:pt x="136" y="472"/>
                    </a:lnTo>
                    <a:lnTo>
                      <a:pt x="136" y="472"/>
                    </a:lnTo>
                    <a:lnTo>
                      <a:pt x="144" y="470"/>
                    </a:lnTo>
                    <a:lnTo>
                      <a:pt x="152" y="468"/>
                    </a:lnTo>
                    <a:lnTo>
                      <a:pt x="160" y="464"/>
                    </a:lnTo>
                    <a:lnTo>
                      <a:pt x="168" y="458"/>
                    </a:lnTo>
                    <a:lnTo>
                      <a:pt x="182" y="442"/>
                    </a:lnTo>
                    <a:lnTo>
                      <a:pt x="194" y="422"/>
                    </a:lnTo>
                    <a:lnTo>
                      <a:pt x="206" y="402"/>
                    </a:lnTo>
                    <a:lnTo>
                      <a:pt x="216" y="382"/>
                    </a:lnTo>
                    <a:lnTo>
                      <a:pt x="232" y="348"/>
                    </a:lnTo>
                    <a:lnTo>
                      <a:pt x="232" y="348"/>
                    </a:lnTo>
                    <a:lnTo>
                      <a:pt x="244" y="318"/>
                    </a:lnTo>
                    <a:lnTo>
                      <a:pt x="262" y="270"/>
                    </a:lnTo>
                    <a:lnTo>
                      <a:pt x="302" y="154"/>
                    </a:lnTo>
                    <a:lnTo>
                      <a:pt x="302" y="154"/>
                    </a:lnTo>
                    <a:lnTo>
                      <a:pt x="330" y="68"/>
                    </a:lnTo>
                    <a:lnTo>
                      <a:pt x="330" y="68"/>
                    </a:lnTo>
                    <a:lnTo>
                      <a:pt x="332" y="52"/>
                    </a:lnTo>
                    <a:lnTo>
                      <a:pt x="332" y="36"/>
                    </a:lnTo>
                    <a:lnTo>
                      <a:pt x="332" y="36"/>
                    </a:lnTo>
                    <a:lnTo>
                      <a:pt x="332" y="36"/>
                    </a:lnTo>
                    <a:lnTo>
                      <a:pt x="332" y="36"/>
                    </a:lnTo>
                    <a:lnTo>
                      <a:pt x="332" y="36"/>
                    </a:lnTo>
                    <a:lnTo>
                      <a:pt x="332" y="36"/>
                    </a:lnTo>
                    <a:lnTo>
                      <a:pt x="330" y="16"/>
                    </a:lnTo>
                    <a:lnTo>
                      <a:pt x="324" y="0"/>
                    </a:lnTo>
                    <a:close/>
                  </a:path>
                </a:pathLst>
              </a:custGeom>
              <a:solidFill>
                <a:srgbClr val="D2506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41" name="Google Shape;1441;g2dcae107fb3_0_966"/>
              <p:cNvSpPr/>
              <p:nvPr/>
            </p:nvSpPr>
            <p:spPr>
              <a:xfrm>
                <a:off x="8926513" y="3060700"/>
                <a:ext cx="527050" cy="749300"/>
              </a:xfrm>
              <a:custGeom>
                <a:rect b="b" l="l" r="r" t="t"/>
                <a:pathLst>
                  <a:path extrusionOk="0" h="472" w="332">
                    <a:moveTo>
                      <a:pt x="324" y="0"/>
                    </a:moveTo>
                    <a:lnTo>
                      <a:pt x="324" y="0"/>
                    </a:lnTo>
                    <a:lnTo>
                      <a:pt x="322" y="14"/>
                    </a:lnTo>
                    <a:lnTo>
                      <a:pt x="322" y="14"/>
                    </a:lnTo>
                    <a:lnTo>
                      <a:pt x="310" y="68"/>
                    </a:lnTo>
                    <a:lnTo>
                      <a:pt x="296" y="122"/>
                    </a:lnTo>
                    <a:lnTo>
                      <a:pt x="278" y="174"/>
                    </a:lnTo>
                    <a:lnTo>
                      <a:pt x="258" y="226"/>
                    </a:lnTo>
                    <a:lnTo>
                      <a:pt x="258" y="226"/>
                    </a:lnTo>
                    <a:lnTo>
                      <a:pt x="236" y="270"/>
                    </a:lnTo>
                    <a:lnTo>
                      <a:pt x="212" y="316"/>
                    </a:lnTo>
                    <a:lnTo>
                      <a:pt x="200" y="340"/>
                    </a:lnTo>
                    <a:lnTo>
                      <a:pt x="184" y="360"/>
                    </a:lnTo>
                    <a:lnTo>
                      <a:pt x="170" y="380"/>
                    </a:lnTo>
                    <a:lnTo>
                      <a:pt x="152" y="398"/>
                    </a:lnTo>
                    <a:lnTo>
                      <a:pt x="152" y="398"/>
                    </a:lnTo>
                    <a:lnTo>
                      <a:pt x="136" y="412"/>
                    </a:lnTo>
                    <a:lnTo>
                      <a:pt x="118" y="424"/>
                    </a:lnTo>
                    <a:lnTo>
                      <a:pt x="100" y="434"/>
                    </a:lnTo>
                    <a:lnTo>
                      <a:pt x="80" y="442"/>
                    </a:lnTo>
                    <a:lnTo>
                      <a:pt x="60" y="448"/>
                    </a:lnTo>
                    <a:lnTo>
                      <a:pt x="40" y="454"/>
                    </a:lnTo>
                    <a:lnTo>
                      <a:pt x="20" y="456"/>
                    </a:lnTo>
                    <a:lnTo>
                      <a:pt x="0" y="458"/>
                    </a:lnTo>
                    <a:lnTo>
                      <a:pt x="0" y="458"/>
                    </a:lnTo>
                    <a:lnTo>
                      <a:pt x="134" y="472"/>
                    </a:lnTo>
                    <a:lnTo>
                      <a:pt x="134" y="472"/>
                    </a:lnTo>
                    <a:lnTo>
                      <a:pt x="134" y="472"/>
                    </a:lnTo>
                    <a:lnTo>
                      <a:pt x="134" y="472"/>
                    </a:lnTo>
                    <a:lnTo>
                      <a:pt x="136" y="472"/>
                    </a:lnTo>
                    <a:lnTo>
                      <a:pt x="136" y="472"/>
                    </a:lnTo>
                    <a:lnTo>
                      <a:pt x="144" y="470"/>
                    </a:lnTo>
                    <a:lnTo>
                      <a:pt x="152" y="468"/>
                    </a:lnTo>
                    <a:lnTo>
                      <a:pt x="160" y="464"/>
                    </a:lnTo>
                    <a:lnTo>
                      <a:pt x="168" y="458"/>
                    </a:lnTo>
                    <a:lnTo>
                      <a:pt x="182" y="442"/>
                    </a:lnTo>
                    <a:lnTo>
                      <a:pt x="194" y="422"/>
                    </a:lnTo>
                    <a:lnTo>
                      <a:pt x="206" y="402"/>
                    </a:lnTo>
                    <a:lnTo>
                      <a:pt x="216" y="382"/>
                    </a:lnTo>
                    <a:lnTo>
                      <a:pt x="232" y="348"/>
                    </a:lnTo>
                    <a:lnTo>
                      <a:pt x="232" y="348"/>
                    </a:lnTo>
                    <a:lnTo>
                      <a:pt x="244" y="318"/>
                    </a:lnTo>
                    <a:lnTo>
                      <a:pt x="262" y="270"/>
                    </a:lnTo>
                    <a:lnTo>
                      <a:pt x="302" y="154"/>
                    </a:lnTo>
                    <a:lnTo>
                      <a:pt x="302" y="154"/>
                    </a:lnTo>
                    <a:lnTo>
                      <a:pt x="330" y="68"/>
                    </a:lnTo>
                    <a:lnTo>
                      <a:pt x="330" y="68"/>
                    </a:lnTo>
                    <a:lnTo>
                      <a:pt x="332" y="52"/>
                    </a:lnTo>
                    <a:lnTo>
                      <a:pt x="332" y="36"/>
                    </a:lnTo>
                    <a:lnTo>
                      <a:pt x="332" y="36"/>
                    </a:lnTo>
                    <a:lnTo>
                      <a:pt x="332" y="36"/>
                    </a:lnTo>
                    <a:lnTo>
                      <a:pt x="332" y="36"/>
                    </a:lnTo>
                    <a:lnTo>
                      <a:pt x="332" y="36"/>
                    </a:lnTo>
                    <a:lnTo>
                      <a:pt x="332" y="36"/>
                    </a:lnTo>
                    <a:lnTo>
                      <a:pt x="330" y="16"/>
                    </a:lnTo>
                    <a:lnTo>
                      <a:pt x="32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42" name="Google Shape;1442;g2dcae107fb3_0_966"/>
              <p:cNvSpPr/>
              <p:nvPr/>
            </p:nvSpPr>
            <p:spPr>
              <a:xfrm>
                <a:off x="9323388" y="2555875"/>
                <a:ext cx="69850" cy="127000"/>
              </a:xfrm>
              <a:custGeom>
                <a:rect b="b" l="l" r="r" t="t"/>
                <a:pathLst>
                  <a:path extrusionOk="0" h="80" w="44">
                    <a:moveTo>
                      <a:pt x="34" y="2"/>
                    </a:moveTo>
                    <a:lnTo>
                      <a:pt x="34" y="2"/>
                    </a:lnTo>
                    <a:lnTo>
                      <a:pt x="28" y="0"/>
                    </a:lnTo>
                    <a:lnTo>
                      <a:pt x="22" y="0"/>
                    </a:lnTo>
                    <a:lnTo>
                      <a:pt x="16" y="4"/>
                    </a:lnTo>
                    <a:lnTo>
                      <a:pt x="12" y="6"/>
                    </a:lnTo>
                    <a:lnTo>
                      <a:pt x="4" y="16"/>
                    </a:lnTo>
                    <a:lnTo>
                      <a:pt x="0" y="20"/>
                    </a:lnTo>
                    <a:lnTo>
                      <a:pt x="0" y="20"/>
                    </a:lnTo>
                    <a:lnTo>
                      <a:pt x="0" y="28"/>
                    </a:lnTo>
                    <a:lnTo>
                      <a:pt x="0" y="46"/>
                    </a:lnTo>
                    <a:lnTo>
                      <a:pt x="2" y="58"/>
                    </a:lnTo>
                    <a:lnTo>
                      <a:pt x="6" y="66"/>
                    </a:lnTo>
                    <a:lnTo>
                      <a:pt x="12" y="74"/>
                    </a:lnTo>
                    <a:lnTo>
                      <a:pt x="16" y="78"/>
                    </a:lnTo>
                    <a:lnTo>
                      <a:pt x="20" y="80"/>
                    </a:lnTo>
                    <a:lnTo>
                      <a:pt x="20" y="80"/>
                    </a:lnTo>
                    <a:lnTo>
                      <a:pt x="24" y="80"/>
                    </a:lnTo>
                    <a:lnTo>
                      <a:pt x="28" y="78"/>
                    </a:lnTo>
                    <a:lnTo>
                      <a:pt x="32" y="76"/>
                    </a:lnTo>
                    <a:lnTo>
                      <a:pt x="36" y="72"/>
                    </a:lnTo>
                    <a:lnTo>
                      <a:pt x="40" y="62"/>
                    </a:lnTo>
                    <a:lnTo>
                      <a:pt x="42" y="48"/>
                    </a:lnTo>
                    <a:lnTo>
                      <a:pt x="44" y="32"/>
                    </a:lnTo>
                    <a:lnTo>
                      <a:pt x="42" y="20"/>
                    </a:lnTo>
                    <a:lnTo>
                      <a:pt x="38" y="8"/>
                    </a:lnTo>
                    <a:lnTo>
                      <a:pt x="34" y="2"/>
                    </a:lnTo>
                    <a:lnTo>
                      <a:pt x="34" y="2"/>
                    </a:lnTo>
                    <a:close/>
                  </a:path>
                </a:pathLst>
              </a:custGeom>
              <a:solidFill>
                <a:srgbClr val="D4916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43" name="Google Shape;1443;g2dcae107fb3_0_966"/>
              <p:cNvSpPr/>
              <p:nvPr/>
            </p:nvSpPr>
            <p:spPr>
              <a:xfrm>
                <a:off x="9063038" y="2257425"/>
                <a:ext cx="555625" cy="530225"/>
              </a:xfrm>
              <a:custGeom>
                <a:rect b="b" l="l" r="r" t="t"/>
                <a:pathLst>
                  <a:path extrusionOk="0" h="334" w="350">
                    <a:moveTo>
                      <a:pt x="346" y="218"/>
                    </a:moveTo>
                    <a:lnTo>
                      <a:pt x="346" y="218"/>
                    </a:lnTo>
                    <a:lnTo>
                      <a:pt x="346" y="216"/>
                    </a:lnTo>
                    <a:lnTo>
                      <a:pt x="346" y="218"/>
                    </a:lnTo>
                    <a:lnTo>
                      <a:pt x="346" y="218"/>
                    </a:lnTo>
                    <a:lnTo>
                      <a:pt x="346" y="218"/>
                    </a:lnTo>
                    <a:lnTo>
                      <a:pt x="346" y="218"/>
                    </a:lnTo>
                    <a:lnTo>
                      <a:pt x="350" y="210"/>
                    </a:lnTo>
                    <a:lnTo>
                      <a:pt x="350" y="206"/>
                    </a:lnTo>
                    <a:lnTo>
                      <a:pt x="350" y="200"/>
                    </a:lnTo>
                    <a:lnTo>
                      <a:pt x="350" y="200"/>
                    </a:lnTo>
                    <a:lnTo>
                      <a:pt x="348" y="180"/>
                    </a:lnTo>
                    <a:lnTo>
                      <a:pt x="348" y="180"/>
                    </a:lnTo>
                    <a:lnTo>
                      <a:pt x="342" y="160"/>
                    </a:lnTo>
                    <a:lnTo>
                      <a:pt x="342" y="160"/>
                    </a:lnTo>
                    <a:lnTo>
                      <a:pt x="344" y="142"/>
                    </a:lnTo>
                    <a:lnTo>
                      <a:pt x="344" y="142"/>
                    </a:lnTo>
                    <a:lnTo>
                      <a:pt x="344" y="126"/>
                    </a:lnTo>
                    <a:lnTo>
                      <a:pt x="344" y="126"/>
                    </a:lnTo>
                    <a:lnTo>
                      <a:pt x="344" y="126"/>
                    </a:lnTo>
                    <a:lnTo>
                      <a:pt x="342" y="114"/>
                    </a:lnTo>
                    <a:lnTo>
                      <a:pt x="338" y="108"/>
                    </a:lnTo>
                    <a:lnTo>
                      <a:pt x="338" y="106"/>
                    </a:lnTo>
                    <a:lnTo>
                      <a:pt x="338" y="106"/>
                    </a:lnTo>
                    <a:lnTo>
                      <a:pt x="328" y="102"/>
                    </a:lnTo>
                    <a:lnTo>
                      <a:pt x="316" y="100"/>
                    </a:lnTo>
                    <a:lnTo>
                      <a:pt x="316" y="100"/>
                    </a:lnTo>
                    <a:lnTo>
                      <a:pt x="322" y="100"/>
                    </a:lnTo>
                    <a:lnTo>
                      <a:pt x="322" y="100"/>
                    </a:lnTo>
                    <a:lnTo>
                      <a:pt x="316" y="98"/>
                    </a:lnTo>
                    <a:lnTo>
                      <a:pt x="314" y="94"/>
                    </a:lnTo>
                    <a:lnTo>
                      <a:pt x="314" y="94"/>
                    </a:lnTo>
                    <a:lnTo>
                      <a:pt x="312" y="84"/>
                    </a:lnTo>
                    <a:lnTo>
                      <a:pt x="312" y="84"/>
                    </a:lnTo>
                    <a:lnTo>
                      <a:pt x="300" y="82"/>
                    </a:lnTo>
                    <a:lnTo>
                      <a:pt x="288" y="80"/>
                    </a:lnTo>
                    <a:lnTo>
                      <a:pt x="278" y="82"/>
                    </a:lnTo>
                    <a:lnTo>
                      <a:pt x="272" y="84"/>
                    </a:lnTo>
                    <a:lnTo>
                      <a:pt x="272" y="84"/>
                    </a:lnTo>
                    <a:lnTo>
                      <a:pt x="272" y="88"/>
                    </a:lnTo>
                    <a:lnTo>
                      <a:pt x="272" y="86"/>
                    </a:lnTo>
                    <a:lnTo>
                      <a:pt x="272" y="86"/>
                    </a:lnTo>
                    <a:lnTo>
                      <a:pt x="270" y="80"/>
                    </a:lnTo>
                    <a:lnTo>
                      <a:pt x="270" y="80"/>
                    </a:lnTo>
                    <a:lnTo>
                      <a:pt x="262" y="66"/>
                    </a:lnTo>
                    <a:lnTo>
                      <a:pt x="254" y="54"/>
                    </a:lnTo>
                    <a:lnTo>
                      <a:pt x="254" y="54"/>
                    </a:lnTo>
                    <a:lnTo>
                      <a:pt x="248" y="52"/>
                    </a:lnTo>
                    <a:lnTo>
                      <a:pt x="248" y="52"/>
                    </a:lnTo>
                    <a:lnTo>
                      <a:pt x="242" y="48"/>
                    </a:lnTo>
                    <a:lnTo>
                      <a:pt x="240" y="44"/>
                    </a:lnTo>
                    <a:lnTo>
                      <a:pt x="240" y="42"/>
                    </a:lnTo>
                    <a:lnTo>
                      <a:pt x="240" y="42"/>
                    </a:lnTo>
                    <a:lnTo>
                      <a:pt x="238" y="34"/>
                    </a:lnTo>
                    <a:lnTo>
                      <a:pt x="236" y="30"/>
                    </a:lnTo>
                    <a:lnTo>
                      <a:pt x="234" y="28"/>
                    </a:lnTo>
                    <a:lnTo>
                      <a:pt x="234" y="28"/>
                    </a:lnTo>
                    <a:lnTo>
                      <a:pt x="228" y="24"/>
                    </a:lnTo>
                    <a:lnTo>
                      <a:pt x="222" y="24"/>
                    </a:lnTo>
                    <a:lnTo>
                      <a:pt x="214" y="26"/>
                    </a:lnTo>
                    <a:lnTo>
                      <a:pt x="214" y="26"/>
                    </a:lnTo>
                    <a:lnTo>
                      <a:pt x="210" y="26"/>
                    </a:lnTo>
                    <a:lnTo>
                      <a:pt x="206" y="24"/>
                    </a:lnTo>
                    <a:lnTo>
                      <a:pt x="200" y="22"/>
                    </a:lnTo>
                    <a:lnTo>
                      <a:pt x="198" y="18"/>
                    </a:lnTo>
                    <a:lnTo>
                      <a:pt x="198" y="18"/>
                    </a:lnTo>
                    <a:lnTo>
                      <a:pt x="196" y="12"/>
                    </a:lnTo>
                    <a:lnTo>
                      <a:pt x="192" y="10"/>
                    </a:lnTo>
                    <a:lnTo>
                      <a:pt x="190" y="8"/>
                    </a:lnTo>
                    <a:lnTo>
                      <a:pt x="190" y="8"/>
                    </a:lnTo>
                    <a:lnTo>
                      <a:pt x="184" y="6"/>
                    </a:lnTo>
                    <a:lnTo>
                      <a:pt x="176" y="6"/>
                    </a:lnTo>
                    <a:lnTo>
                      <a:pt x="170" y="8"/>
                    </a:lnTo>
                    <a:lnTo>
                      <a:pt x="170" y="8"/>
                    </a:lnTo>
                    <a:lnTo>
                      <a:pt x="162" y="10"/>
                    </a:lnTo>
                    <a:lnTo>
                      <a:pt x="154" y="10"/>
                    </a:lnTo>
                    <a:lnTo>
                      <a:pt x="142" y="2"/>
                    </a:lnTo>
                    <a:lnTo>
                      <a:pt x="142" y="2"/>
                    </a:lnTo>
                    <a:lnTo>
                      <a:pt x="134" y="0"/>
                    </a:lnTo>
                    <a:lnTo>
                      <a:pt x="128" y="2"/>
                    </a:lnTo>
                    <a:lnTo>
                      <a:pt x="124" y="4"/>
                    </a:lnTo>
                    <a:lnTo>
                      <a:pt x="124" y="4"/>
                    </a:lnTo>
                    <a:lnTo>
                      <a:pt x="116" y="10"/>
                    </a:lnTo>
                    <a:lnTo>
                      <a:pt x="108" y="14"/>
                    </a:lnTo>
                    <a:lnTo>
                      <a:pt x="104" y="14"/>
                    </a:lnTo>
                    <a:lnTo>
                      <a:pt x="100" y="14"/>
                    </a:lnTo>
                    <a:lnTo>
                      <a:pt x="100" y="14"/>
                    </a:lnTo>
                    <a:lnTo>
                      <a:pt x="94" y="10"/>
                    </a:lnTo>
                    <a:lnTo>
                      <a:pt x="88" y="10"/>
                    </a:lnTo>
                    <a:lnTo>
                      <a:pt x="86" y="10"/>
                    </a:lnTo>
                    <a:lnTo>
                      <a:pt x="86" y="10"/>
                    </a:lnTo>
                    <a:lnTo>
                      <a:pt x="80" y="12"/>
                    </a:lnTo>
                    <a:lnTo>
                      <a:pt x="76" y="16"/>
                    </a:lnTo>
                    <a:lnTo>
                      <a:pt x="70" y="22"/>
                    </a:lnTo>
                    <a:lnTo>
                      <a:pt x="70" y="22"/>
                    </a:lnTo>
                    <a:lnTo>
                      <a:pt x="66" y="28"/>
                    </a:lnTo>
                    <a:lnTo>
                      <a:pt x="64" y="30"/>
                    </a:lnTo>
                    <a:lnTo>
                      <a:pt x="56" y="34"/>
                    </a:lnTo>
                    <a:lnTo>
                      <a:pt x="42" y="34"/>
                    </a:lnTo>
                    <a:lnTo>
                      <a:pt x="42" y="34"/>
                    </a:lnTo>
                    <a:lnTo>
                      <a:pt x="36" y="38"/>
                    </a:lnTo>
                    <a:lnTo>
                      <a:pt x="34" y="42"/>
                    </a:lnTo>
                    <a:lnTo>
                      <a:pt x="28" y="54"/>
                    </a:lnTo>
                    <a:lnTo>
                      <a:pt x="28" y="54"/>
                    </a:lnTo>
                    <a:lnTo>
                      <a:pt x="24" y="62"/>
                    </a:lnTo>
                    <a:lnTo>
                      <a:pt x="18" y="66"/>
                    </a:lnTo>
                    <a:lnTo>
                      <a:pt x="6" y="70"/>
                    </a:lnTo>
                    <a:lnTo>
                      <a:pt x="6" y="70"/>
                    </a:lnTo>
                    <a:lnTo>
                      <a:pt x="4" y="74"/>
                    </a:lnTo>
                    <a:lnTo>
                      <a:pt x="0" y="78"/>
                    </a:lnTo>
                    <a:lnTo>
                      <a:pt x="0" y="88"/>
                    </a:lnTo>
                    <a:lnTo>
                      <a:pt x="0" y="88"/>
                    </a:lnTo>
                    <a:lnTo>
                      <a:pt x="0" y="92"/>
                    </a:lnTo>
                    <a:lnTo>
                      <a:pt x="0" y="92"/>
                    </a:lnTo>
                    <a:lnTo>
                      <a:pt x="2" y="104"/>
                    </a:lnTo>
                    <a:lnTo>
                      <a:pt x="6" y="114"/>
                    </a:lnTo>
                    <a:lnTo>
                      <a:pt x="14" y="122"/>
                    </a:lnTo>
                    <a:lnTo>
                      <a:pt x="24" y="130"/>
                    </a:lnTo>
                    <a:lnTo>
                      <a:pt x="24" y="130"/>
                    </a:lnTo>
                    <a:lnTo>
                      <a:pt x="34" y="132"/>
                    </a:lnTo>
                    <a:lnTo>
                      <a:pt x="34" y="132"/>
                    </a:lnTo>
                    <a:lnTo>
                      <a:pt x="58" y="134"/>
                    </a:lnTo>
                    <a:lnTo>
                      <a:pt x="82" y="134"/>
                    </a:lnTo>
                    <a:lnTo>
                      <a:pt x="82" y="134"/>
                    </a:lnTo>
                    <a:lnTo>
                      <a:pt x="94" y="136"/>
                    </a:lnTo>
                    <a:lnTo>
                      <a:pt x="104" y="142"/>
                    </a:lnTo>
                    <a:lnTo>
                      <a:pt x="104" y="142"/>
                    </a:lnTo>
                    <a:lnTo>
                      <a:pt x="104" y="142"/>
                    </a:lnTo>
                    <a:lnTo>
                      <a:pt x="110" y="144"/>
                    </a:lnTo>
                    <a:lnTo>
                      <a:pt x="114" y="144"/>
                    </a:lnTo>
                    <a:lnTo>
                      <a:pt x="122" y="144"/>
                    </a:lnTo>
                    <a:lnTo>
                      <a:pt x="122" y="144"/>
                    </a:lnTo>
                    <a:lnTo>
                      <a:pt x="126" y="144"/>
                    </a:lnTo>
                    <a:lnTo>
                      <a:pt x="132" y="150"/>
                    </a:lnTo>
                    <a:lnTo>
                      <a:pt x="144" y="168"/>
                    </a:lnTo>
                    <a:lnTo>
                      <a:pt x="154" y="188"/>
                    </a:lnTo>
                    <a:lnTo>
                      <a:pt x="164" y="198"/>
                    </a:lnTo>
                    <a:lnTo>
                      <a:pt x="164" y="198"/>
                    </a:lnTo>
                    <a:lnTo>
                      <a:pt x="168" y="200"/>
                    </a:lnTo>
                    <a:lnTo>
                      <a:pt x="170" y="202"/>
                    </a:lnTo>
                    <a:lnTo>
                      <a:pt x="170" y="202"/>
                    </a:lnTo>
                    <a:lnTo>
                      <a:pt x="178" y="200"/>
                    </a:lnTo>
                    <a:lnTo>
                      <a:pt x="180" y="198"/>
                    </a:lnTo>
                    <a:lnTo>
                      <a:pt x="180" y="198"/>
                    </a:lnTo>
                    <a:lnTo>
                      <a:pt x="178" y="172"/>
                    </a:lnTo>
                    <a:lnTo>
                      <a:pt x="180" y="154"/>
                    </a:lnTo>
                    <a:lnTo>
                      <a:pt x="182" y="148"/>
                    </a:lnTo>
                    <a:lnTo>
                      <a:pt x="184" y="148"/>
                    </a:lnTo>
                    <a:lnTo>
                      <a:pt x="184" y="148"/>
                    </a:lnTo>
                    <a:lnTo>
                      <a:pt x="184" y="148"/>
                    </a:lnTo>
                    <a:lnTo>
                      <a:pt x="194" y="152"/>
                    </a:lnTo>
                    <a:lnTo>
                      <a:pt x="196" y="152"/>
                    </a:lnTo>
                    <a:lnTo>
                      <a:pt x="196" y="152"/>
                    </a:lnTo>
                    <a:lnTo>
                      <a:pt x="200" y="152"/>
                    </a:lnTo>
                    <a:lnTo>
                      <a:pt x="206" y="148"/>
                    </a:lnTo>
                    <a:lnTo>
                      <a:pt x="212" y="142"/>
                    </a:lnTo>
                    <a:lnTo>
                      <a:pt x="212" y="142"/>
                    </a:lnTo>
                    <a:lnTo>
                      <a:pt x="218" y="136"/>
                    </a:lnTo>
                    <a:lnTo>
                      <a:pt x="226" y="134"/>
                    </a:lnTo>
                    <a:lnTo>
                      <a:pt x="240" y="136"/>
                    </a:lnTo>
                    <a:lnTo>
                      <a:pt x="240" y="136"/>
                    </a:lnTo>
                    <a:lnTo>
                      <a:pt x="244" y="134"/>
                    </a:lnTo>
                    <a:lnTo>
                      <a:pt x="246" y="130"/>
                    </a:lnTo>
                    <a:lnTo>
                      <a:pt x="246" y="130"/>
                    </a:lnTo>
                    <a:lnTo>
                      <a:pt x="270" y="124"/>
                    </a:lnTo>
                    <a:lnTo>
                      <a:pt x="270" y="124"/>
                    </a:lnTo>
                    <a:lnTo>
                      <a:pt x="276" y="122"/>
                    </a:lnTo>
                    <a:lnTo>
                      <a:pt x="276" y="122"/>
                    </a:lnTo>
                    <a:lnTo>
                      <a:pt x="274" y="116"/>
                    </a:lnTo>
                    <a:lnTo>
                      <a:pt x="274" y="116"/>
                    </a:lnTo>
                    <a:lnTo>
                      <a:pt x="276" y="122"/>
                    </a:lnTo>
                    <a:lnTo>
                      <a:pt x="276" y="122"/>
                    </a:lnTo>
                    <a:lnTo>
                      <a:pt x="276" y="122"/>
                    </a:lnTo>
                    <a:lnTo>
                      <a:pt x="276" y="126"/>
                    </a:lnTo>
                    <a:lnTo>
                      <a:pt x="276" y="126"/>
                    </a:lnTo>
                    <a:lnTo>
                      <a:pt x="276" y="126"/>
                    </a:lnTo>
                    <a:lnTo>
                      <a:pt x="276" y="140"/>
                    </a:lnTo>
                    <a:lnTo>
                      <a:pt x="276" y="140"/>
                    </a:lnTo>
                    <a:lnTo>
                      <a:pt x="278" y="152"/>
                    </a:lnTo>
                    <a:lnTo>
                      <a:pt x="278" y="152"/>
                    </a:lnTo>
                    <a:lnTo>
                      <a:pt x="276" y="170"/>
                    </a:lnTo>
                    <a:lnTo>
                      <a:pt x="270" y="192"/>
                    </a:lnTo>
                    <a:lnTo>
                      <a:pt x="270" y="192"/>
                    </a:lnTo>
                    <a:lnTo>
                      <a:pt x="264" y="212"/>
                    </a:lnTo>
                    <a:lnTo>
                      <a:pt x="256" y="232"/>
                    </a:lnTo>
                    <a:lnTo>
                      <a:pt x="234" y="276"/>
                    </a:lnTo>
                    <a:lnTo>
                      <a:pt x="234" y="276"/>
                    </a:lnTo>
                    <a:lnTo>
                      <a:pt x="222" y="292"/>
                    </a:lnTo>
                    <a:lnTo>
                      <a:pt x="210" y="308"/>
                    </a:lnTo>
                    <a:lnTo>
                      <a:pt x="196" y="320"/>
                    </a:lnTo>
                    <a:lnTo>
                      <a:pt x="178" y="332"/>
                    </a:lnTo>
                    <a:lnTo>
                      <a:pt x="178" y="334"/>
                    </a:lnTo>
                    <a:lnTo>
                      <a:pt x="178" y="334"/>
                    </a:lnTo>
                    <a:lnTo>
                      <a:pt x="184" y="332"/>
                    </a:lnTo>
                    <a:lnTo>
                      <a:pt x="196" y="324"/>
                    </a:lnTo>
                    <a:lnTo>
                      <a:pt x="216" y="310"/>
                    </a:lnTo>
                    <a:lnTo>
                      <a:pt x="238" y="290"/>
                    </a:lnTo>
                    <a:lnTo>
                      <a:pt x="238" y="290"/>
                    </a:lnTo>
                    <a:lnTo>
                      <a:pt x="250" y="276"/>
                    </a:lnTo>
                    <a:lnTo>
                      <a:pt x="250" y="276"/>
                    </a:lnTo>
                    <a:lnTo>
                      <a:pt x="260" y="278"/>
                    </a:lnTo>
                    <a:lnTo>
                      <a:pt x="272" y="278"/>
                    </a:lnTo>
                    <a:lnTo>
                      <a:pt x="288" y="274"/>
                    </a:lnTo>
                    <a:lnTo>
                      <a:pt x="302" y="270"/>
                    </a:lnTo>
                    <a:lnTo>
                      <a:pt x="302" y="270"/>
                    </a:lnTo>
                    <a:lnTo>
                      <a:pt x="310" y="266"/>
                    </a:lnTo>
                    <a:lnTo>
                      <a:pt x="314" y="260"/>
                    </a:lnTo>
                    <a:lnTo>
                      <a:pt x="314" y="260"/>
                    </a:lnTo>
                    <a:lnTo>
                      <a:pt x="316" y="254"/>
                    </a:lnTo>
                    <a:lnTo>
                      <a:pt x="318" y="248"/>
                    </a:lnTo>
                    <a:lnTo>
                      <a:pt x="320" y="246"/>
                    </a:lnTo>
                    <a:lnTo>
                      <a:pt x="320" y="246"/>
                    </a:lnTo>
                    <a:lnTo>
                      <a:pt x="320" y="246"/>
                    </a:lnTo>
                    <a:lnTo>
                      <a:pt x="318" y="244"/>
                    </a:lnTo>
                    <a:lnTo>
                      <a:pt x="318" y="244"/>
                    </a:lnTo>
                    <a:lnTo>
                      <a:pt x="318" y="244"/>
                    </a:lnTo>
                    <a:lnTo>
                      <a:pt x="318" y="244"/>
                    </a:lnTo>
                    <a:lnTo>
                      <a:pt x="330" y="242"/>
                    </a:lnTo>
                    <a:lnTo>
                      <a:pt x="340" y="238"/>
                    </a:lnTo>
                    <a:lnTo>
                      <a:pt x="340" y="238"/>
                    </a:lnTo>
                    <a:lnTo>
                      <a:pt x="344" y="236"/>
                    </a:lnTo>
                    <a:lnTo>
                      <a:pt x="346" y="232"/>
                    </a:lnTo>
                    <a:lnTo>
                      <a:pt x="346" y="226"/>
                    </a:lnTo>
                    <a:lnTo>
                      <a:pt x="346" y="220"/>
                    </a:lnTo>
                    <a:lnTo>
                      <a:pt x="346" y="218"/>
                    </a:lnTo>
                    <a:close/>
                    <a:moveTo>
                      <a:pt x="286" y="158"/>
                    </a:moveTo>
                    <a:lnTo>
                      <a:pt x="286" y="156"/>
                    </a:lnTo>
                    <a:lnTo>
                      <a:pt x="286" y="156"/>
                    </a:lnTo>
                    <a:lnTo>
                      <a:pt x="286" y="160"/>
                    </a:lnTo>
                    <a:lnTo>
                      <a:pt x="286" y="160"/>
                    </a:lnTo>
                    <a:lnTo>
                      <a:pt x="286" y="158"/>
                    </a:lnTo>
                    <a:lnTo>
                      <a:pt x="286" y="158"/>
                    </a:lnTo>
                    <a:close/>
                    <a:moveTo>
                      <a:pt x="296" y="116"/>
                    </a:moveTo>
                    <a:lnTo>
                      <a:pt x="296" y="114"/>
                    </a:lnTo>
                    <a:lnTo>
                      <a:pt x="296" y="116"/>
                    </a:lnTo>
                    <a:lnTo>
                      <a:pt x="296" y="116"/>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44" name="Google Shape;1444;g2dcae107fb3_0_966"/>
              <p:cNvSpPr/>
              <p:nvPr/>
            </p:nvSpPr>
            <p:spPr>
              <a:xfrm>
                <a:off x="9491663" y="2479675"/>
                <a:ext cx="12700" cy="82550"/>
              </a:xfrm>
              <a:custGeom>
                <a:rect b="b" l="l" r="r" t="t"/>
                <a:pathLst>
                  <a:path extrusionOk="0" h="52" w="8">
                    <a:moveTo>
                      <a:pt x="8" y="12"/>
                    </a:moveTo>
                    <a:lnTo>
                      <a:pt x="8" y="12"/>
                    </a:lnTo>
                    <a:lnTo>
                      <a:pt x="6" y="30"/>
                    </a:lnTo>
                    <a:lnTo>
                      <a:pt x="0" y="52"/>
                    </a:lnTo>
                    <a:lnTo>
                      <a:pt x="0" y="52"/>
                    </a:lnTo>
                    <a:lnTo>
                      <a:pt x="4" y="26"/>
                    </a:lnTo>
                    <a:lnTo>
                      <a:pt x="6" y="0"/>
                    </a:lnTo>
                    <a:lnTo>
                      <a:pt x="6" y="0"/>
                    </a:lnTo>
                    <a:lnTo>
                      <a:pt x="8" y="12"/>
                    </a:lnTo>
                    <a:lnTo>
                      <a:pt x="8" y="12"/>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45" name="Google Shape;1445;g2dcae107fb3_0_966"/>
              <p:cNvSpPr/>
              <p:nvPr/>
            </p:nvSpPr>
            <p:spPr>
              <a:xfrm>
                <a:off x="9498013" y="2441575"/>
                <a:ext cx="3175" cy="9525"/>
              </a:xfrm>
              <a:custGeom>
                <a:rect b="b" l="l" r="r" t="t"/>
                <a:pathLst>
                  <a:path extrusionOk="0" h="6" w="2">
                    <a:moveTo>
                      <a:pt x="2" y="6"/>
                    </a:moveTo>
                    <a:lnTo>
                      <a:pt x="2" y="6"/>
                    </a:lnTo>
                    <a:lnTo>
                      <a:pt x="2" y="6"/>
                    </a:lnTo>
                    <a:lnTo>
                      <a:pt x="0" y="0"/>
                    </a:lnTo>
                    <a:lnTo>
                      <a:pt x="0" y="0"/>
                    </a:lnTo>
                    <a:lnTo>
                      <a:pt x="2" y="6"/>
                    </a:lnTo>
                    <a:lnTo>
                      <a:pt x="2" y="6"/>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46" name="Google Shape;1446;g2dcae107fb3_0_966"/>
              <p:cNvSpPr/>
              <p:nvPr/>
            </p:nvSpPr>
            <p:spPr>
              <a:xfrm>
                <a:off x="9517063" y="2505075"/>
                <a:ext cx="0" cy="6350"/>
              </a:xfrm>
              <a:custGeom>
                <a:rect b="b" l="l" r="r" t="t"/>
                <a:pathLst>
                  <a:path extrusionOk="0" h="4" w="120000">
                    <a:moveTo>
                      <a:pt x="0" y="4"/>
                    </a:moveTo>
                    <a:lnTo>
                      <a:pt x="0" y="4"/>
                    </a:lnTo>
                    <a:lnTo>
                      <a:pt x="0" y="2"/>
                    </a:lnTo>
                    <a:lnTo>
                      <a:pt x="0" y="0"/>
                    </a:lnTo>
                    <a:lnTo>
                      <a:pt x="0" y="0"/>
                    </a:lnTo>
                    <a:lnTo>
                      <a:pt x="0" y="4"/>
                    </a:lnTo>
                    <a:lnTo>
                      <a:pt x="0" y="4"/>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47" name="Google Shape;1447;g2dcae107fb3_0_966"/>
              <p:cNvSpPr/>
              <p:nvPr/>
            </p:nvSpPr>
            <p:spPr>
              <a:xfrm>
                <a:off x="9532938" y="2438400"/>
                <a:ext cx="0" cy="3175"/>
              </a:xfrm>
              <a:custGeom>
                <a:rect b="b" l="l" r="r" t="t"/>
                <a:pathLst>
                  <a:path extrusionOk="0" h="2" w="120000">
                    <a:moveTo>
                      <a:pt x="0" y="2"/>
                    </a:moveTo>
                    <a:lnTo>
                      <a:pt x="0" y="2"/>
                    </a:lnTo>
                    <a:lnTo>
                      <a:pt x="0" y="0"/>
                    </a:lnTo>
                    <a:lnTo>
                      <a:pt x="0" y="2"/>
                    </a:lnTo>
                    <a:close/>
                  </a:path>
                </a:pathLst>
              </a:custGeom>
              <a:solidFill>
                <a:srgbClr val="7D7D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48" name="Google Shape;1448;g2dcae107fb3_0_966"/>
              <p:cNvSpPr/>
              <p:nvPr/>
            </p:nvSpPr>
            <p:spPr>
              <a:xfrm>
                <a:off x="9847263" y="3267075"/>
                <a:ext cx="844550" cy="1987550"/>
              </a:xfrm>
              <a:custGeom>
                <a:rect b="b" l="l" r="r" t="t"/>
                <a:pathLst>
                  <a:path extrusionOk="0" h="1252" w="532">
                    <a:moveTo>
                      <a:pt x="470" y="14"/>
                    </a:moveTo>
                    <a:lnTo>
                      <a:pt x="470" y="14"/>
                    </a:lnTo>
                    <a:lnTo>
                      <a:pt x="458" y="8"/>
                    </a:lnTo>
                    <a:lnTo>
                      <a:pt x="446" y="4"/>
                    </a:lnTo>
                    <a:lnTo>
                      <a:pt x="432" y="2"/>
                    </a:lnTo>
                    <a:lnTo>
                      <a:pt x="420" y="0"/>
                    </a:lnTo>
                    <a:lnTo>
                      <a:pt x="408" y="0"/>
                    </a:lnTo>
                    <a:lnTo>
                      <a:pt x="396" y="0"/>
                    </a:lnTo>
                    <a:lnTo>
                      <a:pt x="372" y="6"/>
                    </a:lnTo>
                    <a:lnTo>
                      <a:pt x="348" y="14"/>
                    </a:lnTo>
                    <a:lnTo>
                      <a:pt x="338" y="22"/>
                    </a:lnTo>
                    <a:lnTo>
                      <a:pt x="328" y="28"/>
                    </a:lnTo>
                    <a:lnTo>
                      <a:pt x="318" y="38"/>
                    </a:lnTo>
                    <a:lnTo>
                      <a:pt x="310" y="46"/>
                    </a:lnTo>
                    <a:lnTo>
                      <a:pt x="302" y="56"/>
                    </a:lnTo>
                    <a:lnTo>
                      <a:pt x="296" y="68"/>
                    </a:lnTo>
                    <a:lnTo>
                      <a:pt x="296" y="68"/>
                    </a:lnTo>
                    <a:lnTo>
                      <a:pt x="288" y="88"/>
                    </a:lnTo>
                    <a:lnTo>
                      <a:pt x="110" y="632"/>
                    </a:lnTo>
                    <a:lnTo>
                      <a:pt x="110" y="632"/>
                    </a:lnTo>
                    <a:lnTo>
                      <a:pt x="106" y="650"/>
                    </a:lnTo>
                    <a:lnTo>
                      <a:pt x="106" y="650"/>
                    </a:lnTo>
                    <a:lnTo>
                      <a:pt x="104" y="656"/>
                    </a:lnTo>
                    <a:lnTo>
                      <a:pt x="0" y="1204"/>
                    </a:lnTo>
                    <a:lnTo>
                      <a:pt x="0" y="1204"/>
                    </a:lnTo>
                    <a:lnTo>
                      <a:pt x="2" y="1208"/>
                    </a:lnTo>
                    <a:lnTo>
                      <a:pt x="4" y="1212"/>
                    </a:lnTo>
                    <a:lnTo>
                      <a:pt x="14" y="1222"/>
                    </a:lnTo>
                    <a:lnTo>
                      <a:pt x="30" y="1232"/>
                    </a:lnTo>
                    <a:lnTo>
                      <a:pt x="50" y="1240"/>
                    </a:lnTo>
                    <a:lnTo>
                      <a:pt x="68" y="1248"/>
                    </a:lnTo>
                    <a:lnTo>
                      <a:pt x="86" y="1252"/>
                    </a:lnTo>
                    <a:lnTo>
                      <a:pt x="100" y="1252"/>
                    </a:lnTo>
                    <a:lnTo>
                      <a:pt x="104" y="1250"/>
                    </a:lnTo>
                    <a:lnTo>
                      <a:pt x="106" y="1248"/>
                    </a:lnTo>
                    <a:lnTo>
                      <a:pt x="106" y="1248"/>
                    </a:lnTo>
                    <a:lnTo>
                      <a:pt x="152" y="1116"/>
                    </a:lnTo>
                    <a:lnTo>
                      <a:pt x="192" y="990"/>
                    </a:lnTo>
                    <a:lnTo>
                      <a:pt x="212" y="926"/>
                    </a:lnTo>
                    <a:lnTo>
                      <a:pt x="230" y="862"/>
                    </a:lnTo>
                    <a:lnTo>
                      <a:pt x="230" y="862"/>
                    </a:lnTo>
                    <a:lnTo>
                      <a:pt x="236" y="836"/>
                    </a:lnTo>
                    <a:lnTo>
                      <a:pt x="242" y="810"/>
                    </a:lnTo>
                    <a:lnTo>
                      <a:pt x="250" y="754"/>
                    </a:lnTo>
                    <a:lnTo>
                      <a:pt x="256" y="694"/>
                    </a:lnTo>
                    <a:lnTo>
                      <a:pt x="516" y="212"/>
                    </a:lnTo>
                    <a:lnTo>
                      <a:pt x="516" y="212"/>
                    </a:lnTo>
                    <a:lnTo>
                      <a:pt x="522" y="200"/>
                    </a:lnTo>
                    <a:lnTo>
                      <a:pt x="526" y="188"/>
                    </a:lnTo>
                    <a:lnTo>
                      <a:pt x="530" y="174"/>
                    </a:lnTo>
                    <a:lnTo>
                      <a:pt x="532" y="160"/>
                    </a:lnTo>
                    <a:lnTo>
                      <a:pt x="532" y="132"/>
                    </a:lnTo>
                    <a:lnTo>
                      <a:pt x="528" y="102"/>
                    </a:lnTo>
                    <a:lnTo>
                      <a:pt x="526" y="88"/>
                    </a:lnTo>
                    <a:lnTo>
                      <a:pt x="520" y="76"/>
                    </a:lnTo>
                    <a:lnTo>
                      <a:pt x="514" y="62"/>
                    </a:lnTo>
                    <a:lnTo>
                      <a:pt x="508" y="50"/>
                    </a:lnTo>
                    <a:lnTo>
                      <a:pt x="500" y="40"/>
                    </a:lnTo>
                    <a:lnTo>
                      <a:pt x="490" y="30"/>
                    </a:lnTo>
                    <a:lnTo>
                      <a:pt x="480" y="22"/>
                    </a:lnTo>
                    <a:lnTo>
                      <a:pt x="470" y="14"/>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49" name="Google Shape;1449;g2dcae107fb3_0_966"/>
              <p:cNvSpPr/>
              <p:nvPr/>
            </p:nvSpPr>
            <p:spPr>
              <a:xfrm>
                <a:off x="9847263" y="3267075"/>
                <a:ext cx="844550" cy="1987550"/>
              </a:xfrm>
              <a:custGeom>
                <a:rect b="b" l="l" r="r" t="t"/>
                <a:pathLst>
                  <a:path extrusionOk="0" h="1252" w="532">
                    <a:moveTo>
                      <a:pt x="470" y="14"/>
                    </a:moveTo>
                    <a:lnTo>
                      <a:pt x="470" y="14"/>
                    </a:lnTo>
                    <a:lnTo>
                      <a:pt x="458" y="8"/>
                    </a:lnTo>
                    <a:lnTo>
                      <a:pt x="446" y="4"/>
                    </a:lnTo>
                    <a:lnTo>
                      <a:pt x="432" y="2"/>
                    </a:lnTo>
                    <a:lnTo>
                      <a:pt x="420" y="0"/>
                    </a:lnTo>
                    <a:lnTo>
                      <a:pt x="408" y="0"/>
                    </a:lnTo>
                    <a:lnTo>
                      <a:pt x="396" y="0"/>
                    </a:lnTo>
                    <a:lnTo>
                      <a:pt x="372" y="6"/>
                    </a:lnTo>
                    <a:lnTo>
                      <a:pt x="348" y="14"/>
                    </a:lnTo>
                    <a:lnTo>
                      <a:pt x="338" y="22"/>
                    </a:lnTo>
                    <a:lnTo>
                      <a:pt x="328" y="28"/>
                    </a:lnTo>
                    <a:lnTo>
                      <a:pt x="318" y="38"/>
                    </a:lnTo>
                    <a:lnTo>
                      <a:pt x="310" y="46"/>
                    </a:lnTo>
                    <a:lnTo>
                      <a:pt x="302" y="56"/>
                    </a:lnTo>
                    <a:lnTo>
                      <a:pt x="296" y="68"/>
                    </a:lnTo>
                    <a:lnTo>
                      <a:pt x="296" y="68"/>
                    </a:lnTo>
                    <a:lnTo>
                      <a:pt x="288" y="88"/>
                    </a:lnTo>
                    <a:lnTo>
                      <a:pt x="110" y="632"/>
                    </a:lnTo>
                    <a:lnTo>
                      <a:pt x="110" y="632"/>
                    </a:lnTo>
                    <a:lnTo>
                      <a:pt x="106" y="650"/>
                    </a:lnTo>
                    <a:lnTo>
                      <a:pt x="106" y="650"/>
                    </a:lnTo>
                    <a:lnTo>
                      <a:pt x="104" y="656"/>
                    </a:lnTo>
                    <a:lnTo>
                      <a:pt x="0" y="1204"/>
                    </a:lnTo>
                    <a:lnTo>
                      <a:pt x="0" y="1204"/>
                    </a:lnTo>
                    <a:lnTo>
                      <a:pt x="2" y="1208"/>
                    </a:lnTo>
                    <a:lnTo>
                      <a:pt x="4" y="1212"/>
                    </a:lnTo>
                    <a:lnTo>
                      <a:pt x="14" y="1222"/>
                    </a:lnTo>
                    <a:lnTo>
                      <a:pt x="30" y="1232"/>
                    </a:lnTo>
                    <a:lnTo>
                      <a:pt x="50" y="1240"/>
                    </a:lnTo>
                    <a:lnTo>
                      <a:pt x="68" y="1248"/>
                    </a:lnTo>
                    <a:lnTo>
                      <a:pt x="86" y="1252"/>
                    </a:lnTo>
                    <a:lnTo>
                      <a:pt x="100" y="1252"/>
                    </a:lnTo>
                    <a:lnTo>
                      <a:pt x="104" y="1250"/>
                    </a:lnTo>
                    <a:lnTo>
                      <a:pt x="106" y="1248"/>
                    </a:lnTo>
                    <a:lnTo>
                      <a:pt x="106" y="1248"/>
                    </a:lnTo>
                    <a:lnTo>
                      <a:pt x="152" y="1116"/>
                    </a:lnTo>
                    <a:lnTo>
                      <a:pt x="192" y="990"/>
                    </a:lnTo>
                    <a:lnTo>
                      <a:pt x="212" y="926"/>
                    </a:lnTo>
                    <a:lnTo>
                      <a:pt x="230" y="862"/>
                    </a:lnTo>
                    <a:lnTo>
                      <a:pt x="230" y="862"/>
                    </a:lnTo>
                    <a:lnTo>
                      <a:pt x="236" y="836"/>
                    </a:lnTo>
                    <a:lnTo>
                      <a:pt x="242" y="810"/>
                    </a:lnTo>
                    <a:lnTo>
                      <a:pt x="250" y="754"/>
                    </a:lnTo>
                    <a:lnTo>
                      <a:pt x="256" y="694"/>
                    </a:lnTo>
                    <a:lnTo>
                      <a:pt x="516" y="212"/>
                    </a:lnTo>
                    <a:lnTo>
                      <a:pt x="516" y="212"/>
                    </a:lnTo>
                    <a:lnTo>
                      <a:pt x="522" y="200"/>
                    </a:lnTo>
                    <a:lnTo>
                      <a:pt x="526" y="188"/>
                    </a:lnTo>
                    <a:lnTo>
                      <a:pt x="530" y="174"/>
                    </a:lnTo>
                    <a:lnTo>
                      <a:pt x="532" y="160"/>
                    </a:lnTo>
                    <a:lnTo>
                      <a:pt x="532" y="132"/>
                    </a:lnTo>
                    <a:lnTo>
                      <a:pt x="528" y="102"/>
                    </a:lnTo>
                    <a:lnTo>
                      <a:pt x="526" y="88"/>
                    </a:lnTo>
                    <a:lnTo>
                      <a:pt x="520" y="76"/>
                    </a:lnTo>
                    <a:lnTo>
                      <a:pt x="514" y="62"/>
                    </a:lnTo>
                    <a:lnTo>
                      <a:pt x="508" y="50"/>
                    </a:lnTo>
                    <a:lnTo>
                      <a:pt x="500" y="40"/>
                    </a:lnTo>
                    <a:lnTo>
                      <a:pt x="490" y="30"/>
                    </a:lnTo>
                    <a:lnTo>
                      <a:pt x="480" y="22"/>
                    </a:lnTo>
                    <a:lnTo>
                      <a:pt x="470" y="1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50" name="Google Shape;1450;g2dcae107fb3_0_966"/>
              <p:cNvSpPr/>
              <p:nvPr/>
            </p:nvSpPr>
            <p:spPr>
              <a:xfrm>
                <a:off x="10253663" y="3863975"/>
                <a:ext cx="276225" cy="504825"/>
              </a:xfrm>
              <a:custGeom>
                <a:rect b="b" l="l" r="r" t="t"/>
                <a:pathLst>
                  <a:path extrusionOk="0" h="318" w="174">
                    <a:moveTo>
                      <a:pt x="172" y="0"/>
                    </a:moveTo>
                    <a:lnTo>
                      <a:pt x="0" y="318"/>
                    </a:lnTo>
                    <a:lnTo>
                      <a:pt x="174" y="2"/>
                    </a:lnTo>
                    <a:lnTo>
                      <a:pt x="172" y="0"/>
                    </a:lnTo>
                    <a:close/>
                  </a:path>
                </a:pathLst>
              </a:custGeom>
              <a:solidFill>
                <a:srgbClr val="E5E5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51" name="Google Shape;1451;g2dcae107fb3_0_966"/>
              <p:cNvSpPr/>
              <p:nvPr/>
            </p:nvSpPr>
            <p:spPr>
              <a:xfrm>
                <a:off x="10253663" y="3863975"/>
                <a:ext cx="276225" cy="504825"/>
              </a:xfrm>
              <a:custGeom>
                <a:rect b="b" l="l" r="r" t="t"/>
                <a:pathLst>
                  <a:path extrusionOk="0" h="318" w="174">
                    <a:moveTo>
                      <a:pt x="172" y="0"/>
                    </a:moveTo>
                    <a:lnTo>
                      <a:pt x="0" y="318"/>
                    </a:lnTo>
                    <a:lnTo>
                      <a:pt x="174" y="2"/>
                    </a:lnTo>
                    <a:lnTo>
                      <a:pt x="17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52" name="Google Shape;1452;g2dcae107fb3_0_966"/>
              <p:cNvSpPr/>
              <p:nvPr/>
            </p:nvSpPr>
            <p:spPr>
              <a:xfrm>
                <a:off x="9955213" y="3565525"/>
                <a:ext cx="571500" cy="1689100"/>
              </a:xfrm>
              <a:custGeom>
                <a:rect b="b" l="l" r="r" t="t"/>
                <a:pathLst>
                  <a:path extrusionOk="0" h="1064" w="360">
                    <a:moveTo>
                      <a:pt x="328" y="0"/>
                    </a:moveTo>
                    <a:lnTo>
                      <a:pt x="328" y="0"/>
                    </a:lnTo>
                    <a:lnTo>
                      <a:pt x="318" y="38"/>
                    </a:lnTo>
                    <a:lnTo>
                      <a:pt x="306" y="76"/>
                    </a:lnTo>
                    <a:lnTo>
                      <a:pt x="294" y="114"/>
                    </a:lnTo>
                    <a:lnTo>
                      <a:pt x="278" y="152"/>
                    </a:lnTo>
                    <a:lnTo>
                      <a:pt x="246" y="224"/>
                    </a:lnTo>
                    <a:lnTo>
                      <a:pt x="212" y="296"/>
                    </a:lnTo>
                    <a:lnTo>
                      <a:pt x="176" y="368"/>
                    </a:lnTo>
                    <a:lnTo>
                      <a:pt x="144" y="440"/>
                    </a:lnTo>
                    <a:lnTo>
                      <a:pt x="128" y="478"/>
                    </a:lnTo>
                    <a:lnTo>
                      <a:pt x="114" y="516"/>
                    </a:lnTo>
                    <a:lnTo>
                      <a:pt x="102" y="554"/>
                    </a:lnTo>
                    <a:lnTo>
                      <a:pt x="92" y="592"/>
                    </a:lnTo>
                    <a:lnTo>
                      <a:pt x="92" y="592"/>
                    </a:lnTo>
                    <a:lnTo>
                      <a:pt x="78" y="650"/>
                    </a:lnTo>
                    <a:lnTo>
                      <a:pt x="66" y="708"/>
                    </a:lnTo>
                    <a:lnTo>
                      <a:pt x="46" y="826"/>
                    </a:lnTo>
                    <a:lnTo>
                      <a:pt x="24" y="944"/>
                    </a:lnTo>
                    <a:lnTo>
                      <a:pt x="14" y="1002"/>
                    </a:lnTo>
                    <a:lnTo>
                      <a:pt x="0" y="1060"/>
                    </a:lnTo>
                    <a:lnTo>
                      <a:pt x="0" y="1060"/>
                    </a:lnTo>
                    <a:lnTo>
                      <a:pt x="14" y="1062"/>
                    </a:lnTo>
                    <a:lnTo>
                      <a:pt x="26" y="1064"/>
                    </a:lnTo>
                    <a:lnTo>
                      <a:pt x="26" y="1064"/>
                    </a:lnTo>
                    <a:lnTo>
                      <a:pt x="34" y="1064"/>
                    </a:lnTo>
                    <a:lnTo>
                      <a:pt x="38" y="1060"/>
                    </a:lnTo>
                    <a:lnTo>
                      <a:pt x="38" y="1060"/>
                    </a:lnTo>
                    <a:lnTo>
                      <a:pt x="38" y="1060"/>
                    </a:lnTo>
                    <a:lnTo>
                      <a:pt x="38" y="1060"/>
                    </a:lnTo>
                    <a:lnTo>
                      <a:pt x="38" y="1060"/>
                    </a:lnTo>
                    <a:lnTo>
                      <a:pt x="84" y="928"/>
                    </a:lnTo>
                    <a:lnTo>
                      <a:pt x="124" y="802"/>
                    </a:lnTo>
                    <a:lnTo>
                      <a:pt x="144" y="738"/>
                    </a:lnTo>
                    <a:lnTo>
                      <a:pt x="162" y="674"/>
                    </a:lnTo>
                    <a:lnTo>
                      <a:pt x="162" y="674"/>
                    </a:lnTo>
                    <a:lnTo>
                      <a:pt x="168" y="648"/>
                    </a:lnTo>
                    <a:lnTo>
                      <a:pt x="174" y="622"/>
                    </a:lnTo>
                    <a:lnTo>
                      <a:pt x="182" y="566"/>
                    </a:lnTo>
                    <a:lnTo>
                      <a:pt x="188" y="506"/>
                    </a:lnTo>
                    <a:lnTo>
                      <a:pt x="188" y="506"/>
                    </a:lnTo>
                    <a:lnTo>
                      <a:pt x="360" y="188"/>
                    </a:lnTo>
                    <a:lnTo>
                      <a:pt x="328" y="0"/>
                    </a:lnTo>
                    <a:close/>
                  </a:path>
                </a:pathLst>
              </a:custGeom>
              <a:solidFill>
                <a:srgbClr val="C54B5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53" name="Google Shape;1453;g2dcae107fb3_0_966"/>
              <p:cNvSpPr/>
              <p:nvPr/>
            </p:nvSpPr>
            <p:spPr>
              <a:xfrm>
                <a:off x="9955213" y="3565525"/>
                <a:ext cx="571500" cy="1689100"/>
              </a:xfrm>
              <a:custGeom>
                <a:rect b="b" l="l" r="r" t="t"/>
                <a:pathLst>
                  <a:path extrusionOk="0" h="1064" w="360">
                    <a:moveTo>
                      <a:pt x="328" y="0"/>
                    </a:moveTo>
                    <a:lnTo>
                      <a:pt x="328" y="0"/>
                    </a:lnTo>
                    <a:lnTo>
                      <a:pt x="318" y="38"/>
                    </a:lnTo>
                    <a:lnTo>
                      <a:pt x="306" y="76"/>
                    </a:lnTo>
                    <a:lnTo>
                      <a:pt x="294" y="114"/>
                    </a:lnTo>
                    <a:lnTo>
                      <a:pt x="278" y="152"/>
                    </a:lnTo>
                    <a:lnTo>
                      <a:pt x="246" y="224"/>
                    </a:lnTo>
                    <a:lnTo>
                      <a:pt x="212" y="296"/>
                    </a:lnTo>
                    <a:lnTo>
                      <a:pt x="176" y="368"/>
                    </a:lnTo>
                    <a:lnTo>
                      <a:pt x="144" y="440"/>
                    </a:lnTo>
                    <a:lnTo>
                      <a:pt x="128" y="478"/>
                    </a:lnTo>
                    <a:lnTo>
                      <a:pt x="114" y="516"/>
                    </a:lnTo>
                    <a:lnTo>
                      <a:pt x="102" y="554"/>
                    </a:lnTo>
                    <a:lnTo>
                      <a:pt x="92" y="592"/>
                    </a:lnTo>
                    <a:lnTo>
                      <a:pt x="92" y="592"/>
                    </a:lnTo>
                    <a:lnTo>
                      <a:pt x="78" y="650"/>
                    </a:lnTo>
                    <a:lnTo>
                      <a:pt x="66" y="708"/>
                    </a:lnTo>
                    <a:lnTo>
                      <a:pt x="46" y="826"/>
                    </a:lnTo>
                    <a:lnTo>
                      <a:pt x="24" y="944"/>
                    </a:lnTo>
                    <a:lnTo>
                      <a:pt x="14" y="1002"/>
                    </a:lnTo>
                    <a:lnTo>
                      <a:pt x="0" y="1060"/>
                    </a:lnTo>
                    <a:lnTo>
                      <a:pt x="0" y="1060"/>
                    </a:lnTo>
                    <a:lnTo>
                      <a:pt x="14" y="1062"/>
                    </a:lnTo>
                    <a:lnTo>
                      <a:pt x="26" y="1064"/>
                    </a:lnTo>
                    <a:lnTo>
                      <a:pt x="26" y="1064"/>
                    </a:lnTo>
                    <a:lnTo>
                      <a:pt x="34" y="1064"/>
                    </a:lnTo>
                    <a:lnTo>
                      <a:pt x="38" y="1060"/>
                    </a:lnTo>
                    <a:lnTo>
                      <a:pt x="38" y="1060"/>
                    </a:lnTo>
                    <a:lnTo>
                      <a:pt x="38" y="1060"/>
                    </a:lnTo>
                    <a:lnTo>
                      <a:pt x="38" y="1060"/>
                    </a:lnTo>
                    <a:lnTo>
                      <a:pt x="38" y="1060"/>
                    </a:lnTo>
                    <a:lnTo>
                      <a:pt x="84" y="928"/>
                    </a:lnTo>
                    <a:lnTo>
                      <a:pt x="124" y="802"/>
                    </a:lnTo>
                    <a:lnTo>
                      <a:pt x="144" y="738"/>
                    </a:lnTo>
                    <a:lnTo>
                      <a:pt x="162" y="674"/>
                    </a:lnTo>
                    <a:lnTo>
                      <a:pt x="162" y="674"/>
                    </a:lnTo>
                    <a:lnTo>
                      <a:pt x="168" y="648"/>
                    </a:lnTo>
                    <a:lnTo>
                      <a:pt x="174" y="622"/>
                    </a:lnTo>
                    <a:lnTo>
                      <a:pt x="182" y="566"/>
                    </a:lnTo>
                    <a:lnTo>
                      <a:pt x="188" y="506"/>
                    </a:lnTo>
                    <a:lnTo>
                      <a:pt x="188" y="506"/>
                    </a:lnTo>
                    <a:lnTo>
                      <a:pt x="360" y="188"/>
                    </a:lnTo>
                    <a:lnTo>
                      <a:pt x="32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54" name="Google Shape;1454;g2dcae107fb3_0_966"/>
              <p:cNvSpPr/>
              <p:nvPr/>
            </p:nvSpPr>
            <p:spPr>
              <a:xfrm>
                <a:off x="10828338" y="5143500"/>
                <a:ext cx="434975" cy="311150"/>
              </a:xfrm>
              <a:custGeom>
                <a:rect b="b" l="l" r="r" t="t"/>
                <a:pathLst>
                  <a:path extrusionOk="0" h="196" w="274">
                    <a:moveTo>
                      <a:pt x="200" y="0"/>
                    </a:moveTo>
                    <a:lnTo>
                      <a:pt x="124" y="34"/>
                    </a:lnTo>
                    <a:lnTo>
                      <a:pt x="124" y="34"/>
                    </a:lnTo>
                    <a:lnTo>
                      <a:pt x="126" y="48"/>
                    </a:lnTo>
                    <a:lnTo>
                      <a:pt x="124" y="64"/>
                    </a:lnTo>
                    <a:lnTo>
                      <a:pt x="120" y="82"/>
                    </a:lnTo>
                    <a:lnTo>
                      <a:pt x="110" y="102"/>
                    </a:lnTo>
                    <a:lnTo>
                      <a:pt x="110" y="102"/>
                    </a:lnTo>
                    <a:lnTo>
                      <a:pt x="98" y="116"/>
                    </a:lnTo>
                    <a:lnTo>
                      <a:pt x="92" y="122"/>
                    </a:lnTo>
                    <a:lnTo>
                      <a:pt x="84" y="126"/>
                    </a:lnTo>
                    <a:lnTo>
                      <a:pt x="74" y="132"/>
                    </a:lnTo>
                    <a:lnTo>
                      <a:pt x="62" y="136"/>
                    </a:lnTo>
                    <a:lnTo>
                      <a:pt x="32" y="142"/>
                    </a:lnTo>
                    <a:lnTo>
                      <a:pt x="32" y="142"/>
                    </a:lnTo>
                    <a:lnTo>
                      <a:pt x="18" y="148"/>
                    </a:lnTo>
                    <a:lnTo>
                      <a:pt x="8" y="154"/>
                    </a:lnTo>
                    <a:lnTo>
                      <a:pt x="4" y="160"/>
                    </a:lnTo>
                    <a:lnTo>
                      <a:pt x="0" y="168"/>
                    </a:lnTo>
                    <a:lnTo>
                      <a:pt x="0" y="176"/>
                    </a:lnTo>
                    <a:lnTo>
                      <a:pt x="2" y="182"/>
                    </a:lnTo>
                    <a:lnTo>
                      <a:pt x="4" y="186"/>
                    </a:lnTo>
                    <a:lnTo>
                      <a:pt x="4" y="186"/>
                    </a:lnTo>
                    <a:lnTo>
                      <a:pt x="48" y="194"/>
                    </a:lnTo>
                    <a:lnTo>
                      <a:pt x="76" y="196"/>
                    </a:lnTo>
                    <a:lnTo>
                      <a:pt x="100" y="196"/>
                    </a:lnTo>
                    <a:lnTo>
                      <a:pt x="120" y="194"/>
                    </a:lnTo>
                    <a:lnTo>
                      <a:pt x="120" y="194"/>
                    </a:lnTo>
                    <a:lnTo>
                      <a:pt x="152" y="186"/>
                    </a:lnTo>
                    <a:lnTo>
                      <a:pt x="182" y="174"/>
                    </a:lnTo>
                    <a:lnTo>
                      <a:pt x="208" y="162"/>
                    </a:lnTo>
                    <a:lnTo>
                      <a:pt x="230" y="150"/>
                    </a:lnTo>
                    <a:lnTo>
                      <a:pt x="248" y="136"/>
                    </a:lnTo>
                    <a:lnTo>
                      <a:pt x="262" y="126"/>
                    </a:lnTo>
                    <a:lnTo>
                      <a:pt x="274" y="116"/>
                    </a:lnTo>
                    <a:lnTo>
                      <a:pt x="274" y="116"/>
                    </a:lnTo>
                    <a:lnTo>
                      <a:pt x="262" y="88"/>
                    </a:lnTo>
                    <a:lnTo>
                      <a:pt x="248" y="64"/>
                    </a:lnTo>
                    <a:lnTo>
                      <a:pt x="236" y="44"/>
                    </a:lnTo>
                    <a:lnTo>
                      <a:pt x="224" y="28"/>
                    </a:lnTo>
                    <a:lnTo>
                      <a:pt x="206" y="8"/>
                    </a:lnTo>
                    <a:lnTo>
                      <a:pt x="200" y="0"/>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55" name="Google Shape;1455;g2dcae107fb3_0_966"/>
              <p:cNvSpPr/>
              <p:nvPr/>
            </p:nvSpPr>
            <p:spPr>
              <a:xfrm>
                <a:off x="10828338" y="5143500"/>
                <a:ext cx="434975" cy="311150"/>
              </a:xfrm>
              <a:custGeom>
                <a:rect b="b" l="l" r="r" t="t"/>
                <a:pathLst>
                  <a:path extrusionOk="0" h="196" w="274">
                    <a:moveTo>
                      <a:pt x="200" y="0"/>
                    </a:moveTo>
                    <a:lnTo>
                      <a:pt x="124" y="34"/>
                    </a:lnTo>
                    <a:lnTo>
                      <a:pt x="124" y="34"/>
                    </a:lnTo>
                    <a:lnTo>
                      <a:pt x="126" y="48"/>
                    </a:lnTo>
                    <a:lnTo>
                      <a:pt x="124" y="64"/>
                    </a:lnTo>
                    <a:lnTo>
                      <a:pt x="120" y="82"/>
                    </a:lnTo>
                    <a:lnTo>
                      <a:pt x="110" y="102"/>
                    </a:lnTo>
                    <a:lnTo>
                      <a:pt x="110" y="102"/>
                    </a:lnTo>
                    <a:lnTo>
                      <a:pt x="98" y="116"/>
                    </a:lnTo>
                    <a:lnTo>
                      <a:pt x="92" y="122"/>
                    </a:lnTo>
                    <a:lnTo>
                      <a:pt x="84" y="126"/>
                    </a:lnTo>
                    <a:lnTo>
                      <a:pt x="74" y="132"/>
                    </a:lnTo>
                    <a:lnTo>
                      <a:pt x="62" y="136"/>
                    </a:lnTo>
                    <a:lnTo>
                      <a:pt x="32" y="142"/>
                    </a:lnTo>
                    <a:lnTo>
                      <a:pt x="32" y="142"/>
                    </a:lnTo>
                    <a:lnTo>
                      <a:pt x="18" y="148"/>
                    </a:lnTo>
                    <a:lnTo>
                      <a:pt x="8" y="154"/>
                    </a:lnTo>
                    <a:lnTo>
                      <a:pt x="4" y="160"/>
                    </a:lnTo>
                    <a:lnTo>
                      <a:pt x="0" y="168"/>
                    </a:lnTo>
                    <a:lnTo>
                      <a:pt x="0" y="176"/>
                    </a:lnTo>
                    <a:lnTo>
                      <a:pt x="2" y="182"/>
                    </a:lnTo>
                    <a:lnTo>
                      <a:pt x="4" y="186"/>
                    </a:lnTo>
                    <a:lnTo>
                      <a:pt x="4" y="186"/>
                    </a:lnTo>
                    <a:lnTo>
                      <a:pt x="48" y="194"/>
                    </a:lnTo>
                    <a:lnTo>
                      <a:pt x="76" y="196"/>
                    </a:lnTo>
                    <a:lnTo>
                      <a:pt x="100" y="196"/>
                    </a:lnTo>
                    <a:lnTo>
                      <a:pt x="120" y="194"/>
                    </a:lnTo>
                    <a:lnTo>
                      <a:pt x="120" y="194"/>
                    </a:lnTo>
                    <a:lnTo>
                      <a:pt x="152" y="186"/>
                    </a:lnTo>
                    <a:lnTo>
                      <a:pt x="182" y="174"/>
                    </a:lnTo>
                    <a:lnTo>
                      <a:pt x="208" y="162"/>
                    </a:lnTo>
                    <a:lnTo>
                      <a:pt x="230" y="150"/>
                    </a:lnTo>
                    <a:lnTo>
                      <a:pt x="248" y="136"/>
                    </a:lnTo>
                    <a:lnTo>
                      <a:pt x="262" y="126"/>
                    </a:lnTo>
                    <a:lnTo>
                      <a:pt x="274" y="116"/>
                    </a:lnTo>
                    <a:lnTo>
                      <a:pt x="274" y="116"/>
                    </a:lnTo>
                    <a:lnTo>
                      <a:pt x="262" y="88"/>
                    </a:lnTo>
                    <a:lnTo>
                      <a:pt x="248" y="64"/>
                    </a:lnTo>
                    <a:lnTo>
                      <a:pt x="236" y="44"/>
                    </a:lnTo>
                    <a:lnTo>
                      <a:pt x="224" y="28"/>
                    </a:lnTo>
                    <a:lnTo>
                      <a:pt x="206" y="8"/>
                    </a:lnTo>
                    <a:lnTo>
                      <a:pt x="20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56" name="Google Shape;1456;g2dcae107fb3_0_966"/>
              <p:cNvSpPr/>
              <p:nvPr/>
            </p:nvSpPr>
            <p:spPr>
              <a:xfrm>
                <a:off x="11263313" y="5327650"/>
                <a:ext cx="0" cy="0"/>
              </a:xfrm>
              <a:custGeom>
                <a:rect b="b" l="l" r="r" t="t"/>
                <a:pathLst>
                  <a:path extrusionOk="0" h="120000" w="120000">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2F2F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57" name="Google Shape;1457;g2dcae107fb3_0_966"/>
              <p:cNvSpPr/>
              <p:nvPr/>
            </p:nvSpPr>
            <p:spPr>
              <a:xfrm>
                <a:off x="11263313" y="53276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58" name="Google Shape;1458;g2dcae107fb3_0_966"/>
              <p:cNvSpPr/>
              <p:nvPr/>
            </p:nvSpPr>
            <p:spPr>
              <a:xfrm>
                <a:off x="11263313" y="53276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59" name="Google Shape;1459;g2dcae107fb3_0_966"/>
              <p:cNvSpPr/>
              <p:nvPr/>
            </p:nvSpPr>
            <p:spPr>
              <a:xfrm>
                <a:off x="11041063" y="5175250"/>
                <a:ext cx="222250" cy="269875"/>
              </a:xfrm>
              <a:custGeom>
                <a:rect b="b" l="l" r="r" t="t"/>
                <a:pathLst>
                  <a:path extrusionOk="0" h="170" w="140">
                    <a:moveTo>
                      <a:pt x="84" y="0"/>
                    </a:moveTo>
                    <a:lnTo>
                      <a:pt x="84" y="0"/>
                    </a:lnTo>
                    <a:lnTo>
                      <a:pt x="70" y="12"/>
                    </a:lnTo>
                    <a:lnTo>
                      <a:pt x="48" y="22"/>
                    </a:lnTo>
                    <a:lnTo>
                      <a:pt x="48" y="22"/>
                    </a:lnTo>
                    <a:lnTo>
                      <a:pt x="58" y="42"/>
                    </a:lnTo>
                    <a:lnTo>
                      <a:pt x="58" y="42"/>
                    </a:lnTo>
                    <a:lnTo>
                      <a:pt x="62" y="52"/>
                    </a:lnTo>
                    <a:lnTo>
                      <a:pt x="66" y="62"/>
                    </a:lnTo>
                    <a:lnTo>
                      <a:pt x="66" y="72"/>
                    </a:lnTo>
                    <a:lnTo>
                      <a:pt x="66" y="82"/>
                    </a:lnTo>
                    <a:lnTo>
                      <a:pt x="64" y="100"/>
                    </a:lnTo>
                    <a:lnTo>
                      <a:pt x="56" y="118"/>
                    </a:lnTo>
                    <a:lnTo>
                      <a:pt x="46" y="132"/>
                    </a:lnTo>
                    <a:lnTo>
                      <a:pt x="32" y="146"/>
                    </a:lnTo>
                    <a:lnTo>
                      <a:pt x="16" y="160"/>
                    </a:lnTo>
                    <a:lnTo>
                      <a:pt x="0" y="170"/>
                    </a:lnTo>
                    <a:lnTo>
                      <a:pt x="0" y="170"/>
                    </a:lnTo>
                    <a:lnTo>
                      <a:pt x="28" y="162"/>
                    </a:lnTo>
                    <a:lnTo>
                      <a:pt x="54" y="152"/>
                    </a:lnTo>
                    <a:lnTo>
                      <a:pt x="78" y="140"/>
                    </a:lnTo>
                    <a:lnTo>
                      <a:pt x="100" y="128"/>
                    </a:lnTo>
                    <a:lnTo>
                      <a:pt x="128" y="106"/>
                    </a:lnTo>
                    <a:lnTo>
                      <a:pt x="140" y="96"/>
                    </a:lnTo>
                    <a:lnTo>
                      <a:pt x="140" y="96"/>
                    </a:lnTo>
                    <a:lnTo>
                      <a:pt x="140" y="96"/>
                    </a:lnTo>
                    <a:lnTo>
                      <a:pt x="140" y="96"/>
                    </a:lnTo>
                    <a:lnTo>
                      <a:pt x="140" y="96"/>
                    </a:lnTo>
                    <a:lnTo>
                      <a:pt x="140" y="96"/>
                    </a:lnTo>
                    <a:lnTo>
                      <a:pt x="140" y="96"/>
                    </a:lnTo>
                    <a:lnTo>
                      <a:pt x="140" y="96"/>
                    </a:lnTo>
                    <a:lnTo>
                      <a:pt x="140" y="96"/>
                    </a:lnTo>
                    <a:lnTo>
                      <a:pt x="126" y="66"/>
                    </a:lnTo>
                    <a:lnTo>
                      <a:pt x="110" y="38"/>
                    </a:lnTo>
                    <a:lnTo>
                      <a:pt x="96" y="18"/>
                    </a:lnTo>
                    <a:lnTo>
                      <a:pt x="84" y="0"/>
                    </a:lnTo>
                    <a:close/>
                  </a:path>
                </a:pathLst>
              </a:custGeom>
              <a:solidFill>
                <a:srgbClr val="E8E8E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60" name="Google Shape;1460;g2dcae107fb3_0_966"/>
              <p:cNvSpPr/>
              <p:nvPr/>
            </p:nvSpPr>
            <p:spPr>
              <a:xfrm>
                <a:off x="11041063" y="5175250"/>
                <a:ext cx="222250" cy="269875"/>
              </a:xfrm>
              <a:custGeom>
                <a:rect b="b" l="l" r="r" t="t"/>
                <a:pathLst>
                  <a:path extrusionOk="0" h="170" w="140">
                    <a:moveTo>
                      <a:pt x="84" y="0"/>
                    </a:moveTo>
                    <a:lnTo>
                      <a:pt x="84" y="0"/>
                    </a:lnTo>
                    <a:lnTo>
                      <a:pt x="70" y="12"/>
                    </a:lnTo>
                    <a:lnTo>
                      <a:pt x="48" y="22"/>
                    </a:lnTo>
                    <a:lnTo>
                      <a:pt x="48" y="22"/>
                    </a:lnTo>
                    <a:lnTo>
                      <a:pt x="58" y="42"/>
                    </a:lnTo>
                    <a:lnTo>
                      <a:pt x="58" y="42"/>
                    </a:lnTo>
                    <a:lnTo>
                      <a:pt x="62" y="52"/>
                    </a:lnTo>
                    <a:lnTo>
                      <a:pt x="66" y="62"/>
                    </a:lnTo>
                    <a:lnTo>
                      <a:pt x="66" y="72"/>
                    </a:lnTo>
                    <a:lnTo>
                      <a:pt x="66" y="82"/>
                    </a:lnTo>
                    <a:lnTo>
                      <a:pt x="64" y="100"/>
                    </a:lnTo>
                    <a:lnTo>
                      <a:pt x="56" y="118"/>
                    </a:lnTo>
                    <a:lnTo>
                      <a:pt x="46" y="132"/>
                    </a:lnTo>
                    <a:lnTo>
                      <a:pt x="32" y="146"/>
                    </a:lnTo>
                    <a:lnTo>
                      <a:pt x="16" y="160"/>
                    </a:lnTo>
                    <a:lnTo>
                      <a:pt x="0" y="170"/>
                    </a:lnTo>
                    <a:lnTo>
                      <a:pt x="0" y="170"/>
                    </a:lnTo>
                    <a:lnTo>
                      <a:pt x="28" y="162"/>
                    </a:lnTo>
                    <a:lnTo>
                      <a:pt x="54" y="152"/>
                    </a:lnTo>
                    <a:lnTo>
                      <a:pt x="78" y="140"/>
                    </a:lnTo>
                    <a:lnTo>
                      <a:pt x="100" y="128"/>
                    </a:lnTo>
                    <a:lnTo>
                      <a:pt x="128" y="106"/>
                    </a:lnTo>
                    <a:lnTo>
                      <a:pt x="140" y="96"/>
                    </a:lnTo>
                    <a:lnTo>
                      <a:pt x="140" y="96"/>
                    </a:lnTo>
                    <a:lnTo>
                      <a:pt x="140" y="96"/>
                    </a:lnTo>
                    <a:lnTo>
                      <a:pt x="140" y="96"/>
                    </a:lnTo>
                    <a:lnTo>
                      <a:pt x="140" y="96"/>
                    </a:lnTo>
                    <a:lnTo>
                      <a:pt x="140" y="96"/>
                    </a:lnTo>
                    <a:lnTo>
                      <a:pt x="140" y="96"/>
                    </a:lnTo>
                    <a:lnTo>
                      <a:pt x="140" y="96"/>
                    </a:lnTo>
                    <a:lnTo>
                      <a:pt x="140" y="96"/>
                    </a:lnTo>
                    <a:lnTo>
                      <a:pt x="126" y="66"/>
                    </a:lnTo>
                    <a:lnTo>
                      <a:pt x="110" y="38"/>
                    </a:lnTo>
                    <a:lnTo>
                      <a:pt x="96" y="18"/>
                    </a:lnTo>
                    <a:lnTo>
                      <a:pt x="8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61" name="Google Shape;1461;g2dcae107fb3_0_966"/>
              <p:cNvSpPr/>
              <p:nvPr/>
            </p:nvSpPr>
            <p:spPr>
              <a:xfrm>
                <a:off x="10463213" y="3273425"/>
                <a:ext cx="720725" cy="1955800"/>
              </a:xfrm>
              <a:custGeom>
                <a:rect b="b" l="l" r="r" t="t"/>
                <a:pathLst>
                  <a:path extrusionOk="0" h="1232" w="454">
                    <a:moveTo>
                      <a:pt x="322" y="768"/>
                    </a:moveTo>
                    <a:lnTo>
                      <a:pt x="322" y="768"/>
                    </a:lnTo>
                    <a:lnTo>
                      <a:pt x="308" y="742"/>
                    </a:lnTo>
                    <a:lnTo>
                      <a:pt x="286" y="702"/>
                    </a:lnTo>
                    <a:lnTo>
                      <a:pt x="254" y="648"/>
                    </a:lnTo>
                    <a:lnTo>
                      <a:pt x="258" y="130"/>
                    </a:lnTo>
                    <a:lnTo>
                      <a:pt x="258" y="130"/>
                    </a:lnTo>
                    <a:lnTo>
                      <a:pt x="256" y="116"/>
                    </a:lnTo>
                    <a:lnTo>
                      <a:pt x="256" y="104"/>
                    </a:lnTo>
                    <a:lnTo>
                      <a:pt x="252" y="92"/>
                    </a:lnTo>
                    <a:lnTo>
                      <a:pt x="248" y="80"/>
                    </a:lnTo>
                    <a:lnTo>
                      <a:pt x="242" y="68"/>
                    </a:lnTo>
                    <a:lnTo>
                      <a:pt x="236" y="58"/>
                    </a:lnTo>
                    <a:lnTo>
                      <a:pt x="220" y="38"/>
                    </a:lnTo>
                    <a:lnTo>
                      <a:pt x="202" y="22"/>
                    </a:lnTo>
                    <a:lnTo>
                      <a:pt x="192" y="16"/>
                    </a:lnTo>
                    <a:lnTo>
                      <a:pt x="180" y="10"/>
                    </a:lnTo>
                    <a:lnTo>
                      <a:pt x="168" y="6"/>
                    </a:lnTo>
                    <a:lnTo>
                      <a:pt x="156" y="4"/>
                    </a:lnTo>
                    <a:lnTo>
                      <a:pt x="144" y="2"/>
                    </a:lnTo>
                    <a:lnTo>
                      <a:pt x="130" y="0"/>
                    </a:lnTo>
                    <a:lnTo>
                      <a:pt x="130" y="0"/>
                    </a:lnTo>
                    <a:lnTo>
                      <a:pt x="116" y="2"/>
                    </a:lnTo>
                    <a:lnTo>
                      <a:pt x="104" y="2"/>
                    </a:lnTo>
                    <a:lnTo>
                      <a:pt x="92" y="6"/>
                    </a:lnTo>
                    <a:lnTo>
                      <a:pt x="80" y="10"/>
                    </a:lnTo>
                    <a:lnTo>
                      <a:pt x="68" y="16"/>
                    </a:lnTo>
                    <a:lnTo>
                      <a:pt x="58" y="22"/>
                    </a:lnTo>
                    <a:lnTo>
                      <a:pt x="38" y="38"/>
                    </a:lnTo>
                    <a:lnTo>
                      <a:pt x="22" y="56"/>
                    </a:lnTo>
                    <a:lnTo>
                      <a:pt x="16" y="66"/>
                    </a:lnTo>
                    <a:lnTo>
                      <a:pt x="10" y="78"/>
                    </a:lnTo>
                    <a:lnTo>
                      <a:pt x="6" y="90"/>
                    </a:lnTo>
                    <a:lnTo>
                      <a:pt x="4" y="102"/>
                    </a:lnTo>
                    <a:lnTo>
                      <a:pt x="2" y="114"/>
                    </a:lnTo>
                    <a:lnTo>
                      <a:pt x="0" y="128"/>
                    </a:lnTo>
                    <a:lnTo>
                      <a:pt x="0" y="128"/>
                    </a:lnTo>
                    <a:lnTo>
                      <a:pt x="2" y="150"/>
                    </a:lnTo>
                    <a:lnTo>
                      <a:pt x="94" y="684"/>
                    </a:lnTo>
                    <a:lnTo>
                      <a:pt x="94" y="684"/>
                    </a:lnTo>
                    <a:lnTo>
                      <a:pt x="98" y="694"/>
                    </a:lnTo>
                    <a:lnTo>
                      <a:pt x="102" y="706"/>
                    </a:lnTo>
                    <a:lnTo>
                      <a:pt x="102" y="706"/>
                    </a:lnTo>
                    <a:lnTo>
                      <a:pt x="104" y="714"/>
                    </a:lnTo>
                    <a:lnTo>
                      <a:pt x="104" y="714"/>
                    </a:lnTo>
                    <a:lnTo>
                      <a:pt x="110" y="726"/>
                    </a:lnTo>
                    <a:lnTo>
                      <a:pt x="354" y="1228"/>
                    </a:lnTo>
                    <a:lnTo>
                      <a:pt x="354" y="1228"/>
                    </a:lnTo>
                    <a:lnTo>
                      <a:pt x="356" y="1232"/>
                    </a:lnTo>
                    <a:lnTo>
                      <a:pt x="362" y="1232"/>
                    </a:lnTo>
                    <a:lnTo>
                      <a:pt x="374" y="1232"/>
                    </a:lnTo>
                    <a:lnTo>
                      <a:pt x="392" y="1230"/>
                    </a:lnTo>
                    <a:lnTo>
                      <a:pt x="410" y="1222"/>
                    </a:lnTo>
                    <a:lnTo>
                      <a:pt x="428" y="1214"/>
                    </a:lnTo>
                    <a:lnTo>
                      <a:pt x="442" y="1204"/>
                    </a:lnTo>
                    <a:lnTo>
                      <a:pt x="452" y="1196"/>
                    </a:lnTo>
                    <a:lnTo>
                      <a:pt x="454" y="1192"/>
                    </a:lnTo>
                    <a:lnTo>
                      <a:pt x="454" y="1188"/>
                    </a:lnTo>
                    <a:lnTo>
                      <a:pt x="454" y="1188"/>
                    </a:lnTo>
                    <a:lnTo>
                      <a:pt x="402" y="1020"/>
                    </a:lnTo>
                    <a:lnTo>
                      <a:pt x="360" y="880"/>
                    </a:lnTo>
                    <a:lnTo>
                      <a:pt x="340" y="818"/>
                    </a:lnTo>
                    <a:lnTo>
                      <a:pt x="322" y="768"/>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62" name="Google Shape;1462;g2dcae107fb3_0_966"/>
              <p:cNvSpPr/>
              <p:nvPr/>
            </p:nvSpPr>
            <p:spPr>
              <a:xfrm>
                <a:off x="10463213" y="3273425"/>
                <a:ext cx="720725" cy="1955800"/>
              </a:xfrm>
              <a:custGeom>
                <a:rect b="b" l="l" r="r" t="t"/>
                <a:pathLst>
                  <a:path extrusionOk="0" h="1232" w="454">
                    <a:moveTo>
                      <a:pt x="322" y="768"/>
                    </a:moveTo>
                    <a:lnTo>
                      <a:pt x="322" y="768"/>
                    </a:lnTo>
                    <a:lnTo>
                      <a:pt x="308" y="742"/>
                    </a:lnTo>
                    <a:lnTo>
                      <a:pt x="286" y="702"/>
                    </a:lnTo>
                    <a:lnTo>
                      <a:pt x="254" y="648"/>
                    </a:lnTo>
                    <a:lnTo>
                      <a:pt x="258" y="130"/>
                    </a:lnTo>
                    <a:lnTo>
                      <a:pt x="258" y="130"/>
                    </a:lnTo>
                    <a:lnTo>
                      <a:pt x="256" y="116"/>
                    </a:lnTo>
                    <a:lnTo>
                      <a:pt x="256" y="104"/>
                    </a:lnTo>
                    <a:lnTo>
                      <a:pt x="252" y="92"/>
                    </a:lnTo>
                    <a:lnTo>
                      <a:pt x="248" y="80"/>
                    </a:lnTo>
                    <a:lnTo>
                      <a:pt x="242" y="68"/>
                    </a:lnTo>
                    <a:lnTo>
                      <a:pt x="236" y="58"/>
                    </a:lnTo>
                    <a:lnTo>
                      <a:pt x="220" y="38"/>
                    </a:lnTo>
                    <a:lnTo>
                      <a:pt x="202" y="22"/>
                    </a:lnTo>
                    <a:lnTo>
                      <a:pt x="192" y="16"/>
                    </a:lnTo>
                    <a:lnTo>
                      <a:pt x="180" y="10"/>
                    </a:lnTo>
                    <a:lnTo>
                      <a:pt x="168" y="6"/>
                    </a:lnTo>
                    <a:lnTo>
                      <a:pt x="156" y="4"/>
                    </a:lnTo>
                    <a:lnTo>
                      <a:pt x="144" y="2"/>
                    </a:lnTo>
                    <a:lnTo>
                      <a:pt x="130" y="0"/>
                    </a:lnTo>
                    <a:lnTo>
                      <a:pt x="130" y="0"/>
                    </a:lnTo>
                    <a:lnTo>
                      <a:pt x="116" y="2"/>
                    </a:lnTo>
                    <a:lnTo>
                      <a:pt x="104" y="2"/>
                    </a:lnTo>
                    <a:lnTo>
                      <a:pt x="92" y="6"/>
                    </a:lnTo>
                    <a:lnTo>
                      <a:pt x="80" y="10"/>
                    </a:lnTo>
                    <a:lnTo>
                      <a:pt x="68" y="16"/>
                    </a:lnTo>
                    <a:lnTo>
                      <a:pt x="58" y="22"/>
                    </a:lnTo>
                    <a:lnTo>
                      <a:pt x="38" y="38"/>
                    </a:lnTo>
                    <a:lnTo>
                      <a:pt x="22" y="56"/>
                    </a:lnTo>
                    <a:lnTo>
                      <a:pt x="16" y="66"/>
                    </a:lnTo>
                    <a:lnTo>
                      <a:pt x="10" y="78"/>
                    </a:lnTo>
                    <a:lnTo>
                      <a:pt x="6" y="90"/>
                    </a:lnTo>
                    <a:lnTo>
                      <a:pt x="4" y="102"/>
                    </a:lnTo>
                    <a:lnTo>
                      <a:pt x="2" y="114"/>
                    </a:lnTo>
                    <a:lnTo>
                      <a:pt x="0" y="128"/>
                    </a:lnTo>
                    <a:lnTo>
                      <a:pt x="0" y="128"/>
                    </a:lnTo>
                    <a:lnTo>
                      <a:pt x="2" y="150"/>
                    </a:lnTo>
                    <a:lnTo>
                      <a:pt x="94" y="684"/>
                    </a:lnTo>
                    <a:lnTo>
                      <a:pt x="94" y="684"/>
                    </a:lnTo>
                    <a:lnTo>
                      <a:pt x="98" y="694"/>
                    </a:lnTo>
                    <a:lnTo>
                      <a:pt x="102" y="706"/>
                    </a:lnTo>
                    <a:lnTo>
                      <a:pt x="102" y="706"/>
                    </a:lnTo>
                    <a:lnTo>
                      <a:pt x="104" y="714"/>
                    </a:lnTo>
                    <a:lnTo>
                      <a:pt x="104" y="714"/>
                    </a:lnTo>
                    <a:lnTo>
                      <a:pt x="110" y="726"/>
                    </a:lnTo>
                    <a:lnTo>
                      <a:pt x="354" y="1228"/>
                    </a:lnTo>
                    <a:lnTo>
                      <a:pt x="354" y="1228"/>
                    </a:lnTo>
                    <a:lnTo>
                      <a:pt x="356" y="1232"/>
                    </a:lnTo>
                    <a:lnTo>
                      <a:pt x="362" y="1232"/>
                    </a:lnTo>
                    <a:lnTo>
                      <a:pt x="374" y="1232"/>
                    </a:lnTo>
                    <a:lnTo>
                      <a:pt x="392" y="1230"/>
                    </a:lnTo>
                    <a:lnTo>
                      <a:pt x="410" y="1222"/>
                    </a:lnTo>
                    <a:lnTo>
                      <a:pt x="428" y="1214"/>
                    </a:lnTo>
                    <a:lnTo>
                      <a:pt x="442" y="1204"/>
                    </a:lnTo>
                    <a:lnTo>
                      <a:pt x="452" y="1196"/>
                    </a:lnTo>
                    <a:lnTo>
                      <a:pt x="454" y="1192"/>
                    </a:lnTo>
                    <a:lnTo>
                      <a:pt x="454" y="1188"/>
                    </a:lnTo>
                    <a:lnTo>
                      <a:pt x="454" y="1188"/>
                    </a:lnTo>
                    <a:lnTo>
                      <a:pt x="402" y="1020"/>
                    </a:lnTo>
                    <a:lnTo>
                      <a:pt x="360" y="880"/>
                    </a:lnTo>
                    <a:lnTo>
                      <a:pt x="340" y="818"/>
                    </a:lnTo>
                    <a:lnTo>
                      <a:pt x="322" y="76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63" name="Google Shape;1463;g2dcae107fb3_0_966"/>
              <p:cNvSpPr/>
              <p:nvPr/>
            </p:nvSpPr>
            <p:spPr>
              <a:xfrm>
                <a:off x="10628313" y="3441700"/>
                <a:ext cx="555625" cy="1758950"/>
              </a:xfrm>
              <a:custGeom>
                <a:rect b="b" l="l" r="r" t="t"/>
                <a:pathLst>
                  <a:path extrusionOk="0" h="1108" w="350">
                    <a:moveTo>
                      <a:pt x="152" y="0"/>
                    </a:moveTo>
                    <a:lnTo>
                      <a:pt x="152" y="0"/>
                    </a:lnTo>
                    <a:lnTo>
                      <a:pt x="136" y="8"/>
                    </a:lnTo>
                    <a:lnTo>
                      <a:pt x="108" y="16"/>
                    </a:lnTo>
                    <a:lnTo>
                      <a:pt x="90" y="20"/>
                    </a:lnTo>
                    <a:lnTo>
                      <a:pt x="68" y="24"/>
                    </a:lnTo>
                    <a:lnTo>
                      <a:pt x="42" y="26"/>
                    </a:lnTo>
                    <a:lnTo>
                      <a:pt x="12" y="26"/>
                    </a:lnTo>
                    <a:lnTo>
                      <a:pt x="12" y="26"/>
                    </a:lnTo>
                    <a:lnTo>
                      <a:pt x="0" y="26"/>
                    </a:lnTo>
                    <a:lnTo>
                      <a:pt x="0" y="26"/>
                    </a:lnTo>
                    <a:lnTo>
                      <a:pt x="6" y="40"/>
                    </a:lnTo>
                    <a:lnTo>
                      <a:pt x="6" y="40"/>
                    </a:lnTo>
                    <a:lnTo>
                      <a:pt x="12" y="48"/>
                    </a:lnTo>
                    <a:lnTo>
                      <a:pt x="18" y="54"/>
                    </a:lnTo>
                    <a:lnTo>
                      <a:pt x="22" y="64"/>
                    </a:lnTo>
                    <a:lnTo>
                      <a:pt x="24" y="74"/>
                    </a:lnTo>
                    <a:lnTo>
                      <a:pt x="24" y="74"/>
                    </a:lnTo>
                    <a:lnTo>
                      <a:pt x="40" y="148"/>
                    </a:lnTo>
                    <a:lnTo>
                      <a:pt x="52" y="224"/>
                    </a:lnTo>
                    <a:lnTo>
                      <a:pt x="62" y="300"/>
                    </a:lnTo>
                    <a:lnTo>
                      <a:pt x="70" y="374"/>
                    </a:lnTo>
                    <a:lnTo>
                      <a:pt x="70" y="374"/>
                    </a:lnTo>
                    <a:lnTo>
                      <a:pt x="76" y="452"/>
                    </a:lnTo>
                    <a:lnTo>
                      <a:pt x="82" y="532"/>
                    </a:lnTo>
                    <a:lnTo>
                      <a:pt x="82" y="532"/>
                    </a:lnTo>
                    <a:lnTo>
                      <a:pt x="84" y="560"/>
                    </a:lnTo>
                    <a:lnTo>
                      <a:pt x="86" y="588"/>
                    </a:lnTo>
                    <a:lnTo>
                      <a:pt x="92" y="616"/>
                    </a:lnTo>
                    <a:lnTo>
                      <a:pt x="96" y="630"/>
                    </a:lnTo>
                    <a:lnTo>
                      <a:pt x="100" y="644"/>
                    </a:lnTo>
                    <a:lnTo>
                      <a:pt x="100" y="644"/>
                    </a:lnTo>
                    <a:lnTo>
                      <a:pt x="120" y="684"/>
                    </a:lnTo>
                    <a:lnTo>
                      <a:pt x="142" y="722"/>
                    </a:lnTo>
                    <a:lnTo>
                      <a:pt x="188" y="798"/>
                    </a:lnTo>
                    <a:lnTo>
                      <a:pt x="188" y="798"/>
                    </a:lnTo>
                    <a:lnTo>
                      <a:pt x="230" y="864"/>
                    </a:lnTo>
                    <a:lnTo>
                      <a:pt x="250" y="896"/>
                    </a:lnTo>
                    <a:lnTo>
                      <a:pt x="266" y="932"/>
                    </a:lnTo>
                    <a:lnTo>
                      <a:pt x="266" y="932"/>
                    </a:lnTo>
                    <a:lnTo>
                      <a:pt x="286" y="974"/>
                    </a:lnTo>
                    <a:lnTo>
                      <a:pt x="300" y="1018"/>
                    </a:lnTo>
                    <a:lnTo>
                      <a:pt x="314" y="1062"/>
                    </a:lnTo>
                    <a:lnTo>
                      <a:pt x="322" y="1108"/>
                    </a:lnTo>
                    <a:lnTo>
                      <a:pt x="322" y="1108"/>
                    </a:lnTo>
                    <a:lnTo>
                      <a:pt x="334" y="1100"/>
                    </a:lnTo>
                    <a:lnTo>
                      <a:pt x="344" y="1094"/>
                    </a:lnTo>
                    <a:lnTo>
                      <a:pt x="348" y="1088"/>
                    </a:lnTo>
                    <a:lnTo>
                      <a:pt x="350" y="1084"/>
                    </a:lnTo>
                    <a:lnTo>
                      <a:pt x="350" y="1082"/>
                    </a:lnTo>
                    <a:lnTo>
                      <a:pt x="350" y="1082"/>
                    </a:lnTo>
                    <a:lnTo>
                      <a:pt x="350" y="1082"/>
                    </a:lnTo>
                    <a:lnTo>
                      <a:pt x="298" y="914"/>
                    </a:lnTo>
                    <a:lnTo>
                      <a:pt x="256" y="774"/>
                    </a:lnTo>
                    <a:lnTo>
                      <a:pt x="236" y="712"/>
                    </a:lnTo>
                    <a:lnTo>
                      <a:pt x="218" y="662"/>
                    </a:lnTo>
                    <a:lnTo>
                      <a:pt x="218" y="662"/>
                    </a:lnTo>
                    <a:lnTo>
                      <a:pt x="204" y="636"/>
                    </a:lnTo>
                    <a:lnTo>
                      <a:pt x="182" y="596"/>
                    </a:lnTo>
                    <a:lnTo>
                      <a:pt x="150" y="542"/>
                    </a:lnTo>
                    <a:lnTo>
                      <a:pt x="150" y="542"/>
                    </a:lnTo>
                    <a:lnTo>
                      <a:pt x="150" y="542"/>
                    </a:lnTo>
                    <a:lnTo>
                      <a:pt x="154" y="24"/>
                    </a:lnTo>
                    <a:lnTo>
                      <a:pt x="154" y="24"/>
                    </a:lnTo>
                    <a:lnTo>
                      <a:pt x="154" y="24"/>
                    </a:lnTo>
                    <a:lnTo>
                      <a:pt x="154" y="24"/>
                    </a:lnTo>
                    <a:lnTo>
                      <a:pt x="152" y="0"/>
                    </a:lnTo>
                    <a:close/>
                  </a:path>
                </a:pathLst>
              </a:custGeom>
              <a:solidFill>
                <a:srgbClr val="C54B5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64" name="Google Shape;1464;g2dcae107fb3_0_966"/>
              <p:cNvSpPr/>
              <p:nvPr/>
            </p:nvSpPr>
            <p:spPr>
              <a:xfrm>
                <a:off x="10628313" y="3441700"/>
                <a:ext cx="555625" cy="1758950"/>
              </a:xfrm>
              <a:custGeom>
                <a:rect b="b" l="l" r="r" t="t"/>
                <a:pathLst>
                  <a:path extrusionOk="0" h="1108" w="350">
                    <a:moveTo>
                      <a:pt x="152" y="0"/>
                    </a:moveTo>
                    <a:lnTo>
                      <a:pt x="152" y="0"/>
                    </a:lnTo>
                    <a:lnTo>
                      <a:pt x="136" y="8"/>
                    </a:lnTo>
                    <a:lnTo>
                      <a:pt x="108" y="16"/>
                    </a:lnTo>
                    <a:lnTo>
                      <a:pt x="90" y="20"/>
                    </a:lnTo>
                    <a:lnTo>
                      <a:pt x="68" y="24"/>
                    </a:lnTo>
                    <a:lnTo>
                      <a:pt x="42" y="26"/>
                    </a:lnTo>
                    <a:lnTo>
                      <a:pt x="12" y="26"/>
                    </a:lnTo>
                    <a:lnTo>
                      <a:pt x="12" y="26"/>
                    </a:lnTo>
                    <a:lnTo>
                      <a:pt x="0" y="26"/>
                    </a:lnTo>
                    <a:lnTo>
                      <a:pt x="0" y="26"/>
                    </a:lnTo>
                    <a:lnTo>
                      <a:pt x="6" y="40"/>
                    </a:lnTo>
                    <a:lnTo>
                      <a:pt x="6" y="40"/>
                    </a:lnTo>
                    <a:lnTo>
                      <a:pt x="12" y="48"/>
                    </a:lnTo>
                    <a:lnTo>
                      <a:pt x="18" y="54"/>
                    </a:lnTo>
                    <a:lnTo>
                      <a:pt x="22" y="64"/>
                    </a:lnTo>
                    <a:lnTo>
                      <a:pt x="24" y="74"/>
                    </a:lnTo>
                    <a:lnTo>
                      <a:pt x="24" y="74"/>
                    </a:lnTo>
                    <a:lnTo>
                      <a:pt x="40" y="148"/>
                    </a:lnTo>
                    <a:lnTo>
                      <a:pt x="52" y="224"/>
                    </a:lnTo>
                    <a:lnTo>
                      <a:pt x="62" y="300"/>
                    </a:lnTo>
                    <a:lnTo>
                      <a:pt x="70" y="374"/>
                    </a:lnTo>
                    <a:lnTo>
                      <a:pt x="70" y="374"/>
                    </a:lnTo>
                    <a:lnTo>
                      <a:pt x="76" y="452"/>
                    </a:lnTo>
                    <a:lnTo>
                      <a:pt x="82" y="532"/>
                    </a:lnTo>
                    <a:lnTo>
                      <a:pt x="82" y="532"/>
                    </a:lnTo>
                    <a:lnTo>
                      <a:pt x="84" y="560"/>
                    </a:lnTo>
                    <a:lnTo>
                      <a:pt x="86" y="588"/>
                    </a:lnTo>
                    <a:lnTo>
                      <a:pt x="92" y="616"/>
                    </a:lnTo>
                    <a:lnTo>
                      <a:pt x="96" y="630"/>
                    </a:lnTo>
                    <a:lnTo>
                      <a:pt x="100" y="644"/>
                    </a:lnTo>
                    <a:lnTo>
                      <a:pt x="100" y="644"/>
                    </a:lnTo>
                    <a:lnTo>
                      <a:pt x="120" y="684"/>
                    </a:lnTo>
                    <a:lnTo>
                      <a:pt x="142" y="722"/>
                    </a:lnTo>
                    <a:lnTo>
                      <a:pt x="188" y="798"/>
                    </a:lnTo>
                    <a:lnTo>
                      <a:pt x="188" y="798"/>
                    </a:lnTo>
                    <a:lnTo>
                      <a:pt x="230" y="864"/>
                    </a:lnTo>
                    <a:lnTo>
                      <a:pt x="250" y="896"/>
                    </a:lnTo>
                    <a:lnTo>
                      <a:pt x="266" y="932"/>
                    </a:lnTo>
                    <a:lnTo>
                      <a:pt x="266" y="932"/>
                    </a:lnTo>
                    <a:lnTo>
                      <a:pt x="286" y="974"/>
                    </a:lnTo>
                    <a:lnTo>
                      <a:pt x="300" y="1018"/>
                    </a:lnTo>
                    <a:lnTo>
                      <a:pt x="314" y="1062"/>
                    </a:lnTo>
                    <a:lnTo>
                      <a:pt x="322" y="1108"/>
                    </a:lnTo>
                    <a:lnTo>
                      <a:pt x="322" y="1108"/>
                    </a:lnTo>
                    <a:lnTo>
                      <a:pt x="334" y="1100"/>
                    </a:lnTo>
                    <a:lnTo>
                      <a:pt x="344" y="1094"/>
                    </a:lnTo>
                    <a:lnTo>
                      <a:pt x="348" y="1088"/>
                    </a:lnTo>
                    <a:lnTo>
                      <a:pt x="350" y="1084"/>
                    </a:lnTo>
                    <a:lnTo>
                      <a:pt x="350" y="1082"/>
                    </a:lnTo>
                    <a:lnTo>
                      <a:pt x="350" y="1082"/>
                    </a:lnTo>
                    <a:lnTo>
                      <a:pt x="350" y="1082"/>
                    </a:lnTo>
                    <a:lnTo>
                      <a:pt x="298" y="914"/>
                    </a:lnTo>
                    <a:lnTo>
                      <a:pt x="256" y="774"/>
                    </a:lnTo>
                    <a:lnTo>
                      <a:pt x="236" y="712"/>
                    </a:lnTo>
                    <a:lnTo>
                      <a:pt x="218" y="662"/>
                    </a:lnTo>
                    <a:lnTo>
                      <a:pt x="218" y="662"/>
                    </a:lnTo>
                    <a:lnTo>
                      <a:pt x="204" y="636"/>
                    </a:lnTo>
                    <a:lnTo>
                      <a:pt x="182" y="596"/>
                    </a:lnTo>
                    <a:lnTo>
                      <a:pt x="150" y="542"/>
                    </a:lnTo>
                    <a:lnTo>
                      <a:pt x="150" y="542"/>
                    </a:lnTo>
                    <a:lnTo>
                      <a:pt x="150" y="542"/>
                    </a:lnTo>
                    <a:lnTo>
                      <a:pt x="154" y="24"/>
                    </a:lnTo>
                    <a:lnTo>
                      <a:pt x="154" y="24"/>
                    </a:lnTo>
                    <a:lnTo>
                      <a:pt x="154" y="24"/>
                    </a:lnTo>
                    <a:lnTo>
                      <a:pt x="154" y="24"/>
                    </a:lnTo>
                    <a:lnTo>
                      <a:pt x="15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65" name="Google Shape;1465;g2dcae107fb3_0_966"/>
              <p:cNvSpPr/>
              <p:nvPr/>
            </p:nvSpPr>
            <p:spPr>
              <a:xfrm>
                <a:off x="10164763" y="2162175"/>
                <a:ext cx="708025" cy="1320800"/>
              </a:xfrm>
              <a:custGeom>
                <a:rect b="b" l="l" r="r" t="t"/>
                <a:pathLst>
                  <a:path extrusionOk="0" h="832" w="446">
                    <a:moveTo>
                      <a:pt x="420" y="244"/>
                    </a:moveTo>
                    <a:lnTo>
                      <a:pt x="420" y="244"/>
                    </a:lnTo>
                    <a:lnTo>
                      <a:pt x="424" y="214"/>
                    </a:lnTo>
                    <a:lnTo>
                      <a:pt x="428" y="182"/>
                    </a:lnTo>
                    <a:lnTo>
                      <a:pt x="426" y="150"/>
                    </a:lnTo>
                    <a:lnTo>
                      <a:pt x="424" y="134"/>
                    </a:lnTo>
                    <a:lnTo>
                      <a:pt x="420" y="118"/>
                    </a:lnTo>
                    <a:lnTo>
                      <a:pt x="414" y="104"/>
                    </a:lnTo>
                    <a:lnTo>
                      <a:pt x="408" y="88"/>
                    </a:lnTo>
                    <a:lnTo>
                      <a:pt x="398" y="74"/>
                    </a:lnTo>
                    <a:lnTo>
                      <a:pt x="386" y="60"/>
                    </a:lnTo>
                    <a:lnTo>
                      <a:pt x="372" y="48"/>
                    </a:lnTo>
                    <a:lnTo>
                      <a:pt x="354" y="36"/>
                    </a:lnTo>
                    <a:lnTo>
                      <a:pt x="334" y="24"/>
                    </a:lnTo>
                    <a:lnTo>
                      <a:pt x="312" y="12"/>
                    </a:lnTo>
                    <a:lnTo>
                      <a:pt x="312" y="12"/>
                    </a:lnTo>
                    <a:lnTo>
                      <a:pt x="294" y="8"/>
                    </a:lnTo>
                    <a:lnTo>
                      <a:pt x="270" y="4"/>
                    </a:lnTo>
                    <a:lnTo>
                      <a:pt x="244" y="0"/>
                    </a:lnTo>
                    <a:lnTo>
                      <a:pt x="214" y="0"/>
                    </a:lnTo>
                    <a:lnTo>
                      <a:pt x="182" y="2"/>
                    </a:lnTo>
                    <a:lnTo>
                      <a:pt x="150" y="4"/>
                    </a:lnTo>
                    <a:lnTo>
                      <a:pt x="122" y="10"/>
                    </a:lnTo>
                    <a:lnTo>
                      <a:pt x="96" y="20"/>
                    </a:lnTo>
                    <a:lnTo>
                      <a:pt x="96" y="20"/>
                    </a:lnTo>
                    <a:lnTo>
                      <a:pt x="80" y="28"/>
                    </a:lnTo>
                    <a:lnTo>
                      <a:pt x="68" y="40"/>
                    </a:lnTo>
                    <a:lnTo>
                      <a:pt x="58" y="54"/>
                    </a:lnTo>
                    <a:lnTo>
                      <a:pt x="50" y="70"/>
                    </a:lnTo>
                    <a:lnTo>
                      <a:pt x="42" y="90"/>
                    </a:lnTo>
                    <a:lnTo>
                      <a:pt x="38" y="110"/>
                    </a:lnTo>
                    <a:lnTo>
                      <a:pt x="30" y="156"/>
                    </a:lnTo>
                    <a:lnTo>
                      <a:pt x="8" y="210"/>
                    </a:lnTo>
                    <a:lnTo>
                      <a:pt x="8" y="210"/>
                    </a:lnTo>
                    <a:lnTo>
                      <a:pt x="4" y="220"/>
                    </a:lnTo>
                    <a:lnTo>
                      <a:pt x="2" y="234"/>
                    </a:lnTo>
                    <a:lnTo>
                      <a:pt x="0" y="246"/>
                    </a:lnTo>
                    <a:lnTo>
                      <a:pt x="0" y="258"/>
                    </a:lnTo>
                    <a:lnTo>
                      <a:pt x="2" y="270"/>
                    </a:lnTo>
                    <a:lnTo>
                      <a:pt x="4" y="282"/>
                    </a:lnTo>
                    <a:lnTo>
                      <a:pt x="8" y="294"/>
                    </a:lnTo>
                    <a:lnTo>
                      <a:pt x="14" y="304"/>
                    </a:lnTo>
                    <a:lnTo>
                      <a:pt x="14" y="304"/>
                    </a:lnTo>
                    <a:lnTo>
                      <a:pt x="20" y="314"/>
                    </a:lnTo>
                    <a:lnTo>
                      <a:pt x="28" y="322"/>
                    </a:lnTo>
                    <a:lnTo>
                      <a:pt x="80" y="792"/>
                    </a:lnTo>
                    <a:lnTo>
                      <a:pt x="80" y="792"/>
                    </a:lnTo>
                    <a:lnTo>
                      <a:pt x="126" y="806"/>
                    </a:lnTo>
                    <a:lnTo>
                      <a:pt x="168" y="816"/>
                    </a:lnTo>
                    <a:lnTo>
                      <a:pt x="206" y="824"/>
                    </a:lnTo>
                    <a:lnTo>
                      <a:pt x="242" y="830"/>
                    </a:lnTo>
                    <a:lnTo>
                      <a:pt x="276" y="832"/>
                    </a:lnTo>
                    <a:lnTo>
                      <a:pt x="306" y="832"/>
                    </a:lnTo>
                    <a:lnTo>
                      <a:pt x="334" y="832"/>
                    </a:lnTo>
                    <a:lnTo>
                      <a:pt x="358" y="830"/>
                    </a:lnTo>
                    <a:lnTo>
                      <a:pt x="378" y="826"/>
                    </a:lnTo>
                    <a:lnTo>
                      <a:pt x="396" y="822"/>
                    </a:lnTo>
                    <a:lnTo>
                      <a:pt x="424" y="814"/>
                    </a:lnTo>
                    <a:lnTo>
                      <a:pt x="442" y="808"/>
                    </a:lnTo>
                    <a:lnTo>
                      <a:pt x="446" y="806"/>
                    </a:lnTo>
                    <a:lnTo>
                      <a:pt x="446" y="806"/>
                    </a:lnTo>
                    <a:lnTo>
                      <a:pt x="440" y="760"/>
                    </a:lnTo>
                    <a:lnTo>
                      <a:pt x="432" y="712"/>
                    </a:lnTo>
                    <a:lnTo>
                      <a:pt x="420" y="660"/>
                    </a:lnTo>
                    <a:lnTo>
                      <a:pt x="420" y="660"/>
                    </a:lnTo>
                    <a:lnTo>
                      <a:pt x="414" y="624"/>
                    </a:lnTo>
                    <a:lnTo>
                      <a:pt x="408" y="586"/>
                    </a:lnTo>
                    <a:lnTo>
                      <a:pt x="404" y="544"/>
                    </a:lnTo>
                    <a:lnTo>
                      <a:pt x="400" y="496"/>
                    </a:lnTo>
                    <a:lnTo>
                      <a:pt x="400" y="444"/>
                    </a:lnTo>
                    <a:lnTo>
                      <a:pt x="402" y="384"/>
                    </a:lnTo>
                    <a:lnTo>
                      <a:pt x="410" y="318"/>
                    </a:lnTo>
                    <a:lnTo>
                      <a:pt x="420" y="244"/>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66" name="Google Shape;1466;g2dcae107fb3_0_966"/>
              <p:cNvSpPr/>
              <p:nvPr/>
            </p:nvSpPr>
            <p:spPr>
              <a:xfrm>
                <a:off x="10164763" y="2162175"/>
                <a:ext cx="708025" cy="1320800"/>
              </a:xfrm>
              <a:custGeom>
                <a:rect b="b" l="l" r="r" t="t"/>
                <a:pathLst>
                  <a:path extrusionOk="0" h="832" w="446">
                    <a:moveTo>
                      <a:pt x="420" y="244"/>
                    </a:moveTo>
                    <a:lnTo>
                      <a:pt x="420" y="244"/>
                    </a:lnTo>
                    <a:lnTo>
                      <a:pt x="424" y="214"/>
                    </a:lnTo>
                    <a:lnTo>
                      <a:pt x="428" y="182"/>
                    </a:lnTo>
                    <a:lnTo>
                      <a:pt x="426" y="150"/>
                    </a:lnTo>
                    <a:lnTo>
                      <a:pt x="424" y="134"/>
                    </a:lnTo>
                    <a:lnTo>
                      <a:pt x="420" y="118"/>
                    </a:lnTo>
                    <a:lnTo>
                      <a:pt x="414" y="104"/>
                    </a:lnTo>
                    <a:lnTo>
                      <a:pt x="408" y="88"/>
                    </a:lnTo>
                    <a:lnTo>
                      <a:pt x="398" y="74"/>
                    </a:lnTo>
                    <a:lnTo>
                      <a:pt x="386" y="60"/>
                    </a:lnTo>
                    <a:lnTo>
                      <a:pt x="372" y="48"/>
                    </a:lnTo>
                    <a:lnTo>
                      <a:pt x="354" y="36"/>
                    </a:lnTo>
                    <a:lnTo>
                      <a:pt x="334" y="24"/>
                    </a:lnTo>
                    <a:lnTo>
                      <a:pt x="312" y="12"/>
                    </a:lnTo>
                    <a:lnTo>
                      <a:pt x="312" y="12"/>
                    </a:lnTo>
                    <a:lnTo>
                      <a:pt x="294" y="8"/>
                    </a:lnTo>
                    <a:lnTo>
                      <a:pt x="270" y="4"/>
                    </a:lnTo>
                    <a:lnTo>
                      <a:pt x="244" y="0"/>
                    </a:lnTo>
                    <a:lnTo>
                      <a:pt x="214" y="0"/>
                    </a:lnTo>
                    <a:lnTo>
                      <a:pt x="182" y="2"/>
                    </a:lnTo>
                    <a:lnTo>
                      <a:pt x="150" y="4"/>
                    </a:lnTo>
                    <a:lnTo>
                      <a:pt x="122" y="10"/>
                    </a:lnTo>
                    <a:lnTo>
                      <a:pt x="96" y="20"/>
                    </a:lnTo>
                    <a:lnTo>
                      <a:pt x="96" y="20"/>
                    </a:lnTo>
                    <a:lnTo>
                      <a:pt x="80" y="28"/>
                    </a:lnTo>
                    <a:lnTo>
                      <a:pt x="68" y="40"/>
                    </a:lnTo>
                    <a:lnTo>
                      <a:pt x="58" y="54"/>
                    </a:lnTo>
                    <a:lnTo>
                      <a:pt x="50" y="70"/>
                    </a:lnTo>
                    <a:lnTo>
                      <a:pt x="42" y="90"/>
                    </a:lnTo>
                    <a:lnTo>
                      <a:pt x="38" y="110"/>
                    </a:lnTo>
                    <a:lnTo>
                      <a:pt x="30" y="156"/>
                    </a:lnTo>
                    <a:lnTo>
                      <a:pt x="8" y="210"/>
                    </a:lnTo>
                    <a:lnTo>
                      <a:pt x="8" y="210"/>
                    </a:lnTo>
                    <a:lnTo>
                      <a:pt x="4" y="220"/>
                    </a:lnTo>
                    <a:lnTo>
                      <a:pt x="2" y="234"/>
                    </a:lnTo>
                    <a:lnTo>
                      <a:pt x="0" y="246"/>
                    </a:lnTo>
                    <a:lnTo>
                      <a:pt x="0" y="258"/>
                    </a:lnTo>
                    <a:lnTo>
                      <a:pt x="2" y="270"/>
                    </a:lnTo>
                    <a:lnTo>
                      <a:pt x="4" y="282"/>
                    </a:lnTo>
                    <a:lnTo>
                      <a:pt x="8" y="294"/>
                    </a:lnTo>
                    <a:lnTo>
                      <a:pt x="14" y="304"/>
                    </a:lnTo>
                    <a:lnTo>
                      <a:pt x="14" y="304"/>
                    </a:lnTo>
                    <a:lnTo>
                      <a:pt x="20" y="314"/>
                    </a:lnTo>
                    <a:lnTo>
                      <a:pt x="28" y="322"/>
                    </a:lnTo>
                    <a:lnTo>
                      <a:pt x="80" y="792"/>
                    </a:lnTo>
                    <a:lnTo>
                      <a:pt x="80" y="792"/>
                    </a:lnTo>
                    <a:lnTo>
                      <a:pt x="126" y="806"/>
                    </a:lnTo>
                    <a:lnTo>
                      <a:pt x="168" y="816"/>
                    </a:lnTo>
                    <a:lnTo>
                      <a:pt x="206" y="824"/>
                    </a:lnTo>
                    <a:lnTo>
                      <a:pt x="242" y="830"/>
                    </a:lnTo>
                    <a:lnTo>
                      <a:pt x="276" y="832"/>
                    </a:lnTo>
                    <a:lnTo>
                      <a:pt x="306" y="832"/>
                    </a:lnTo>
                    <a:lnTo>
                      <a:pt x="334" y="832"/>
                    </a:lnTo>
                    <a:lnTo>
                      <a:pt x="358" y="830"/>
                    </a:lnTo>
                    <a:lnTo>
                      <a:pt x="378" y="826"/>
                    </a:lnTo>
                    <a:lnTo>
                      <a:pt x="396" y="822"/>
                    </a:lnTo>
                    <a:lnTo>
                      <a:pt x="424" y="814"/>
                    </a:lnTo>
                    <a:lnTo>
                      <a:pt x="442" y="808"/>
                    </a:lnTo>
                    <a:lnTo>
                      <a:pt x="446" y="806"/>
                    </a:lnTo>
                    <a:lnTo>
                      <a:pt x="446" y="806"/>
                    </a:lnTo>
                    <a:lnTo>
                      <a:pt x="440" y="760"/>
                    </a:lnTo>
                    <a:lnTo>
                      <a:pt x="432" y="712"/>
                    </a:lnTo>
                    <a:lnTo>
                      <a:pt x="420" y="660"/>
                    </a:lnTo>
                    <a:lnTo>
                      <a:pt x="420" y="660"/>
                    </a:lnTo>
                    <a:lnTo>
                      <a:pt x="414" y="624"/>
                    </a:lnTo>
                    <a:lnTo>
                      <a:pt x="408" y="586"/>
                    </a:lnTo>
                    <a:lnTo>
                      <a:pt x="404" y="544"/>
                    </a:lnTo>
                    <a:lnTo>
                      <a:pt x="400" y="496"/>
                    </a:lnTo>
                    <a:lnTo>
                      <a:pt x="400" y="444"/>
                    </a:lnTo>
                    <a:lnTo>
                      <a:pt x="402" y="384"/>
                    </a:lnTo>
                    <a:lnTo>
                      <a:pt x="410" y="318"/>
                    </a:lnTo>
                    <a:lnTo>
                      <a:pt x="420" y="24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67" name="Google Shape;1467;g2dcae107fb3_0_966"/>
              <p:cNvSpPr/>
              <p:nvPr/>
            </p:nvSpPr>
            <p:spPr>
              <a:xfrm>
                <a:off x="10831513" y="2540000"/>
                <a:ext cx="3175" cy="9525"/>
              </a:xfrm>
              <a:custGeom>
                <a:rect b="b" l="l" r="r" t="t"/>
                <a:pathLst>
                  <a:path extrusionOk="0" h="6" w="2">
                    <a:moveTo>
                      <a:pt x="0" y="6"/>
                    </a:moveTo>
                    <a:lnTo>
                      <a:pt x="0" y="6"/>
                    </a:lnTo>
                    <a:lnTo>
                      <a:pt x="0" y="6"/>
                    </a:lnTo>
                    <a:lnTo>
                      <a:pt x="0" y="6"/>
                    </a:lnTo>
                    <a:lnTo>
                      <a:pt x="0" y="6"/>
                    </a:lnTo>
                    <a:close/>
                    <a:moveTo>
                      <a:pt x="0" y="6"/>
                    </a:moveTo>
                    <a:lnTo>
                      <a:pt x="0" y="6"/>
                    </a:lnTo>
                    <a:lnTo>
                      <a:pt x="0" y="6"/>
                    </a:lnTo>
                    <a:lnTo>
                      <a:pt x="0" y="6"/>
                    </a:lnTo>
                    <a:lnTo>
                      <a:pt x="0" y="6"/>
                    </a:lnTo>
                    <a:close/>
                    <a:moveTo>
                      <a:pt x="0" y="4"/>
                    </a:moveTo>
                    <a:lnTo>
                      <a:pt x="0" y="4"/>
                    </a:lnTo>
                    <a:lnTo>
                      <a:pt x="0" y="4"/>
                    </a:lnTo>
                    <a:lnTo>
                      <a:pt x="0" y="4"/>
                    </a:lnTo>
                    <a:lnTo>
                      <a:pt x="0" y="4"/>
                    </a:lnTo>
                    <a:close/>
                    <a:moveTo>
                      <a:pt x="0" y="2"/>
                    </a:moveTo>
                    <a:lnTo>
                      <a:pt x="0" y="2"/>
                    </a:lnTo>
                    <a:lnTo>
                      <a:pt x="0" y="4"/>
                    </a:lnTo>
                    <a:lnTo>
                      <a:pt x="0" y="4"/>
                    </a:lnTo>
                    <a:lnTo>
                      <a:pt x="0" y="2"/>
                    </a:lnTo>
                    <a:close/>
                    <a:moveTo>
                      <a:pt x="0" y="2"/>
                    </a:moveTo>
                    <a:lnTo>
                      <a:pt x="0" y="2"/>
                    </a:lnTo>
                    <a:lnTo>
                      <a:pt x="0" y="2"/>
                    </a:lnTo>
                    <a:lnTo>
                      <a:pt x="0" y="2"/>
                    </a:lnTo>
                    <a:lnTo>
                      <a:pt x="0" y="2"/>
                    </a:lnTo>
                    <a:close/>
                    <a:moveTo>
                      <a:pt x="2" y="0"/>
                    </a:moveTo>
                    <a:lnTo>
                      <a:pt x="2" y="0"/>
                    </a:lnTo>
                    <a:lnTo>
                      <a:pt x="0" y="2"/>
                    </a:lnTo>
                    <a:lnTo>
                      <a:pt x="0" y="2"/>
                    </a:lnTo>
                    <a:lnTo>
                      <a:pt x="2" y="0"/>
                    </a:lnTo>
                    <a:close/>
                  </a:path>
                </a:pathLst>
              </a:custGeom>
              <a:solidFill>
                <a:srgbClr val="E8E8E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68" name="Google Shape;1468;g2dcae107fb3_0_966"/>
              <p:cNvSpPr/>
              <p:nvPr/>
            </p:nvSpPr>
            <p:spPr>
              <a:xfrm>
                <a:off x="10831513" y="25495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69" name="Google Shape;1469;g2dcae107fb3_0_966"/>
              <p:cNvSpPr/>
              <p:nvPr/>
            </p:nvSpPr>
            <p:spPr>
              <a:xfrm>
                <a:off x="10831513" y="25495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70" name="Google Shape;1470;g2dcae107fb3_0_966"/>
              <p:cNvSpPr/>
              <p:nvPr/>
            </p:nvSpPr>
            <p:spPr>
              <a:xfrm>
                <a:off x="10831513" y="25463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71" name="Google Shape;1471;g2dcae107fb3_0_966"/>
              <p:cNvSpPr/>
              <p:nvPr/>
            </p:nvSpPr>
            <p:spPr>
              <a:xfrm>
                <a:off x="10831513" y="2543175"/>
                <a:ext cx="1500" cy="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72" name="Google Shape;1472;g2dcae107fb3_0_966"/>
              <p:cNvSpPr/>
              <p:nvPr/>
            </p:nvSpPr>
            <p:spPr>
              <a:xfrm>
                <a:off x="10831513" y="25431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73" name="Google Shape;1473;g2dcae107fb3_0_966"/>
              <p:cNvSpPr/>
              <p:nvPr/>
            </p:nvSpPr>
            <p:spPr>
              <a:xfrm>
                <a:off x="10831513" y="2540000"/>
                <a:ext cx="3175" cy="3175"/>
              </a:xfrm>
              <a:custGeom>
                <a:rect b="b" l="l" r="r" t="t"/>
                <a:pathLst>
                  <a:path extrusionOk="0" h="2" w="2">
                    <a:moveTo>
                      <a:pt x="2" y="0"/>
                    </a:moveTo>
                    <a:lnTo>
                      <a:pt x="2" y="0"/>
                    </a:lnTo>
                    <a:lnTo>
                      <a:pt x="0" y="2"/>
                    </a:lnTo>
                    <a:lnTo>
                      <a:pt x="0" y="2"/>
                    </a:lnTo>
                    <a:lnTo>
                      <a:pt x="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74" name="Google Shape;1474;g2dcae107fb3_0_966"/>
              <p:cNvSpPr/>
              <p:nvPr/>
            </p:nvSpPr>
            <p:spPr>
              <a:xfrm>
                <a:off x="10533063" y="2251075"/>
                <a:ext cx="339725" cy="1231900"/>
              </a:xfrm>
              <a:custGeom>
                <a:rect b="b" l="l" r="r" t="t"/>
                <a:pathLst>
                  <a:path extrusionOk="0" h="776" w="214">
                    <a:moveTo>
                      <a:pt x="4" y="228"/>
                    </a:moveTo>
                    <a:lnTo>
                      <a:pt x="4" y="228"/>
                    </a:lnTo>
                    <a:lnTo>
                      <a:pt x="0" y="232"/>
                    </a:lnTo>
                    <a:lnTo>
                      <a:pt x="0" y="232"/>
                    </a:lnTo>
                    <a:lnTo>
                      <a:pt x="2" y="242"/>
                    </a:lnTo>
                    <a:lnTo>
                      <a:pt x="2" y="242"/>
                    </a:lnTo>
                    <a:lnTo>
                      <a:pt x="4" y="228"/>
                    </a:lnTo>
                    <a:close/>
                    <a:moveTo>
                      <a:pt x="150" y="0"/>
                    </a:moveTo>
                    <a:lnTo>
                      <a:pt x="150" y="0"/>
                    </a:lnTo>
                    <a:lnTo>
                      <a:pt x="148" y="8"/>
                    </a:lnTo>
                    <a:lnTo>
                      <a:pt x="148" y="8"/>
                    </a:lnTo>
                    <a:lnTo>
                      <a:pt x="154" y="12"/>
                    </a:lnTo>
                    <a:lnTo>
                      <a:pt x="160" y="18"/>
                    </a:lnTo>
                    <a:lnTo>
                      <a:pt x="170" y="32"/>
                    </a:lnTo>
                    <a:lnTo>
                      <a:pt x="176" y="48"/>
                    </a:lnTo>
                    <a:lnTo>
                      <a:pt x="182" y="66"/>
                    </a:lnTo>
                    <a:lnTo>
                      <a:pt x="184" y="84"/>
                    </a:lnTo>
                    <a:lnTo>
                      <a:pt x="186" y="98"/>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6"/>
                    </a:lnTo>
                    <a:lnTo>
                      <a:pt x="186" y="118"/>
                    </a:lnTo>
                    <a:lnTo>
                      <a:pt x="186" y="118"/>
                    </a:lnTo>
                    <a:lnTo>
                      <a:pt x="186" y="118"/>
                    </a:lnTo>
                    <a:lnTo>
                      <a:pt x="186" y="118"/>
                    </a:lnTo>
                    <a:lnTo>
                      <a:pt x="184" y="124"/>
                    </a:lnTo>
                    <a:lnTo>
                      <a:pt x="184" y="124"/>
                    </a:lnTo>
                    <a:lnTo>
                      <a:pt x="184" y="126"/>
                    </a:lnTo>
                    <a:lnTo>
                      <a:pt x="184" y="126"/>
                    </a:lnTo>
                    <a:lnTo>
                      <a:pt x="174" y="172"/>
                    </a:lnTo>
                    <a:lnTo>
                      <a:pt x="162" y="228"/>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4" y="300"/>
                    </a:lnTo>
                    <a:lnTo>
                      <a:pt x="140" y="300"/>
                    </a:lnTo>
                    <a:lnTo>
                      <a:pt x="140" y="300"/>
                    </a:lnTo>
                    <a:lnTo>
                      <a:pt x="132" y="300"/>
                    </a:lnTo>
                    <a:lnTo>
                      <a:pt x="132" y="300"/>
                    </a:lnTo>
                    <a:lnTo>
                      <a:pt x="112" y="356"/>
                    </a:lnTo>
                    <a:lnTo>
                      <a:pt x="112" y="356"/>
                    </a:lnTo>
                    <a:lnTo>
                      <a:pt x="96" y="394"/>
                    </a:lnTo>
                    <a:lnTo>
                      <a:pt x="80" y="430"/>
                    </a:lnTo>
                    <a:lnTo>
                      <a:pt x="80" y="430"/>
                    </a:lnTo>
                    <a:lnTo>
                      <a:pt x="60" y="468"/>
                    </a:lnTo>
                    <a:lnTo>
                      <a:pt x="36" y="506"/>
                    </a:lnTo>
                    <a:lnTo>
                      <a:pt x="28" y="518"/>
                    </a:lnTo>
                    <a:lnTo>
                      <a:pt x="28" y="518"/>
                    </a:lnTo>
                    <a:lnTo>
                      <a:pt x="28" y="520"/>
                    </a:lnTo>
                    <a:lnTo>
                      <a:pt x="28" y="520"/>
                    </a:lnTo>
                    <a:lnTo>
                      <a:pt x="32" y="546"/>
                    </a:lnTo>
                    <a:lnTo>
                      <a:pt x="32" y="546"/>
                    </a:lnTo>
                    <a:lnTo>
                      <a:pt x="46" y="660"/>
                    </a:lnTo>
                    <a:lnTo>
                      <a:pt x="50" y="718"/>
                    </a:lnTo>
                    <a:lnTo>
                      <a:pt x="54" y="776"/>
                    </a:lnTo>
                    <a:lnTo>
                      <a:pt x="54" y="776"/>
                    </a:lnTo>
                    <a:lnTo>
                      <a:pt x="72" y="776"/>
                    </a:lnTo>
                    <a:lnTo>
                      <a:pt x="72" y="776"/>
                    </a:lnTo>
                    <a:lnTo>
                      <a:pt x="106" y="776"/>
                    </a:lnTo>
                    <a:lnTo>
                      <a:pt x="136" y="772"/>
                    </a:lnTo>
                    <a:lnTo>
                      <a:pt x="160" y="768"/>
                    </a:lnTo>
                    <a:lnTo>
                      <a:pt x="180" y="762"/>
                    </a:lnTo>
                    <a:lnTo>
                      <a:pt x="206" y="754"/>
                    </a:lnTo>
                    <a:lnTo>
                      <a:pt x="214" y="750"/>
                    </a:lnTo>
                    <a:lnTo>
                      <a:pt x="214" y="750"/>
                    </a:lnTo>
                    <a:lnTo>
                      <a:pt x="208" y="704"/>
                    </a:lnTo>
                    <a:lnTo>
                      <a:pt x="200" y="656"/>
                    </a:lnTo>
                    <a:lnTo>
                      <a:pt x="188" y="604"/>
                    </a:lnTo>
                    <a:lnTo>
                      <a:pt x="188" y="604"/>
                    </a:lnTo>
                    <a:lnTo>
                      <a:pt x="182" y="562"/>
                    </a:lnTo>
                    <a:lnTo>
                      <a:pt x="174" y="518"/>
                    </a:lnTo>
                    <a:lnTo>
                      <a:pt x="170" y="466"/>
                    </a:lnTo>
                    <a:lnTo>
                      <a:pt x="168" y="408"/>
                    </a:lnTo>
                    <a:lnTo>
                      <a:pt x="168" y="408"/>
                    </a:lnTo>
                    <a:lnTo>
                      <a:pt x="168" y="362"/>
                    </a:lnTo>
                    <a:lnTo>
                      <a:pt x="172" y="310"/>
                    </a:lnTo>
                    <a:lnTo>
                      <a:pt x="178" y="252"/>
                    </a:lnTo>
                    <a:lnTo>
                      <a:pt x="188" y="188"/>
                    </a:lnTo>
                    <a:lnTo>
                      <a:pt x="188" y="188"/>
                    </a:lnTo>
                    <a:lnTo>
                      <a:pt x="188" y="188"/>
                    </a:lnTo>
                    <a:lnTo>
                      <a:pt x="188" y="188"/>
                    </a:lnTo>
                    <a:lnTo>
                      <a:pt x="188" y="188"/>
                    </a:lnTo>
                    <a:lnTo>
                      <a:pt x="188" y="188"/>
                    </a:lnTo>
                    <a:lnTo>
                      <a:pt x="188" y="188"/>
                    </a:lnTo>
                    <a:lnTo>
                      <a:pt x="188" y="188"/>
                    </a:lnTo>
                    <a:lnTo>
                      <a:pt x="188" y="188"/>
                    </a:lnTo>
                    <a:lnTo>
                      <a:pt x="188" y="186"/>
                    </a:lnTo>
                    <a:lnTo>
                      <a:pt x="188" y="186"/>
                    </a:lnTo>
                    <a:lnTo>
                      <a:pt x="188" y="186"/>
                    </a:lnTo>
                    <a:lnTo>
                      <a:pt x="188" y="186"/>
                    </a:lnTo>
                    <a:lnTo>
                      <a:pt x="188" y="186"/>
                    </a:lnTo>
                    <a:lnTo>
                      <a:pt x="188" y="186"/>
                    </a:lnTo>
                    <a:lnTo>
                      <a:pt x="188" y="184"/>
                    </a:lnTo>
                    <a:lnTo>
                      <a:pt x="188" y="184"/>
                    </a:lnTo>
                    <a:lnTo>
                      <a:pt x="188" y="184"/>
                    </a:lnTo>
                    <a:lnTo>
                      <a:pt x="188" y="184"/>
                    </a:lnTo>
                    <a:lnTo>
                      <a:pt x="188" y="184"/>
                    </a:lnTo>
                    <a:lnTo>
                      <a:pt x="188" y="184"/>
                    </a:lnTo>
                    <a:lnTo>
                      <a:pt x="188" y="184"/>
                    </a:lnTo>
                    <a:lnTo>
                      <a:pt x="188" y="184"/>
                    </a:lnTo>
                    <a:lnTo>
                      <a:pt x="190" y="182"/>
                    </a:lnTo>
                    <a:lnTo>
                      <a:pt x="190" y="182"/>
                    </a:lnTo>
                    <a:lnTo>
                      <a:pt x="192" y="160"/>
                    </a:lnTo>
                    <a:lnTo>
                      <a:pt x="194" y="136"/>
                    </a:lnTo>
                    <a:lnTo>
                      <a:pt x="196" y="112"/>
                    </a:lnTo>
                    <a:lnTo>
                      <a:pt x="194" y="88"/>
                    </a:lnTo>
                    <a:lnTo>
                      <a:pt x="188" y="66"/>
                    </a:lnTo>
                    <a:lnTo>
                      <a:pt x="180" y="42"/>
                    </a:lnTo>
                    <a:lnTo>
                      <a:pt x="168" y="22"/>
                    </a:lnTo>
                    <a:lnTo>
                      <a:pt x="160" y="10"/>
                    </a:lnTo>
                    <a:lnTo>
                      <a:pt x="150" y="0"/>
                    </a:lnTo>
                    <a:close/>
                  </a:path>
                </a:pathLst>
              </a:custGeom>
              <a:solidFill>
                <a:srgbClr val="C74C6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75" name="Google Shape;1475;g2dcae107fb3_0_966"/>
              <p:cNvSpPr/>
              <p:nvPr/>
            </p:nvSpPr>
            <p:spPr>
              <a:xfrm>
                <a:off x="10533063" y="2613025"/>
                <a:ext cx="6350" cy="22225"/>
              </a:xfrm>
              <a:custGeom>
                <a:rect b="b" l="l" r="r" t="t"/>
                <a:pathLst>
                  <a:path extrusionOk="0" h="14" w="4">
                    <a:moveTo>
                      <a:pt x="4" y="0"/>
                    </a:moveTo>
                    <a:lnTo>
                      <a:pt x="4" y="0"/>
                    </a:lnTo>
                    <a:lnTo>
                      <a:pt x="0" y="4"/>
                    </a:lnTo>
                    <a:lnTo>
                      <a:pt x="0" y="4"/>
                    </a:lnTo>
                    <a:lnTo>
                      <a:pt x="2" y="14"/>
                    </a:lnTo>
                    <a:lnTo>
                      <a:pt x="2" y="14"/>
                    </a:lnTo>
                    <a:lnTo>
                      <a:pt x="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76" name="Google Shape;1476;g2dcae107fb3_0_966"/>
              <p:cNvSpPr/>
              <p:nvPr/>
            </p:nvSpPr>
            <p:spPr>
              <a:xfrm>
                <a:off x="10577513" y="2251075"/>
                <a:ext cx="295275" cy="1231900"/>
              </a:xfrm>
              <a:custGeom>
                <a:rect b="b" l="l" r="r" t="t"/>
                <a:pathLst>
                  <a:path extrusionOk="0" h="776" w="186">
                    <a:moveTo>
                      <a:pt x="122" y="0"/>
                    </a:moveTo>
                    <a:lnTo>
                      <a:pt x="122" y="0"/>
                    </a:lnTo>
                    <a:lnTo>
                      <a:pt x="120" y="8"/>
                    </a:lnTo>
                    <a:lnTo>
                      <a:pt x="120" y="8"/>
                    </a:lnTo>
                    <a:lnTo>
                      <a:pt x="126" y="12"/>
                    </a:lnTo>
                    <a:lnTo>
                      <a:pt x="132" y="18"/>
                    </a:lnTo>
                    <a:lnTo>
                      <a:pt x="142" y="32"/>
                    </a:lnTo>
                    <a:lnTo>
                      <a:pt x="148" y="48"/>
                    </a:lnTo>
                    <a:lnTo>
                      <a:pt x="154" y="66"/>
                    </a:lnTo>
                    <a:lnTo>
                      <a:pt x="156" y="84"/>
                    </a:lnTo>
                    <a:lnTo>
                      <a:pt x="158" y="98"/>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6"/>
                    </a:lnTo>
                    <a:lnTo>
                      <a:pt x="158" y="118"/>
                    </a:lnTo>
                    <a:lnTo>
                      <a:pt x="158" y="118"/>
                    </a:lnTo>
                    <a:lnTo>
                      <a:pt x="158" y="118"/>
                    </a:lnTo>
                    <a:lnTo>
                      <a:pt x="158" y="118"/>
                    </a:lnTo>
                    <a:lnTo>
                      <a:pt x="156" y="124"/>
                    </a:lnTo>
                    <a:lnTo>
                      <a:pt x="156" y="124"/>
                    </a:lnTo>
                    <a:lnTo>
                      <a:pt x="156" y="126"/>
                    </a:lnTo>
                    <a:lnTo>
                      <a:pt x="156" y="126"/>
                    </a:lnTo>
                    <a:lnTo>
                      <a:pt x="146" y="172"/>
                    </a:lnTo>
                    <a:lnTo>
                      <a:pt x="134" y="228"/>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6" y="300"/>
                    </a:lnTo>
                    <a:lnTo>
                      <a:pt x="112" y="300"/>
                    </a:lnTo>
                    <a:lnTo>
                      <a:pt x="112" y="300"/>
                    </a:lnTo>
                    <a:lnTo>
                      <a:pt x="104" y="300"/>
                    </a:lnTo>
                    <a:lnTo>
                      <a:pt x="104" y="300"/>
                    </a:lnTo>
                    <a:lnTo>
                      <a:pt x="84" y="356"/>
                    </a:lnTo>
                    <a:lnTo>
                      <a:pt x="84" y="356"/>
                    </a:lnTo>
                    <a:lnTo>
                      <a:pt x="68" y="394"/>
                    </a:lnTo>
                    <a:lnTo>
                      <a:pt x="52" y="430"/>
                    </a:lnTo>
                    <a:lnTo>
                      <a:pt x="52" y="430"/>
                    </a:lnTo>
                    <a:lnTo>
                      <a:pt x="32" y="468"/>
                    </a:lnTo>
                    <a:lnTo>
                      <a:pt x="8" y="506"/>
                    </a:lnTo>
                    <a:lnTo>
                      <a:pt x="0" y="518"/>
                    </a:lnTo>
                    <a:lnTo>
                      <a:pt x="0" y="518"/>
                    </a:lnTo>
                    <a:lnTo>
                      <a:pt x="0" y="520"/>
                    </a:lnTo>
                    <a:lnTo>
                      <a:pt x="0" y="520"/>
                    </a:lnTo>
                    <a:lnTo>
                      <a:pt x="4" y="546"/>
                    </a:lnTo>
                    <a:lnTo>
                      <a:pt x="4" y="546"/>
                    </a:lnTo>
                    <a:lnTo>
                      <a:pt x="18" y="660"/>
                    </a:lnTo>
                    <a:lnTo>
                      <a:pt x="22" y="718"/>
                    </a:lnTo>
                    <a:lnTo>
                      <a:pt x="26" y="776"/>
                    </a:lnTo>
                    <a:lnTo>
                      <a:pt x="26" y="776"/>
                    </a:lnTo>
                    <a:lnTo>
                      <a:pt x="44" y="776"/>
                    </a:lnTo>
                    <a:lnTo>
                      <a:pt x="44" y="776"/>
                    </a:lnTo>
                    <a:lnTo>
                      <a:pt x="78" y="776"/>
                    </a:lnTo>
                    <a:lnTo>
                      <a:pt x="108" y="772"/>
                    </a:lnTo>
                    <a:lnTo>
                      <a:pt x="132" y="768"/>
                    </a:lnTo>
                    <a:lnTo>
                      <a:pt x="152" y="762"/>
                    </a:lnTo>
                    <a:lnTo>
                      <a:pt x="178" y="754"/>
                    </a:lnTo>
                    <a:lnTo>
                      <a:pt x="186" y="750"/>
                    </a:lnTo>
                    <a:lnTo>
                      <a:pt x="186" y="750"/>
                    </a:lnTo>
                    <a:lnTo>
                      <a:pt x="180" y="704"/>
                    </a:lnTo>
                    <a:lnTo>
                      <a:pt x="172" y="656"/>
                    </a:lnTo>
                    <a:lnTo>
                      <a:pt x="160" y="604"/>
                    </a:lnTo>
                    <a:lnTo>
                      <a:pt x="160" y="604"/>
                    </a:lnTo>
                    <a:lnTo>
                      <a:pt x="154" y="562"/>
                    </a:lnTo>
                    <a:lnTo>
                      <a:pt x="146" y="518"/>
                    </a:lnTo>
                    <a:lnTo>
                      <a:pt x="142" y="466"/>
                    </a:lnTo>
                    <a:lnTo>
                      <a:pt x="140" y="408"/>
                    </a:lnTo>
                    <a:lnTo>
                      <a:pt x="140" y="408"/>
                    </a:lnTo>
                    <a:lnTo>
                      <a:pt x="140" y="362"/>
                    </a:lnTo>
                    <a:lnTo>
                      <a:pt x="144" y="310"/>
                    </a:lnTo>
                    <a:lnTo>
                      <a:pt x="150" y="252"/>
                    </a:lnTo>
                    <a:lnTo>
                      <a:pt x="160" y="188"/>
                    </a:lnTo>
                    <a:lnTo>
                      <a:pt x="160" y="188"/>
                    </a:lnTo>
                    <a:lnTo>
                      <a:pt x="160" y="188"/>
                    </a:lnTo>
                    <a:lnTo>
                      <a:pt x="160" y="188"/>
                    </a:lnTo>
                    <a:lnTo>
                      <a:pt x="160" y="188"/>
                    </a:lnTo>
                    <a:lnTo>
                      <a:pt x="160" y="188"/>
                    </a:lnTo>
                    <a:lnTo>
                      <a:pt x="160" y="188"/>
                    </a:lnTo>
                    <a:lnTo>
                      <a:pt x="160" y="188"/>
                    </a:lnTo>
                    <a:lnTo>
                      <a:pt x="160" y="188"/>
                    </a:lnTo>
                    <a:lnTo>
                      <a:pt x="160" y="186"/>
                    </a:lnTo>
                    <a:lnTo>
                      <a:pt x="160" y="186"/>
                    </a:lnTo>
                    <a:lnTo>
                      <a:pt x="160" y="186"/>
                    </a:lnTo>
                    <a:lnTo>
                      <a:pt x="160" y="186"/>
                    </a:lnTo>
                    <a:lnTo>
                      <a:pt x="160" y="186"/>
                    </a:lnTo>
                    <a:lnTo>
                      <a:pt x="160" y="186"/>
                    </a:lnTo>
                    <a:lnTo>
                      <a:pt x="160" y="184"/>
                    </a:lnTo>
                    <a:lnTo>
                      <a:pt x="160" y="184"/>
                    </a:lnTo>
                    <a:lnTo>
                      <a:pt x="160" y="184"/>
                    </a:lnTo>
                    <a:lnTo>
                      <a:pt x="160" y="184"/>
                    </a:lnTo>
                    <a:lnTo>
                      <a:pt x="160" y="184"/>
                    </a:lnTo>
                    <a:lnTo>
                      <a:pt x="160" y="184"/>
                    </a:lnTo>
                    <a:lnTo>
                      <a:pt x="160" y="184"/>
                    </a:lnTo>
                    <a:lnTo>
                      <a:pt x="160" y="184"/>
                    </a:lnTo>
                    <a:lnTo>
                      <a:pt x="162" y="182"/>
                    </a:lnTo>
                    <a:lnTo>
                      <a:pt x="162" y="182"/>
                    </a:lnTo>
                    <a:lnTo>
                      <a:pt x="164" y="160"/>
                    </a:lnTo>
                    <a:lnTo>
                      <a:pt x="166" y="136"/>
                    </a:lnTo>
                    <a:lnTo>
                      <a:pt x="168" y="112"/>
                    </a:lnTo>
                    <a:lnTo>
                      <a:pt x="166" y="88"/>
                    </a:lnTo>
                    <a:lnTo>
                      <a:pt x="160" y="66"/>
                    </a:lnTo>
                    <a:lnTo>
                      <a:pt x="152" y="42"/>
                    </a:lnTo>
                    <a:lnTo>
                      <a:pt x="140" y="22"/>
                    </a:lnTo>
                    <a:lnTo>
                      <a:pt x="132" y="10"/>
                    </a:lnTo>
                    <a:lnTo>
                      <a:pt x="12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77" name="Google Shape;1477;g2dcae107fb3_0_966"/>
              <p:cNvSpPr/>
              <p:nvPr/>
            </p:nvSpPr>
            <p:spPr>
              <a:xfrm>
                <a:off x="10307638" y="1549400"/>
                <a:ext cx="485775" cy="488950"/>
              </a:xfrm>
              <a:custGeom>
                <a:rect b="b" l="l" r="r" t="t"/>
                <a:pathLst>
                  <a:path extrusionOk="0" h="308" w="306">
                    <a:moveTo>
                      <a:pt x="230" y="56"/>
                    </a:moveTo>
                    <a:lnTo>
                      <a:pt x="230" y="56"/>
                    </a:lnTo>
                    <a:lnTo>
                      <a:pt x="222" y="46"/>
                    </a:lnTo>
                    <a:lnTo>
                      <a:pt x="214" y="38"/>
                    </a:lnTo>
                    <a:lnTo>
                      <a:pt x="196" y="24"/>
                    </a:lnTo>
                    <a:lnTo>
                      <a:pt x="196" y="24"/>
                    </a:lnTo>
                    <a:lnTo>
                      <a:pt x="184" y="14"/>
                    </a:lnTo>
                    <a:lnTo>
                      <a:pt x="170" y="6"/>
                    </a:lnTo>
                    <a:lnTo>
                      <a:pt x="158" y="2"/>
                    </a:lnTo>
                    <a:lnTo>
                      <a:pt x="146" y="0"/>
                    </a:lnTo>
                    <a:lnTo>
                      <a:pt x="134" y="2"/>
                    </a:lnTo>
                    <a:lnTo>
                      <a:pt x="122" y="4"/>
                    </a:lnTo>
                    <a:lnTo>
                      <a:pt x="92" y="8"/>
                    </a:lnTo>
                    <a:lnTo>
                      <a:pt x="92" y="8"/>
                    </a:lnTo>
                    <a:lnTo>
                      <a:pt x="66" y="14"/>
                    </a:lnTo>
                    <a:lnTo>
                      <a:pt x="56" y="18"/>
                    </a:lnTo>
                    <a:lnTo>
                      <a:pt x="46" y="22"/>
                    </a:lnTo>
                    <a:lnTo>
                      <a:pt x="38" y="28"/>
                    </a:lnTo>
                    <a:lnTo>
                      <a:pt x="32" y="34"/>
                    </a:lnTo>
                    <a:lnTo>
                      <a:pt x="20" y="48"/>
                    </a:lnTo>
                    <a:lnTo>
                      <a:pt x="12" y="66"/>
                    </a:lnTo>
                    <a:lnTo>
                      <a:pt x="6" y="86"/>
                    </a:lnTo>
                    <a:lnTo>
                      <a:pt x="4" y="110"/>
                    </a:lnTo>
                    <a:lnTo>
                      <a:pt x="0" y="134"/>
                    </a:lnTo>
                    <a:lnTo>
                      <a:pt x="0" y="134"/>
                    </a:lnTo>
                    <a:lnTo>
                      <a:pt x="0" y="162"/>
                    </a:lnTo>
                    <a:lnTo>
                      <a:pt x="2" y="176"/>
                    </a:lnTo>
                    <a:lnTo>
                      <a:pt x="4" y="192"/>
                    </a:lnTo>
                    <a:lnTo>
                      <a:pt x="8" y="206"/>
                    </a:lnTo>
                    <a:lnTo>
                      <a:pt x="14" y="222"/>
                    </a:lnTo>
                    <a:lnTo>
                      <a:pt x="20" y="236"/>
                    </a:lnTo>
                    <a:lnTo>
                      <a:pt x="30" y="250"/>
                    </a:lnTo>
                    <a:lnTo>
                      <a:pt x="40" y="262"/>
                    </a:lnTo>
                    <a:lnTo>
                      <a:pt x="54" y="274"/>
                    </a:lnTo>
                    <a:lnTo>
                      <a:pt x="68" y="286"/>
                    </a:lnTo>
                    <a:lnTo>
                      <a:pt x="86" y="294"/>
                    </a:lnTo>
                    <a:lnTo>
                      <a:pt x="106" y="302"/>
                    </a:lnTo>
                    <a:lnTo>
                      <a:pt x="128" y="306"/>
                    </a:lnTo>
                    <a:lnTo>
                      <a:pt x="154" y="308"/>
                    </a:lnTo>
                    <a:lnTo>
                      <a:pt x="182" y="308"/>
                    </a:lnTo>
                    <a:lnTo>
                      <a:pt x="182" y="308"/>
                    </a:lnTo>
                    <a:lnTo>
                      <a:pt x="208" y="306"/>
                    </a:lnTo>
                    <a:lnTo>
                      <a:pt x="234" y="300"/>
                    </a:lnTo>
                    <a:lnTo>
                      <a:pt x="246" y="296"/>
                    </a:lnTo>
                    <a:lnTo>
                      <a:pt x="256" y="290"/>
                    </a:lnTo>
                    <a:lnTo>
                      <a:pt x="268" y="282"/>
                    </a:lnTo>
                    <a:lnTo>
                      <a:pt x="276" y="274"/>
                    </a:lnTo>
                    <a:lnTo>
                      <a:pt x="284" y="262"/>
                    </a:lnTo>
                    <a:lnTo>
                      <a:pt x="292" y="250"/>
                    </a:lnTo>
                    <a:lnTo>
                      <a:pt x="298" y="236"/>
                    </a:lnTo>
                    <a:lnTo>
                      <a:pt x="302" y="222"/>
                    </a:lnTo>
                    <a:lnTo>
                      <a:pt x="304" y="204"/>
                    </a:lnTo>
                    <a:lnTo>
                      <a:pt x="306" y="182"/>
                    </a:lnTo>
                    <a:lnTo>
                      <a:pt x="304" y="160"/>
                    </a:lnTo>
                    <a:lnTo>
                      <a:pt x="302" y="136"/>
                    </a:lnTo>
                    <a:lnTo>
                      <a:pt x="302" y="136"/>
                    </a:lnTo>
                    <a:lnTo>
                      <a:pt x="296" y="108"/>
                    </a:lnTo>
                    <a:lnTo>
                      <a:pt x="292" y="98"/>
                    </a:lnTo>
                    <a:lnTo>
                      <a:pt x="286" y="88"/>
                    </a:lnTo>
                    <a:lnTo>
                      <a:pt x="282" y="82"/>
                    </a:lnTo>
                    <a:lnTo>
                      <a:pt x="278" y="78"/>
                    </a:lnTo>
                    <a:lnTo>
                      <a:pt x="268" y="70"/>
                    </a:lnTo>
                    <a:lnTo>
                      <a:pt x="256" y="68"/>
                    </a:lnTo>
                    <a:lnTo>
                      <a:pt x="246" y="66"/>
                    </a:lnTo>
                    <a:lnTo>
                      <a:pt x="238" y="62"/>
                    </a:lnTo>
                    <a:lnTo>
                      <a:pt x="230" y="56"/>
                    </a:lnTo>
                    <a:lnTo>
                      <a:pt x="230" y="56"/>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78" name="Google Shape;1478;g2dcae107fb3_0_966"/>
              <p:cNvSpPr/>
              <p:nvPr/>
            </p:nvSpPr>
            <p:spPr>
              <a:xfrm>
                <a:off x="10301288" y="1492250"/>
                <a:ext cx="635000" cy="606425"/>
              </a:xfrm>
              <a:custGeom>
                <a:rect b="b" l="l" r="r" t="t"/>
                <a:pathLst>
                  <a:path extrusionOk="0" h="382" w="400">
                    <a:moveTo>
                      <a:pt x="344" y="60"/>
                    </a:moveTo>
                    <a:lnTo>
                      <a:pt x="344" y="60"/>
                    </a:lnTo>
                    <a:lnTo>
                      <a:pt x="324" y="46"/>
                    </a:lnTo>
                    <a:lnTo>
                      <a:pt x="302" y="34"/>
                    </a:lnTo>
                    <a:lnTo>
                      <a:pt x="282" y="26"/>
                    </a:lnTo>
                    <a:lnTo>
                      <a:pt x="262" y="18"/>
                    </a:lnTo>
                    <a:lnTo>
                      <a:pt x="244" y="10"/>
                    </a:lnTo>
                    <a:lnTo>
                      <a:pt x="226" y="6"/>
                    </a:lnTo>
                    <a:lnTo>
                      <a:pt x="208" y="2"/>
                    </a:lnTo>
                    <a:lnTo>
                      <a:pt x="192" y="0"/>
                    </a:lnTo>
                    <a:lnTo>
                      <a:pt x="176" y="0"/>
                    </a:lnTo>
                    <a:lnTo>
                      <a:pt x="162" y="0"/>
                    </a:lnTo>
                    <a:lnTo>
                      <a:pt x="134" y="6"/>
                    </a:lnTo>
                    <a:lnTo>
                      <a:pt x="108" y="14"/>
                    </a:lnTo>
                    <a:lnTo>
                      <a:pt x="86" y="26"/>
                    </a:lnTo>
                    <a:lnTo>
                      <a:pt x="68" y="40"/>
                    </a:lnTo>
                    <a:lnTo>
                      <a:pt x="50" y="56"/>
                    </a:lnTo>
                    <a:lnTo>
                      <a:pt x="36" y="72"/>
                    </a:lnTo>
                    <a:lnTo>
                      <a:pt x="24" y="90"/>
                    </a:lnTo>
                    <a:lnTo>
                      <a:pt x="16" y="108"/>
                    </a:lnTo>
                    <a:lnTo>
                      <a:pt x="8" y="124"/>
                    </a:lnTo>
                    <a:lnTo>
                      <a:pt x="4" y="140"/>
                    </a:lnTo>
                    <a:lnTo>
                      <a:pt x="2" y="152"/>
                    </a:lnTo>
                    <a:lnTo>
                      <a:pt x="2" y="152"/>
                    </a:lnTo>
                    <a:lnTo>
                      <a:pt x="0" y="176"/>
                    </a:lnTo>
                    <a:lnTo>
                      <a:pt x="2" y="196"/>
                    </a:lnTo>
                    <a:lnTo>
                      <a:pt x="4" y="212"/>
                    </a:lnTo>
                    <a:lnTo>
                      <a:pt x="10" y="228"/>
                    </a:lnTo>
                    <a:lnTo>
                      <a:pt x="18" y="248"/>
                    </a:lnTo>
                    <a:lnTo>
                      <a:pt x="22" y="256"/>
                    </a:lnTo>
                    <a:lnTo>
                      <a:pt x="22" y="256"/>
                    </a:lnTo>
                    <a:lnTo>
                      <a:pt x="48" y="276"/>
                    </a:lnTo>
                    <a:lnTo>
                      <a:pt x="76" y="298"/>
                    </a:lnTo>
                    <a:lnTo>
                      <a:pt x="110" y="320"/>
                    </a:lnTo>
                    <a:lnTo>
                      <a:pt x="146" y="344"/>
                    </a:lnTo>
                    <a:lnTo>
                      <a:pt x="182" y="364"/>
                    </a:lnTo>
                    <a:lnTo>
                      <a:pt x="198" y="372"/>
                    </a:lnTo>
                    <a:lnTo>
                      <a:pt x="214" y="378"/>
                    </a:lnTo>
                    <a:lnTo>
                      <a:pt x="228" y="382"/>
                    </a:lnTo>
                    <a:lnTo>
                      <a:pt x="240" y="382"/>
                    </a:lnTo>
                    <a:lnTo>
                      <a:pt x="240" y="382"/>
                    </a:lnTo>
                    <a:lnTo>
                      <a:pt x="252" y="382"/>
                    </a:lnTo>
                    <a:lnTo>
                      <a:pt x="264" y="378"/>
                    </a:lnTo>
                    <a:lnTo>
                      <a:pt x="288" y="368"/>
                    </a:lnTo>
                    <a:lnTo>
                      <a:pt x="312" y="352"/>
                    </a:lnTo>
                    <a:lnTo>
                      <a:pt x="336" y="334"/>
                    </a:lnTo>
                    <a:lnTo>
                      <a:pt x="358" y="312"/>
                    </a:lnTo>
                    <a:lnTo>
                      <a:pt x="376" y="288"/>
                    </a:lnTo>
                    <a:lnTo>
                      <a:pt x="384" y="274"/>
                    </a:lnTo>
                    <a:lnTo>
                      <a:pt x="390" y="262"/>
                    </a:lnTo>
                    <a:lnTo>
                      <a:pt x="396" y="248"/>
                    </a:lnTo>
                    <a:lnTo>
                      <a:pt x="398" y="234"/>
                    </a:lnTo>
                    <a:lnTo>
                      <a:pt x="398" y="234"/>
                    </a:lnTo>
                    <a:lnTo>
                      <a:pt x="400" y="212"/>
                    </a:lnTo>
                    <a:lnTo>
                      <a:pt x="400" y="188"/>
                    </a:lnTo>
                    <a:lnTo>
                      <a:pt x="396" y="162"/>
                    </a:lnTo>
                    <a:lnTo>
                      <a:pt x="388" y="136"/>
                    </a:lnTo>
                    <a:lnTo>
                      <a:pt x="380" y="112"/>
                    </a:lnTo>
                    <a:lnTo>
                      <a:pt x="370" y="90"/>
                    </a:lnTo>
                    <a:lnTo>
                      <a:pt x="358" y="72"/>
                    </a:lnTo>
                    <a:lnTo>
                      <a:pt x="352" y="64"/>
                    </a:lnTo>
                    <a:lnTo>
                      <a:pt x="344" y="60"/>
                    </a:lnTo>
                    <a:lnTo>
                      <a:pt x="344" y="6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79" name="Google Shape;1479;g2dcae107fb3_0_966"/>
              <p:cNvSpPr/>
              <p:nvPr/>
            </p:nvSpPr>
            <p:spPr>
              <a:xfrm>
                <a:off x="10336213" y="1743075"/>
                <a:ext cx="346075" cy="374650"/>
              </a:xfrm>
              <a:custGeom>
                <a:rect b="b" l="l" r="r" t="t"/>
                <a:pathLst>
                  <a:path extrusionOk="0" h="236" w="218">
                    <a:moveTo>
                      <a:pt x="184" y="44"/>
                    </a:moveTo>
                    <a:lnTo>
                      <a:pt x="184" y="44"/>
                    </a:lnTo>
                    <a:lnTo>
                      <a:pt x="150" y="38"/>
                    </a:lnTo>
                    <a:lnTo>
                      <a:pt x="120" y="32"/>
                    </a:lnTo>
                    <a:lnTo>
                      <a:pt x="96" y="24"/>
                    </a:lnTo>
                    <a:lnTo>
                      <a:pt x="78" y="18"/>
                    </a:lnTo>
                    <a:lnTo>
                      <a:pt x="64" y="10"/>
                    </a:lnTo>
                    <a:lnTo>
                      <a:pt x="54" y="4"/>
                    </a:lnTo>
                    <a:lnTo>
                      <a:pt x="48" y="0"/>
                    </a:lnTo>
                    <a:lnTo>
                      <a:pt x="48" y="0"/>
                    </a:lnTo>
                    <a:lnTo>
                      <a:pt x="36" y="22"/>
                    </a:lnTo>
                    <a:lnTo>
                      <a:pt x="26" y="46"/>
                    </a:lnTo>
                    <a:lnTo>
                      <a:pt x="16" y="76"/>
                    </a:lnTo>
                    <a:lnTo>
                      <a:pt x="6" y="108"/>
                    </a:lnTo>
                    <a:lnTo>
                      <a:pt x="2" y="142"/>
                    </a:lnTo>
                    <a:lnTo>
                      <a:pt x="0" y="158"/>
                    </a:lnTo>
                    <a:lnTo>
                      <a:pt x="2" y="172"/>
                    </a:lnTo>
                    <a:lnTo>
                      <a:pt x="4" y="186"/>
                    </a:lnTo>
                    <a:lnTo>
                      <a:pt x="10" y="198"/>
                    </a:lnTo>
                    <a:lnTo>
                      <a:pt x="10" y="198"/>
                    </a:lnTo>
                    <a:lnTo>
                      <a:pt x="14" y="206"/>
                    </a:lnTo>
                    <a:lnTo>
                      <a:pt x="20" y="212"/>
                    </a:lnTo>
                    <a:lnTo>
                      <a:pt x="36" y="222"/>
                    </a:lnTo>
                    <a:lnTo>
                      <a:pt x="54" y="230"/>
                    </a:lnTo>
                    <a:lnTo>
                      <a:pt x="74" y="234"/>
                    </a:lnTo>
                    <a:lnTo>
                      <a:pt x="98" y="236"/>
                    </a:lnTo>
                    <a:lnTo>
                      <a:pt x="120" y="234"/>
                    </a:lnTo>
                    <a:lnTo>
                      <a:pt x="142" y="226"/>
                    </a:lnTo>
                    <a:lnTo>
                      <a:pt x="152" y="222"/>
                    </a:lnTo>
                    <a:lnTo>
                      <a:pt x="160" y="216"/>
                    </a:lnTo>
                    <a:lnTo>
                      <a:pt x="160" y="216"/>
                    </a:lnTo>
                    <a:lnTo>
                      <a:pt x="170" y="208"/>
                    </a:lnTo>
                    <a:lnTo>
                      <a:pt x="178" y="200"/>
                    </a:lnTo>
                    <a:lnTo>
                      <a:pt x="190" y="178"/>
                    </a:lnTo>
                    <a:lnTo>
                      <a:pt x="202" y="156"/>
                    </a:lnTo>
                    <a:lnTo>
                      <a:pt x="212" y="132"/>
                    </a:lnTo>
                    <a:lnTo>
                      <a:pt x="212" y="132"/>
                    </a:lnTo>
                    <a:lnTo>
                      <a:pt x="214" y="118"/>
                    </a:lnTo>
                    <a:lnTo>
                      <a:pt x="218" y="104"/>
                    </a:lnTo>
                    <a:lnTo>
                      <a:pt x="218" y="90"/>
                    </a:lnTo>
                    <a:lnTo>
                      <a:pt x="216" y="76"/>
                    </a:lnTo>
                    <a:lnTo>
                      <a:pt x="212" y="64"/>
                    </a:lnTo>
                    <a:lnTo>
                      <a:pt x="204" y="54"/>
                    </a:lnTo>
                    <a:lnTo>
                      <a:pt x="196" y="46"/>
                    </a:lnTo>
                    <a:lnTo>
                      <a:pt x="190" y="44"/>
                    </a:lnTo>
                    <a:lnTo>
                      <a:pt x="184" y="44"/>
                    </a:lnTo>
                    <a:close/>
                  </a:path>
                </a:pathLst>
              </a:custGeom>
              <a:solidFill>
                <a:srgbClr val="85645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80" name="Google Shape;1480;g2dcae107fb3_0_966"/>
              <p:cNvSpPr/>
              <p:nvPr/>
            </p:nvSpPr>
            <p:spPr>
              <a:xfrm>
                <a:off x="10336213" y="1743075"/>
                <a:ext cx="346075" cy="374650"/>
              </a:xfrm>
              <a:custGeom>
                <a:rect b="b" l="l" r="r" t="t"/>
                <a:pathLst>
                  <a:path extrusionOk="0" h="236" w="218">
                    <a:moveTo>
                      <a:pt x="184" y="44"/>
                    </a:moveTo>
                    <a:lnTo>
                      <a:pt x="184" y="44"/>
                    </a:lnTo>
                    <a:lnTo>
                      <a:pt x="150" y="38"/>
                    </a:lnTo>
                    <a:lnTo>
                      <a:pt x="120" y="32"/>
                    </a:lnTo>
                    <a:lnTo>
                      <a:pt x="96" y="24"/>
                    </a:lnTo>
                    <a:lnTo>
                      <a:pt x="78" y="18"/>
                    </a:lnTo>
                    <a:lnTo>
                      <a:pt x="64" y="10"/>
                    </a:lnTo>
                    <a:lnTo>
                      <a:pt x="54" y="4"/>
                    </a:lnTo>
                    <a:lnTo>
                      <a:pt x="48" y="0"/>
                    </a:lnTo>
                    <a:lnTo>
                      <a:pt x="48" y="0"/>
                    </a:lnTo>
                    <a:lnTo>
                      <a:pt x="36" y="22"/>
                    </a:lnTo>
                    <a:lnTo>
                      <a:pt x="26" y="46"/>
                    </a:lnTo>
                    <a:lnTo>
                      <a:pt x="16" y="76"/>
                    </a:lnTo>
                    <a:lnTo>
                      <a:pt x="6" y="108"/>
                    </a:lnTo>
                    <a:lnTo>
                      <a:pt x="2" y="142"/>
                    </a:lnTo>
                    <a:lnTo>
                      <a:pt x="0" y="158"/>
                    </a:lnTo>
                    <a:lnTo>
                      <a:pt x="2" y="172"/>
                    </a:lnTo>
                    <a:lnTo>
                      <a:pt x="4" y="186"/>
                    </a:lnTo>
                    <a:lnTo>
                      <a:pt x="10" y="198"/>
                    </a:lnTo>
                    <a:lnTo>
                      <a:pt x="10" y="198"/>
                    </a:lnTo>
                    <a:lnTo>
                      <a:pt x="14" y="206"/>
                    </a:lnTo>
                    <a:lnTo>
                      <a:pt x="20" y="212"/>
                    </a:lnTo>
                    <a:lnTo>
                      <a:pt x="36" y="222"/>
                    </a:lnTo>
                    <a:lnTo>
                      <a:pt x="54" y="230"/>
                    </a:lnTo>
                    <a:lnTo>
                      <a:pt x="74" y="234"/>
                    </a:lnTo>
                    <a:lnTo>
                      <a:pt x="98" y="236"/>
                    </a:lnTo>
                    <a:lnTo>
                      <a:pt x="120" y="234"/>
                    </a:lnTo>
                    <a:lnTo>
                      <a:pt x="142" y="226"/>
                    </a:lnTo>
                    <a:lnTo>
                      <a:pt x="152" y="222"/>
                    </a:lnTo>
                    <a:lnTo>
                      <a:pt x="160" y="216"/>
                    </a:lnTo>
                    <a:lnTo>
                      <a:pt x="160" y="216"/>
                    </a:lnTo>
                    <a:lnTo>
                      <a:pt x="170" y="208"/>
                    </a:lnTo>
                    <a:lnTo>
                      <a:pt x="178" y="200"/>
                    </a:lnTo>
                    <a:lnTo>
                      <a:pt x="190" y="178"/>
                    </a:lnTo>
                    <a:lnTo>
                      <a:pt x="202" y="156"/>
                    </a:lnTo>
                    <a:lnTo>
                      <a:pt x="212" y="132"/>
                    </a:lnTo>
                    <a:lnTo>
                      <a:pt x="212" y="132"/>
                    </a:lnTo>
                    <a:lnTo>
                      <a:pt x="214" y="118"/>
                    </a:lnTo>
                    <a:lnTo>
                      <a:pt x="218" y="104"/>
                    </a:lnTo>
                    <a:lnTo>
                      <a:pt x="218" y="90"/>
                    </a:lnTo>
                    <a:lnTo>
                      <a:pt x="216" y="76"/>
                    </a:lnTo>
                    <a:lnTo>
                      <a:pt x="212" y="64"/>
                    </a:lnTo>
                    <a:lnTo>
                      <a:pt x="204" y="54"/>
                    </a:lnTo>
                    <a:lnTo>
                      <a:pt x="196" y="46"/>
                    </a:lnTo>
                    <a:lnTo>
                      <a:pt x="190" y="44"/>
                    </a:lnTo>
                    <a:lnTo>
                      <a:pt x="184" y="4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81" name="Google Shape;1481;g2dcae107fb3_0_966"/>
              <p:cNvSpPr/>
              <p:nvPr/>
            </p:nvSpPr>
            <p:spPr>
              <a:xfrm>
                <a:off x="10440988" y="1981200"/>
                <a:ext cx="174625" cy="282575"/>
              </a:xfrm>
              <a:custGeom>
                <a:rect b="b" l="l" r="r" t="t"/>
                <a:pathLst>
                  <a:path extrusionOk="0" h="178" w="110">
                    <a:moveTo>
                      <a:pt x="18" y="32"/>
                    </a:moveTo>
                    <a:lnTo>
                      <a:pt x="18" y="32"/>
                    </a:lnTo>
                    <a:lnTo>
                      <a:pt x="18" y="44"/>
                    </a:lnTo>
                    <a:lnTo>
                      <a:pt x="16" y="56"/>
                    </a:lnTo>
                    <a:lnTo>
                      <a:pt x="12" y="78"/>
                    </a:lnTo>
                    <a:lnTo>
                      <a:pt x="6" y="102"/>
                    </a:lnTo>
                    <a:lnTo>
                      <a:pt x="2" y="124"/>
                    </a:lnTo>
                    <a:lnTo>
                      <a:pt x="2" y="124"/>
                    </a:lnTo>
                    <a:lnTo>
                      <a:pt x="0" y="132"/>
                    </a:lnTo>
                    <a:lnTo>
                      <a:pt x="2" y="140"/>
                    </a:lnTo>
                    <a:lnTo>
                      <a:pt x="6" y="148"/>
                    </a:lnTo>
                    <a:lnTo>
                      <a:pt x="10" y="156"/>
                    </a:lnTo>
                    <a:lnTo>
                      <a:pt x="16" y="162"/>
                    </a:lnTo>
                    <a:lnTo>
                      <a:pt x="24" y="166"/>
                    </a:lnTo>
                    <a:lnTo>
                      <a:pt x="40" y="174"/>
                    </a:lnTo>
                    <a:lnTo>
                      <a:pt x="58" y="178"/>
                    </a:lnTo>
                    <a:lnTo>
                      <a:pt x="66" y="178"/>
                    </a:lnTo>
                    <a:lnTo>
                      <a:pt x="74" y="178"/>
                    </a:lnTo>
                    <a:lnTo>
                      <a:pt x="84" y="176"/>
                    </a:lnTo>
                    <a:lnTo>
                      <a:pt x="90" y="172"/>
                    </a:lnTo>
                    <a:lnTo>
                      <a:pt x="98" y="166"/>
                    </a:lnTo>
                    <a:lnTo>
                      <a:pt x="104" y="160"/>
                    </a:lnTo>
                    <a:lnTo>
                      <a:pt x="104" y="160"/>
                    </a:lnTo>
                    <a:lnTo>
                      <a:pt x="106" y="154"/>
                    </a:lnTo>
                    <a:lnTo>
                      <a:pt x="108" y="146"/>
                    </a:lnTo>
                    <a:lnTo>
                      <a:pt x="110" y="132"/>
                    </a:lnTo>
                    <a:lnTo>
                      <a:pt x="110" y="114"/>
                    </a:lnTo>
                    <a:lnTo>
                      <a:pt x="106" y="94"/>
                    </a:lnTo>
                    <a:lnTo>
                      <a:pt x="98" y="58"/>
                    </a:lnTo>
                    <a:lnTo>
                      <a:pt x="88" y="30"/>
                    </a:lnTo>
                    <a:lnTo>
                      <a:pt x="88" y="30"/>
                    </a:lnTo>
                    <a:lnTo>
                      <a:pt x="82" y="18"/>
                    </a:lnTo>
                    <a:lnTo>
                      <a:pt x="72" y="8"/>
                    </a:lnTo>
                    <a:lnTo>
                      <a:pt x="60" y="2"/>
                    </a:lnTo>
                    <a:lnTo>
                      <a:pt x="48" y="0"/>
                    </a:lnTo>
                    <a:lnTo>
                      <a:pt x="36" y="0"/>
                    </a:lnTo>
                    <a:lnTo>
                      <a:pt x="32" y="2"/>
                    </a:lnTo>
                    <a:lnTo>
                      <a:pt x="26" y="6"/>
                    </a:lnTo>
                    <a:lnTo>
                      <a:pt x="24" y="10"/>
                    </a:lnTo>
                    <a:lnTo>
                      <a:pt x="20" y="16"/>
                    </a:lnTo>
                    <a:lnTo>
                      <a:pt x="18" y="24"/>
                    </a:lnTo>
                    <a:lnTo>
                      <a:pt x="18" y="32"/>
                    </a:lnTo>
                    <a:close/>
                  </a:path>
                </a:pathLst>
              </a:custGeom>
              <a:solidFill>
                <a:srgbClr val="85645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82" name="Google Shape;1482;g2dcae107fb3_0_966"/>
              <p:cNvSpPr/>
              <p:nvPr/>
            </p:nvSpPr>
            <p:spPr>
              <a:xfrm>
                <a:off x="10440988" y="1981200"/>
                <a:ext cx="174625" cy="282575"/>
              </a:xfrm>
              <a:custGeom>
                <a:rect b="b" l="l" r="r" t="t"/>
                <a:pathLst>
                  <a:path extrusionOk="0" h="178" w="110">
                    <a:moveTo>
                      <a:pt x="18" y="32"/>
                    </a:moveTo>
                    <a:lnTo>
                      <a:pt x="18" y="32"/>
                    </a:lnTo>
                    <a:lnTo>
                      <a:pt x="18" y="44"/>
                    </a:lnTo>
                    <a:lnTo>
                      <a:pt x="16" y="56"/>
                    </a:lnTo>
                    <a:lnTo>
                      <a:pt x="12" y="78"/>
                    </a:lnTo>
                    <a:lnTo>
                      <a:pt x="6" y="102"/>
                    </a:lnTo>
                    <a:lnTo>
                      <a:pt x="2" y="124"/>
                    </a:lnTo>
                    <a:lnTo>
                      <a:pt x="2" y="124"/>
                    </a:lnTo>
                    <a:lnTo>
                      <a:pt x="0" y="132"/>
                    </a:lnTo>
                    <a:lnTo>
                      <a:pt x="2" y="140"/>
                    </a:lnTo>
                    <a:lnTo>
                      <a:pt x="6" y="148"/>
                    </a:lnTo>
                    <a:lnTo>
                      <a:pt x="10" y="156"/>
                    </a:lnTo>
                    <a:lnTo>
                      <a:pt x="16" y="162"/>
                    </a:lnTo>
                    <a:lnTo>
                      <a:pt x="24" y="166"/>
                    </a:lnTo>
                    <a:lnTo>
                      <a:pt x="40" y="174"/>
                    </a:lnTo>
                    <a:lnTo>
                      <a:pt x="58" y="178"/>
                    </a:lnTo>
                    <a:lnTo>
                      <a:pt x="66" y="178"/>
                    </a:lnTo>
                    <a:lnTo>
                      <a:pt x="74" y="178"/>
                    </a:lnTo>
                    <a:lnTo>
                      <a:pt x="84" y="176"/>
                    </a:lnTo>
                    <a:lnTo>
                      <a:pt x="90" y="172"/>
                    </a:lnTo>
                    <a:lnTo>
                      <a:pt x="98" y="166"/>
                    </a:lnTo>
                    <a:lnTo>
                      <a:pt x="104" y="160"/>
                    </a:lnTo>
                    <a:lnTo>
                      <a:pt x="104" y="160"/>
                    </a:lnTo>
                    <a:lnTo>
                      <a:pt x="106" y="154"/>
                    </a:lnTo>
                    <a:lnTo>
                      <a:pt x="108" y="146"/>
                    </a:lnTo>
                    <a:lnTo>
                      <a:pt x="110" y="132"/>
                    </a:lnTo>
                    <a:lnTo>
                      <a:pt x="110" y="114"/>
                    </a:lnTo>
                    <a:lnTo>
                      <a:pt x="106" y="94"/>
                    </a:lnTo>
                    <a:lnTo>
                      <a:pt x="98" y="58"/>
                    </a:lnTo>
                    <a:lnTo>
                      <a:pt x="88" y="30"/>
                    </a:lnTo>
                    <a:lnTo>
                      <a:pt x="88" y="30"/>
                    </a:lnTo>
                    <a:lnTo>
                      <a:pt x="82" y="18"/>
                    </a:lnTo>
                    <a:lnTo>
                      <a:pt x="72" y="8"/>
                    </a:lnTo>
                    <a:lnTo>
                      <a:pt x="60" y="2"/>
                    </a:lnTo>
                    <a:lnTo>
                      <a:pt x="48" y="0"/>
                    </a:lnTo>
                    <a:lnTo>
                      <a:pt x="36" y="0"/>
                    </a:lnTo>
                    <a:lnTo>
                      <a:pt x="32" y="2"/>
                    </a:lnTo>
                    <a:lnTo>
                      <a:pt x="26" y="6"/>
                    </a:lnTo>
                    <a:lnTo>
                      <a:pt x="24" y="10"/>
                    </a:lnTo>
                    <a:lnTo>
                      <a:pt x="20" y="16"/>
                    </a:lnTo>
                    <a:lnTo>
                      <a:pt x="18" y="24"/>
                    </a:lnTo>
                    <a:lnTo>
                      <a:pt x="18" y="3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83" name="Google Shape;1483;g2dcae107fb3_0_966"/>
              <p:cNvSpPr/>
              <p:nvPr/>
            </p:nvSpPr>
            <p:spPr>
              <a:xfrm>
                <a:off x="10456863" y="2089150"/>
                <a:ext cx="117475" cy="50800"/>
              </a:xfrm>
              <a:custGeom>
                <a:rect b="b" l="l" r="r" t="t"/>
                <a:pathLst>
                  <a:path extrusionOk="0" h="32" w="74">
                    <a:moveTo>
                      <a:pt x="74" y="0"/>
                    </a:moveTo>
                    <a:lnTo>
                      <a:pt x="74" y="0"/>
                    </a:lnTo>
                    <a:lnTo>
                      <a:pt x="62" y="4"/>
                    </a:lnTo>
                    <a:lnTo>
                      <a:pt x="62" y="4"/>
                    </a:lnTo>
                    <a:lnTo>
                      <a:pt x="44" y="8"/>
                    </a:lnTo>
                    <a:lnTo>
                      <a:pt x="44" y="8"/>
                    </a:lnTo>
                    <a:lnTo>
                      <a:pt x="30" y="10"/>
                    </a:lnTo>
                    <a:lnTo>
                      <a:pt x="30" y="10"/>
                    </a:lnTo>
                    <a:lnTo>
                      <a:pt x="16" y="8"/>
                    </a:lnTo>
                    <a:lnTo>
                      <a:pt x="16" y="8"/>
                    </a:lnTo>
                    <a:lnTo>
                      <a:pt x="6" y="8"/>
                    </a:lnTo>
                    <a:lnTo>
                      <a:pt x="6" y="8"/>
                    </a:lnTo>
                    <a:lnTo>
                      <a:pt x="4" y="10"/>
                    </a:lnTo>
                    <a:lnTo>
                      <a:pt x="4" y="10"/>
                    </a:lnTo>
                    <a:lnTo>
                      <a:pt x="0" y="32"/>
                    </a:lnTo>
                    <a:lnTo>
                      <a:pt x="0" y="32"/>
                    </a:lnTo>
                    <a:lnTo>
                      <a:pt x="12" y="30"/>
                    </a:lnTo>
                    <a:lnTo>
                      <a:pt x="12" y="30"/>
                    </a:lnTo>
                    <a:lnTo>
                      <a:pt x="34" y="26"/>
                    </a:lnTo>
                    <a:lnTo>
                      <a:pt x="52" y="20"/>
                    </a:lnTo>
                    <a:lnTo>
                      <a:pt x="64" y="12"/>
                    </a:lnTo>
                    <a:lnTo>
                      <a:pt x="74" y="0"/>
                    </a:lnTo>
                    <a:close/>
                  </a:path>
                </a:pathLst>
              </a:custGeom>
              <a:solidFill>
                <a:srgbClr val="7B5C4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84" name="Google Shape;1484;g2dcae107fb3_0_966"/>
              <p:cNvSpPr/>
              <p:nvPr/>
            </p:nvSpPr>
            <p:spPr>
              <a:xfrm>
                <a:off x="10456863" y="2089150"/>
                <a:ext cx="117475" cy="50800"/>
              </a:xfrm>
              <a:custGeom>
                <a:rect b="b" l="l" r="r" t="t"/>
                <a:pathLst>
                  <a:path extrusionOk="0" h="32" w="74">
                    <a:moveTo>
                      <a:pt x="74" y="0"/>
                    </a:moveTo>
                    <a:lnTo>
                      <a:pt x="74" y="0"/>
                    </a:lnTo>
                    <a:lnTo>
                      <a:pt x="62" y="4"/>
                    </a:lnTo>
                    <a:lnTo>
                      <a:pt x="62" y="4"/>
                    </a:lnTo>
                    <a:lnTo>
                      <a:pt x="44" y="8"/>
                    </a:lnTo>
                    <a:lnTo>
                      <a:pt x="44" y="8"/>
                    </a:lnTo>
                    <a:lnTo>
                      <a:pt x="30" y="10"/>
                    </a:lnTo>
                    <a:lnTo>
                      <a:pt x="30" y="10"/>
                    </a:lnTo>
                    <a:lnTo>
                      <a:pt x="16" y="8"/>
                    </a:lnTo>
                    <a:lnTo>
                      <a:pt x="16" y="8"/>
                    </a:lnTo>
                    <a:lnTo>
                      <a:pt x="6" y="8"/>
                    </a:lnTo>
                    <a:lnTo>
                      <a:pt x="6" y="8"/>
                    </a:lnTo>
                    <a:lnTo>
                      <a:pt x="4" y="10"/>
                    </a:lnTo>
                    <a:lnTo>
                      <a:pt x="4" y="10"/>
                    </a:lnTo>
                    <a:lnTo>
                      <a:pt x="0" y="32"/>
                    </a:lnTo>
                    <a:lnTo>
                      <a:pt x="0" y="32"/>
                    </a:lnTo>
                    <a:lnTo>
                      <a:pt x="12" y="30"/>
                    </a:lnTo>
                    <a:lnTo>
                      <a:pt x="12" y="30"/>
                    </a:lnTo>
                    <a:lnTo>
                      <a:pt x="34" y="26"/>
                    </a:lnTo>
                    <a:lnTo>
                      <a:pt x="52" y="20"/>
                    </a:lnTo>
                    <a:lnTo>
                      <a:pt x="64" y="12"/>
                    </a:lnTo>
                    <a:lnTo>
                      <a:pt x="7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85" name="Google Shape;1485;g2dcae107fb3_0_966"/>
              <p:cNvSpPr/>
              <p:nvPr/>
            </p:nvSpPr>
            <p:spPr>
              <a:xfrm>
                <a:off x="10399713" y="2987675"/>
                <a:ext cx="3175" cy="0"/>
              </a:xfrm>
              <a:custGeom>
                <a:rect b="b" l="l" r="r" t="t"/>
                <a:pathLst>
                  <a:path extrusionOk="0" h="120000" w="2">
                    <a:moveTo>
                      <a:pt x="0" y="0"/>
                    </a:moveTo>
                    <a:lnTo>
                      <a:pt x="0" y="0"/>
                    </a:lnTo>
                    <a:lnTo>
                      <a:pt x="0" y="0"/>
                    </a:lnTo>
                    <a:lnTo>
                      <a:pt x="0" y="0"/>
                    </a:lnTo>
                    <a:lnTo>
                      <a:pt x="0" y="0"/>
                    </a:lnTo>
                    <a:lnTo>
                      <a:pt x="2" y="0"/>
                    </a:lnTo>
                    <a:lnTo>
                      <a:pt x="0" y="0"/>
                    </a:lnTo>
                    <a:close/>
                  </a:path>
                </a:pathLst>
              </a:custGeom>
              <a:solidFill>
                <a:srgbClr val="8F70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86" name="Google Shape;1486;g2dcae107fb3_0_966"/>
              <p:cNvSpPr/>
              <p:nvPr/>
            </p:nvSpPr>
            <p:spPr>
              <a:xfrm>
                <a:off x="9834563" y="2276475"/>
                <a:ext cx="984250" cy="1031875"/>
              </a:xfrm>
              <a:custGeom>
                <a:rect b="b" l="l" r="r" t="t"/>
                <a:pathLst>
                  <a:path extrusionOk="0" h="650" w="620">
                    <a:moveTo>
                      <a:pt x="564" y="0"/>
                    </a:moveTo>
                    <a:lnTo>
                      <a:pt x="564" y="0"/>
                    </a:lnTo>
                    <a:lnTo>
                      <a:pt x="552" y="0"/>
                    </a:lnTo>
                    <a:lnTo>
                      <a:pt x="542" y="2"/>
                    </a:lnTo>
                    <a:lnTo>
                      <a:pt x="532" y="6"/>
                    </a:lnTo>
                    <a:lnTo>
                      <a:pt x="522" y="10"/>
                    </a:lnTo>
                    <a:lnTo>
                      <a:pt x="514" y="18"/>
                    </a:lnTo>
                    <a:lnTo>
                      <a:pt x="506" y="26"/>
                    </a:lnTo>
                    <a:lnTo>
                      <a:pt x="502" y="36"/>
                    </a:lnTo>
                    <a:lnTo>
                      <a:pt x="498" y="48"/>
                    </a:lnTo>
                    <a:lnTo>
                      <a:pt x="498" y="50"/>
                    </a:lnTo>
                    <a:lnTo>
                      <a:pt x="498" y="50"/>
                    </a:lnTo>
                    <a:lnTo>
                      <a:pt x="496" y="58"/>
                    </a:lnTo>
                    <a:lnTo>
                      <a:pt x="496" y="58"/>
                    </a:lnTo>
                    <a:lnTo>
                      <a:pt x="490" y="82"/>
                    </a:lnTo>
                    <a:lnTo>
                      <a:pt x="490" y="82"/>
                    </a:lnTo>
                    <a:lnTo>
                      <a:pt x="480" y="122"/>
                    </a:lnTo>
                    <a:lnTo>
                      <a:pt x="480" y="122"/>
                    </a:lnTo>
                    <a:lnTo>
                      <a:pt x="468" y="172"/>
                    </a:lnTo>
                    <a:lnTo>
                      <a:pt x="468" y="172"/>
                    </a:lnTo>
                    <a:lnTo>
                      <a:pt x="450" y="230"/>
                    </a:lnTo>
                    <a:lnTo>
                      <a:pt x="450" y="230"/>
                    </a:lnTo>
                    <a:lnTo>
                      <a:pt x="428" y="294"/>
                    </a:lnTo>
                    <a:lnTo>
                      <a:pt x="428" y="294"/>
                    </a:lnTo>
                    <a:lnTo>
                      <a:pt x="416" y="326"/>
                    </a:lnTo>
                    <a:lnTo>
                      <a:pt x="402" y="360"/>
                    </a:lnTo>
                    <a:lnTo>
                      <a:pt x="402" y="360"/>
                    </a:lnTo>
                    <a:lnTo>
                      <a:pt x="388" y="392"/>
                    </a:lnTo>
                    <a:lnTo>
                      <a:pt x="370" y="424"/>
                    </a:lnTo>
                    <a:lnTo>
                      <a:pt x="362" y="440"/>
                    </a:lnTo>
                    <a:lnTo>
                      <a:pt x="358" y="444"/>
                    </a:lnTo>
                    <a:lnTo>
                      <a:pt x="360" y="444"/>
                    </a:lnTo>
                    <a:lnTo>
                      <a:pt x="360" y="444"/>
                    </a:lnTo>
                    <a:lnTo>
                      <a:pt x="364" y="440"/>
                    </a:lnTo>
                    <a:lnTo>
                      <a:pt x="366" y="440"/>
                    </a:lnTo>
                    <a:lnTo>
                      <a:pt x="366" y="440"/>
                    </a:lnTo>
                    <a:lnTo>
                      <a:pt x="366" y="440"/>
                    </a:lnTo>
                    <a:lnTo>
                      <a:pt x="368" y="438"/>
                    </a:lnTo>
                    <a:lnTo>
                      <a:pt x="368" y="438"/>
                    </a:lnTo>
                    <a:lnTo>
                      <a:pt x="366" y="440"/>
                    </a:lnTo>
                    <a:lnTo>
                      <a:pt x="364" y="440"/>
                    </a:lnTo>
                    <a:lnTo>
                      <a:pt x="364" y="440"/>
                    </a:lnTo>
                    <a:lnTo>
                      <a:pt x="362" y="444"/>
                    </a:lnTo>
                    <a:lnTo>
                      <a:pt x="362" y="444"/>
                    </a:lnTo>
                    <a:lnTo>
                      <a:pt x="358" y="446"/>
                    </a:lnTo>
                    <a:lnTo>
                      <a:pt x="356" y="448"/>
                    </a:lnTo>
                    <a:lnTo>
                      <a:pt x="356" y="448"/>
                    </a:lnTo>
                    <a:lnTo>
                      <a:pt x="354" y="452"/>
                    </a:lnTo>
                    <a:lnTo>
                      <a:pt x="354" y="450"/>
                    </a:lnTo>
                    <a:lnTo>
                      <a:pt x="356" y="446"/>
                    </a:lnTo>
                    <a:lnTo>
                      <a:pt x="358" y="444"/>
                    </a:lnTo>
                    <a:lnTo>
                      <a:pt x="358" y="444"/>
                    </a:lnTo>
                    <a:lnTo>
                      <a:pt x="344" y="450"/>
                    </a:lnTo>
                    <a:lnTo>
                      <a:pt x="344" y="450"/>
                    </a:lnTo>
                    <a:lnTo>
                      <a:pt x="276" y="480"/>
                    </a:lnTo>
                    <a:lnTo>
                      <a:pt x="276" y="480"/>
                    </a:lnTo>
                    <a:lnTo>
                      <a:pt x="210" y="506"/>
                    </a:lnTo>
                    <a:lnTo>
                      <a:pt x="210" y="506"/>
                    </a:lnTo>
                    <a:lnTo>
                      <a:pt x="152" y="532"/>
                    </a:lnTo>
                    <a:lnTo>
                      <a:pt x="152" y="532"/>
                    </a:lnTo>
                    <a:lnTo>
                      <a:pt x="64" y="570"/>
                    </a:lnTo>
                    <a:lnTo>
                      <a:pt x="64" y="570"/>
                    </a:lnTo>
                    <a:lnTo>
                      <a:pt x="40" y="582"/>
                    </a:lnTo>
                    <a:lnTo>
                      <a:pt x="40" y="582"/>
                    </a:lnTo>
                    <a:lnTo>
                      <a:pt x="30" y="586"/>
                    </a:lnTo>
                    <a:lnTo>
                      <a:pt x="6" y="598"/>
                    </a:lnTo>
                    <a:lnTo>
                      <a:pt x="6" y="598"/>
                    </a:lnTo>
                    <a:lnTo>
                      <a:pt x="2" y="602"/>
                    </a:lnTo>
                    <a:lnTo>
                      <a:pt x="0" y="604"/>
                    </a:lnTo>
                    <a:lnTo>
                      <a:pt x="0" y="608"/>
                    </a:lnTo>
                    <a:lnTo>
                      <a:pt x="2" y="610"/>
                    </a:lnTo>
                    <a:lnTo>
                      <a:pt x="10" y="618"/>
                    </a:lnTo>
                    <a:lnTo>
                      <a:pt x="16" y="628"/>
                    </a:lnTo>
                    <a:lnTo>
                      <a:pt x="16" y="628"/>
                    </a:lnTo>
                    <a:lnTo>
                      <a:pt x="16" y="634"/>
                    </a:lnTo>
                    <a:lnTo>
                      <a:pt x="16" y="638"/>
                    </a:lnTo>
                    <a:lnTo>
                      <a:pt x="10" y="646"/>
                    </a:lnTo>
                    <a:lnTo>
                      <a:pt x="6" y="650"/>
                    </a:lnTo>
                    <a:lnTo>
                      <a:pt x="6" y="650"/>
                    </a:lnTo>
                    <a:lnTo>
                      <a:pt x="8" y="650"/>
                    </a:lnTo>
                    <a:lnTo>
                      <a:pt x="8" y="650"/>
                    </a:lnTo>
                    <a:lnTo>
                      <a:pt x="60" y="644"/>
                    </a:lnTo>
                    <a:lnTo>
                      <a:pt x="60" y="644"/>
                    </a:lnTo>
                    <a:lnTo>
                      <a:pt x="86" y="640"/>
                    </a:lnTo>
                    <a:lnTo>
                      <a:pt x="86" y="640"/>
                    </a:lnTo>
                    <a:lnTo>
                      <a:pt x="128" y="632"/>
                    </a:lnTo>
                    <a:lnTo>
                      <a:pt x="180" y="620"/>
                    </a:lnTo>
                    <a:lnTo>
                      <a:pt x="180" y="620"/>
                    </a:lnTo>
                    <a:lnTo>
                      <a:pt x="244" y="604"/>
                    </a:lnTo>
                    <a:lnTo>
                      <a:pt x="244" y="604"/>
                    </a:lnTo>
                    <a:lnTo>
                      <a:pt x="312" y="586"/>
                    </a:lnTo>
                    <a:lnTo>
                      <a:pt x="312" y="586"/>
                    </a:lnTo>
                    <a:lnTo>
                      <a:pt x="350" y="574"/>
                    </a:lnTo>
                    <a:lnTo>
                      <a:pt x="388" y="562"/>
                    </a:lnTo>
                    <a:lnTo>
                      <a:pt x="388" y="562"/>
                    </a:lnTo>
                    <a:lnTo>
                      <a:pt x="408" y="554"/>
                    </a:lnTo>
                    <a:lnTo>
                      <a:pt x="408" y="554"/>
                    </a:lnTo>
                    <a:lnTo>
                      <a:pt x="420" y="550"/>
                    </a:lnTo>
                    <a:lnTo>
                      <a:pt x="420" y="550"/>
                    </a:lnTo>
                    <a:lnTo>
                      <a:pt x="428" y="546"/>
                    </a:lnTo>
                    <a:lnTo>
                      <a:pt x="428" y="546"/>
                    </a:lnTo>
                    <a:lnTo>
                      <a:pt x="432" y="542"/>
                    </a:lnTo>
                    <a:lnTo>
                      <a:pt x="436" y="540"/>
                    </a:lnTo>
                    <a:lnTo>
                      <a:pt x="438" y="540"/>
                    </a:lnTo>
                    <a:lnTo>
                      <a:pt x="438" y="540"/>
                    </a:lnTo>
                    <a:lnTo>
                      <a:pt x="442" y="536"/>
                    </a:lnTo>
                    <a:lnTo>
                      <a:pt x="442" y="536"/>
                    </a:lnTo>
                    <a:lnTo>
                      <a:pt x="446" y="532"/>
                    </a:lnTo>
                    <a:lnTo>
                      <a:pt x="448" y="530"/>
                    </a:lnTo>
                    <a:lnTo>
                      <a:pt x="448" y="530"/>
                    </a:lnTo>
                    <a:lnTo>
                      <a:pt x="450" y="528"/>
                    </a:lnTo>
                    <a:lnTo>
                      <a:pt x="450" y="528"/>
                    </a:lnTo>
                    <a:lnTo>
                      <a:pt x="452" y="526"/>
                    </a:lnTo>
                    <a:lnTo>
                      <a:pt x="452" y="526"/>
                    </a:lnTo>
                    <a:lnTo>
                      <a:pt x="454" y="524"/>
                    </a:lnTo>
                    <a:lnTo>
                      <a:pt x="456" y="522"/>
                    </a:lnTo>
                    <a:lnTo>
                      <a:pt x="458" y="516"/>
                    </a:lnTo>
                    <a:lnTo>
                      <a:pt x="464" y="508"/>
                    </a:lnTo>
                    <a:lnTo>
                      <a:pt x="476" y="490"/>
                    </a:lnTo>
                    <a:lnTo>
                      <a:pt x="476" y="490"/>
                    </a:lnTo>
                    <a:lnTo>
                      <a:pt x="500" y="452"/>
                    </a:lnTo>
                    <a:lnTo>
                      <a:pt x="520" y="414"/>
                    </a:lnTo>
                    <a:lnTo>
                      <a:pt x="520" y="414"/>
                    </a:lnTo>
                    <a:lnTo>
                      <a:pt x="536" y="378"/>
                    </a:lnTo>
                    <a:lnTo>
                      <a:pt x="552" y="340"/>
                    </a:lnTo>
                    <a:lnTo>
                      <a:pt x="552" y="340"/>
                    </a:lnTo>
                    <a:lnTo>
                      <a:pt x="566" y="304"/>
                    </a:lnTo>
                    <a:lnTo>
                      <a:pt x="576" y="270"/>
                    </a:lnTo>
                    <a:lnTo>
                      <a:pt x="576" y="270"/>
                    </a:lnTo>
                    <a:lnTo>
                      <a:pt x="586" y="236"/>
                    </a:lnTo>
                    <a:lnTo>
                      <a:pt x="594" y="204"/>
                    </a:lnTo>
                    <a:lnTo>
                      <a:pt x="594" y="204"/>
                    </a:lnTo>
                    <a:lnTo>
                      <a:pt x="606" y="150"/>
                    </a:lnTo>
                    <a:lnTo>
                      <a:pt x="606" y="150"/>
                    </a:lnTo>
                    <a:lnTo>
                      <a:pt x="614" y="106"/>
                    </a:lnTo>
                    <a:lnTo>
                      <a:pt x="614" y="106"/>
                    </a:lnTo>
                    <a:lnTo>
                      <a:pt x="618" y="78"/>
                    </a:lnTo>
                    <a:lnTo>
                      <a:pt x="618" y="78"/>
                    </a:lnTo>
                    <a:lnTo>
                      <a:pt x="618" y="68"/>
                    </a:lnTo>
                    <a:lnTo>
                      <a:pt x="618" y="68"/>
                    </a:lnTo>
                    <a:lnTo>
                      <a:pt x="620" y="54"/>
                    </a:lnTo>
                    <a:lnTo>
                      <a:pt x="616" y="42"/>
                    </a:lnTo>
                    <a:lnTo>
                      <a:pt x="612" y="32"/>
                    </a:lnTo>
                    <a:lnTo>
                      <a:pt x="606" y="22"/>
                    </a:lnTo>
                    <a:lnTo>
                      <a:pt x="598" y="14"/>
                    </a:lnTo>
                    <a:lnTo>
                      <a:pt x="588" y="6"/>
                    </a:lnTo>
                    <a:lnTo>
                      <a:pt x="576" y="2"/>
                    </a:lnTo>
                    <a:lnTo>
                      <a:pt x="564" y="0"/>
                    </a:lnTo>
                    <a:close/>
                  </a:path>
                </a:pathLst>
              </a:custGeom>
              <a:solidFill>
                <a:srgbClr val="8F70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87" name="Google Shape;1487;g2dcae107fb3_0_966"/>
              <p:cNvSpPr/>
              <p:nvPr/>
            </p:nvSpPr>
            <p:spPr>
              <a:xfrm>
                <a:off x="9834563" y="2276475"/>
                <a:ext cx="984250" cy="1031875"/>
              </a:xfrm>
              <a:custGeom>
                <a:rect b="b" l="l" r="r" t="t"/>
                <a:pathLst>
                  <a:path extrusionOk="0" h="650" w="620">
                    <a:moveTo>
                      <a:pt x="564" y="0"/>
                    </a:moveTo>
                    <a:lnTo>
                      <a:pt x="564" y="0"/>
                    </a:lnTo>
                    <a:lnTo>
                      <a:pt x="552" y="0"/>
                    </a:lnTo>
                    <a:lnTo>
                      <a:pt x="542" y="2"/>
                    </a:lnTo>
                    <a:lnTo>
                      <a:pt x="532" y="6"/>
                    </a:lnTo>
                    <a:lnTo>
                      <a:pt x="522" y="10"/>
                    </a:lnTo>
                    <a:lnTo>
                      <a:pt x="514" y="18"/>
                    </a:lnTo>
                    <a:lnTo>
                      <a:pt x="506" y="26"/>
                    </a:lnTo>
                    <a:lnTo>
                      <a:pt x="502" y="36"/>
                    </a:lnTo>
                    <a:lnTo>
                      <a:pt x="498" y="48"/>
                    </a:lnTo>
                    <a:lnTo>
                      <a:pt x="498" y="50"/>
                    </a:lnTo>
                    <a:lnTo>
                      <a:pt x="498" y="50"/>
                    </a:lnTo>
                    <a:lnTo>
                      <a:pt x="496" y="58"/>
                    </a:lnTo>
                    <a:lnTo>
                      <a:pt x="496" y="58"/>
                    </a:lnTo>
                    <a:lnTo>
                      <a:pt x="490" y="82"/>
                    </a:lnTo>
                    <a:lnTo>
                      <a:pt x="490" y="82"/>
                    </a:lnTo>
                    <a:lnTo>
                      <a:pt x="480" y="122"/>
                    </a:lnTo>
                    <a:lnTo>
                      <a:pt x="480" y="122"/>
                    </a:lnTo>
                    <a:lnTo>
                      <a:pt x="468" y="172"/>
                    </a:lnTo>
                    <a:lnTo>
                      <a:pt x="468" y="172"/>
                    </a:lnTo>
                    <a:lnTo>
                      <a:pt x="450" y="230"/>
                    </a:lnTo>
                    <a:lnTo>
                      <a:pt x="450" y="230"/>
                    </a:lnTo>
                    <a:lnTo>
                      <a:pt x="428" y="294"/>
                    </a:lnTo>
                    <a:lnTo>
                      <a:pt x="428" y="294"/>
                    </a:lnTo>
                    <a:lnTo>
                      <a:pt x="416" y="326"/>
                    </a:lnTo>
                    <a:lnTo>
                      <a:pt x="402" y="360"/>
                    </a:lnTo>
                    <a:lnTo>
                      <a:pt x="402" y="360"/>
                    </a:lnTo>
                    <a:lnTo>
                      <a:pt x="388" y="392"/>
                    </a:lnTo>
                    <a:lnTo>
                      <a:pt x="370" y="424"/>
                    </a:lnTo>
                    <a:lnTo>
                      <a:pt x="362" y="440"/>
                    </a:lnTo>
                    <a:lnTo>
                      <a:pt x="358" y="444"/>
                    </a:lnTo>
                    <a:lnTo>
                      <a:pt x="360" y="444"/>
                    </a:lnTo>
                    <a:lnTo>
                      <a:pt x="360" y="444"/>
                    </a:lnTo>
                    <a:lnTo>
                      <a:pt x="364" y="440"/>
                    </a:lnTo>
                    <a:lnTo>
                      <a:pt x="366" y="440"/>
                    </a:lnTo>
                    <a:lnTo>
                      <a:pt x="366" y="440"/>
                    </a:lnTo>
                    <a:lnTo>
                      <a:pt x="366" y="440"/>
                    </a:lnTo>
                    <a:lnTo>
                      <a:pt x="368" y="438"/>
                    </a:lnTo>
                    <a:lnTo>
                      <a:pt x="368" y="438"/>
                    </a:lnTo>
                    <a:lnTo>
                      <a:pt x="366" y="440"/>
                    </a:lnTo>
                    <a:lnTo>
                      <a:pt x="364" y="440"/>
                    </a:lnTo>
                    <a:lnTo>
                      <a:pt x="364" y="440"/>
                    </a:lnTo>
                    <a:lnTo>
                      <a:pt x="362" y="444"/>
                    </a:lnTo>
                    <a:lnTo>
                      <a:pt x="362" y="444"/>
                    </a:lnTo>
                    <a:lnTo>
                      <a:pt x="358" y="446"/>
                    </a:lnTo>
                    <a:lnTo>
                      <a:pt x="356" y="448"/>
                    </a:lnTo>
                    <a:lnTo>
                      <a:pt x="356" y="448"/>
                    </a:lnTo>
                    <a:lnTo>
                      <a:pt x="354" y="452"/>
                    </a:lnTo>
                    <a:lnTo>
                      <a:pt x="354" y="450"/>
                    </a:lnTo>
                    <a:lnTo>
                      <a:pt x="356" y="446"/>
                    </a:lnTo>
                    <a:lnTo>
                      <a:pt x="358" y="444"/>
                    </a:lnTo>
                    <a:lnTo>
                      <a:pt x="358" y="444"/>
                    </a:lnTo>
                    <a:lnTo>
                      <a:pt x="344" y="450"/>
                    </a:lnTo>
                    <a:lnTo>
                      <a:pt x="344" y="450"/>
                    </a:lnTo>
                    <a:lnTo>
                      <a:pt x="276" y="480"/>
                    </a:lnTo>
                    <a:lnTo>
                      <a:pt x="276" y="480"/>
                    </a:lnTo>
                    <a:lnTo>
                      <a:pt x="210" y="506"/>
                    </a:lnTo>
                    <a:lnTo>
                      <a:pt x="210" y="506"/>
                    </a:lnTo>
                    <a:lnTo>
                      <a:pt x="152" y="532"/>
                    </a:lnTo>
                    <a:lnTo>
                      <a:pt x="152" y="532"/>
                    </a:lnTo>
                    <a:lnTo>
                      <a:pt x="64" y="570"/>
                    </a:lnTo>
                    <a:lnTo>
                      <a:pt x="64" y="570"/>
                    </a:lnTo>
                    <a:lnTo>
                      <a:pt x="40" y="582"/>
                    </a:lnTo>
                    <a:lnTo>
                      <a:pt x="40" y="582"/>
                    </a:lnTo>
                    <a:lnTo>
                      <a:pt x="30" y="586"/>
                    </a:lnTo>
                    <a:lnTo>
                      <a:pt x="6" y="598"/>
                    </a:lnTo>
                    <a:lnTo>
                      <a:pt x="6" y="598"/>
                    </a:lnTo>
                    <a:lnTo>
                      <a:pt x="2" y="602"/>
                    </a:lnTo>
                    <a:lnTo>
                      <a:pt x="0" y="604"/>
                    </a:lnTo>
                    <a:lnTo>
                      <a:pt x="0" y="608"/>
                    </a:lnTo>
                    <a:lnTo>
                      <a:pt x="2" y="610"/>
                    </a:lnTo>
                    <a:lnTo>
                      <a:pt x="10" y="618"/>
                    </a:lnTo>
                    <a:lnTo>
                      <a:pt x="16" y="628"/>
                    </a:lnTo>
                    <a:lnTo>
                      <a:pt x="16" y="628"/>
                    </a:lnTo>
                    <a:lnTo>
                      <a:pt x="16" y="634"/>
                    </a:lnTo>
                    <a:lnTo>
                      <a:pt x="16" y="638"/>
                    </a:lnTo>
                    <a:lnTo>
                      <a:pt x="10" y="646"/>
                    </a:lnTo>
                    <a:lnTo>
                      <a:pt x="6" y="650"/>
                    </a:lnTo>
                    <a:lnTo>
                      <a:pt x="6" y="650"/>
                    </a:lnTo>
                    <a:lnTo>
                      <a:pt x="8" y="650"/>
                    </a:lnTo>
                    <a:lnTo>
                      <a:pt x="8" y="650"/>
                    </a:lnTo>
                    <a:lnTo>
                      <a:pt x="60" y="644"/>
                    </a:lnTo>
                    <a:lnTo>
                      <a:pt x="60" y="644"/>
                    </a:lnTo>
                    <a:lnTo>
                      <a:pt x="86" y="640"/>
                    </a:lnTo>
                    <a:lnTo>
                      <a:pt x="86" y="640"/>
                    </a:lnTo>
                    <a:lnTo>
                      <a:pt x="128" y="632"/>
                    </a:lnTo>
                    <a:lnTo>
                      <a:pt x="180" y="620"/>
                    </a:lnTo>
                    <a:lnTo>
                      <a:pt x="180" y="620"/>
                    </a:lnTo>
                    <a:lnTo>
                      <a:pt x="244" y="604"/>
                    </a:lnTo>
                    <a:lnTo>
                      <a:pt x="244" y="604"/>
                    </a:lnTo>
                    <a:lnTo>
                      <a:pt x="312" y="586"/>
                    </a:lnTo>
                    <a:lnTo>
                      <a:pt x="312" y="586"/>
                    </a:lnTo>
                    <a:lnTo>
                      <a:pt x="350" y="574"/>
                    </a:lnTo>
                    <a:lnTo>
                      <a:pt x="388" y="562"/>
                    </a:lnTo>
                    <a:lnTo>
                      <a:pt x="388" y="562"/>
                    </a:lnTo>
                    <a:lnTo>
                      <a:pt x="408" y="554"/>
                    </a:lnTo>
                    <a:lnTo>
                      <a:pt x="408" y="554"/>
                    </a:lnTo>
                    <a:lnTo>
                      <a:pt x="420" y="550"/>
                    </a:lnTo>
                    <a:lnTo>
                      <a:pt x="420" y="550"/>
                    </a:lnTo>
                    <a:lnTo>
                      <a:pt x="428" y="546"/>
                    </a:lnTo>
                    <a:lnTo>
                      <a:pt x="428" y="546"/>
                    </a:lnTo>
                    <a:lnTo>
                      <a:pt x="432" y="542"/>
                    </a:lnTo>
                    <a:lnTo>
                      <a:pt x="436" y="540"/>
                    </a:lnTo>
                    <a:lnTo>
                      <a:pt x="438" y="540"/>
                    </a:lnTo>
                    <a:lnTo>
                      <a:pt x="438" y="540"/>
                    </a:lnTo>
                    <a:lnTo>
                      <a:pt x="442" y="536"/>
                    </a:lnTo>
                    <a:lnTo>
                      <a:pt x="442" y="536"/>
                    </a:lnTo>
                    <a:lnTo>
                      <a:pt x="446" y="532"/>
                    </a:lnTo>
                    <a:lnTo>
                      <a:pt x="448" y="530"/>
                    </a:lnTo>
                    <a:lnTo>
                      <a:pt x="448" y="530"/>
                    </a:lnTo>
                    <a:lnTo>
                      <a:pt x="450" y="528"/>
                    </a:lnTo>
                    <a:lnTo>
                      <a:pt x="450" y="528"/>
                    </a:lnTo>
                    <a:lnTo>
                      <a:pt x="452" y="526"/>
                    </a:lnTo>
                    <a:lnTo>
                      <a:pt x="452" y="526"/>
                    </a:lnTo>
                    <a:lnTo>
                      <a:pt x="454" y="524"/>
                    </a:lnTo>
                    <a:lnTo>
                      <a:pt x="456" y="522"/>
                    </a:lnTo>
                    <a:lnTo>
                      <a:pt x="458" y="516"/>
                    </a:lnTo>
                    <a:lnTo>
                      <a:pt x="464" y="508"/>
                    </a:lnTo>
                    <a:lnTo>
                      <a:pt x="476" y="490"/>
                    </a:lnTo>
                    <a:lnTo>
                      <a:pt x="476" y="490"/>
                    </a:lnTo>
                    <a:lnTo>
                      <a:pt x="500" y="452"/>
                    </a:lnTo>
                    <a:lnTo>
                      <a:pt x="520" y="414"/>
                    </a:lnTo>
                    <a:lnTo>
                      <a:pt x="520" y="414"/>
                    </a:lnTo>
                    <a:lnTo>
                      <a:pt x="536" y="378"/>
                    </a:lnTo>
                    <a:lnTo>
                      <a:pt x="552" y="340"/>
                    </a:lnTo>
                    <a:lnTo>
                      <a:pt x="552" y="340"/>
                    </a:lnTo>
                    <a:lnTo>
                      <a:pt x="566" y="304"/>
                    </a:lnTo>
                    <a:lnTo>
                      <a:pt x="576" y="270"/>
                    </a:lnTo>
                    <a:lnTo>
                      <a:pt x="576" y="270"/>
                    </a:lnTo>
                    <a:lnTo>
                      <a:pt x="586" y="236"/>
                    </a:lnTo>
                    <a:lnTo>
                      <a:pt x="594" y="204"/>
                    </a:lnTo>
                    <a:lnTo>
                      <a:pt x="594" y="204"/>
                    </a:lnTo>
                    <a:lnTo>
                      <a:pt x="606" y="150"/>
                    </a:lnTo>
                    <a:lnTo>
                      <a:pt x="606" y="150"/>
                    </a:lnTo>
                    <a:lnTo>
                      <a:pt x="614" y="106"/>
                    </a:lnTo>
                    <a:lnTo>
                      <a:pt x="614" y="106"/>
                    </a:lnTo>
                    <a:lnTo>
                      <a:pt x="618" y="78"/>
                    </a:lnTo>
                    <a:lnTo>
                      <a:pt x="618" y="78"/>
                    </a:lnTo>
                    <a:lnTo>
                      <a:pt x="618" y="68"/>
                    </a:lnTo>
                    <a:lnTo>
                      <a:pt x="618" y="68"/>
                    </a:lnTo>
                    <a:lnTo>
                      <a:pt x="620" y="54"/>
                    </a:lnTo>
                    <a:lnTo>
                      <a:pt x="616" y="42"/>
                    </a:lnTo>
                    <a:lnTo>
                      <a:pt x="612" y="32"/>
                    </a:lnTo>
                    <a:lnTo>
                      <a:pt x="606" y="22"/>
                    </a:lnTo>
                    <a:lnTo>
                      <a:pt x="598" y="14"/>
                    </a:lnTo>
                    <a:lnTo>
                      <a:pt x="588" y="6"/>
                    </a:lnTo>
                    <a:lnTo>
                      <a:pt x="576" y="2"/>
                    </a:lnTo>
                    <a:lnTo>
                      <a:pt x="56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88" name="Google Shape;1488;g2dcae107fb3_0_966"/>
              <p:cNvSpPr/>
              <p:nvPr/>
            </p:nvSpPr>
            <p:spPr>
              <a:xfrm>
                <a:off x="10396538" y="2974975"/>
                <a:ext cx="15875" cy="19050"/>
              </a:xfrm>
              <a:custGeom>
                <a:rect b="b" l="l" r="r" t="t"/>
                <a:pathLst>
                  <a:path extrusionOk="0" h="12" w="10">
                    <a:moveTo>
                      <a:pt x="0" y="10"/>
                    </a:moveTo>
                    <a:lnTo>
                      <a:pt x="0" y="12"/>
                    </a:lnTo>
                    <a:lnTo>
                      <a:pt x="0" y="12"/>
                    </a:lnTo>
                    <a:lnTo>
                      <a:pt x="2" y="8"/>
                    </a:lnTo>
                    <a:lnTo>
                      <a:pt x="2" y="8"/>
                    </a:lnTo>
                    <a:lnTo>
                      <a:pt x="2" y="8"/>
                    </a:lnTo>
                    <a:lnTo>
                      <a:pt x="2" y="8"/>
                    </a:lnTo>
                    <a:lnTo>
                      <a:pt x="2" y="8"/>
                    </a:lnTo>
                    <a:lnTo>
                      <a:pt x="4" y="8"/>
                    </a:lnTo>
                    <a:lnTo>
                      <a:pt x="2" y="8"/>
                    </a:lnTo>
                    <a:lnTo>
                      <a:pt x="4" y="6"/>
                    </a:lnTo>
                    <a:lnTo>
                      <a:pt x="4" y="6"/>
                    </a:lnTo>
                    <a:lnTo>
                      <a:pt x="8" y="4"/>
                    </a:lnTo>
                    <a:lnTo>
                      <a:pt x="8" y="4"/>
                    </a:lnTo>
                    <a:lnTo>
                      <a:pt x="10" y="0"/>
                    </a:lnTo>
                    <a:lnTo>
                      <a:pt x="10" y="0"/>
                    </a:lnTo>
                    <a:lnTo>
                      <a:pt x="6" y="4"/>
                    </a:lnTo>
                    <a:lnTo>
                      <a:pt x="4" y="4"/>
                    </a:lnTo>
                    <a:lnTo>
                      <a:pt x="2" y="6"/>
                    </a:lnTo>
                    <a:lnTo>
                      <a:pt x="0" y="10"/>
                    </a:lnTo>
                    <a:close/>
                  </a:path>
                </a:pathLst>
              </a:custGeom>
              <a:solidFill>
                <a:srgbClr val="8F70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89" name="Google Shape;1489;g2dcae107fb3_0_966"/>
              <p:cNvSpPr/>
              <p:nvPr/>
            </p:nvSpPr>
            <p:spPr>
              <a:xfrm>
                <a:off x="10536238" y="2667000"/>
                <a:ext cx="6350" cy="12700"/>
              </a:xfrm>
              <a:custGeom>
                <a:rect b="b" l="l" r="r" t="t"/>
                <a:pathLst>
                  <a:path extrusionOk="0" h="8" w="4">
                    <a:moveTo>
                      <a:pt x="4" y="0"/>
                    </a:moveTo>
                    <a:lnTo>
                      <a:pt x="4" y="0"/>
                    </a:lnTo>
                    <a:lnTo>
                      <a:pt x="0" y="8"/>
                    </a:lnTo>
                    <a:lnTo>
                      <a:pt x="0" y="8"/>
                    </a:lnTo>
                    <a:lnTo>
                      <a:pt x="0" y="8"/>
                    </a:lnTo>
                    <a:lnTo>
                      <a:pt x="0" y="8"/>
                    </a:lnTo>
                    <a:lnTo>
                      <a:pt x="4" y="0"/>
                    </a:lnTo>
                    <a:lnTo>
                      <a:pt x="4" y="0"/>
                    </a:lnTo>
                    <a:lnTo>
                      <a:pt x="4" y="0"/>
                    </a:lnTo>
                    <a:close/>
                  </a:path>
                </a:pathLst>
              </a:custGeom>
              <a:solidFill>
                <a:srgbClr val="D04F6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90" name="Google Shape;1490;g2dcae107fb3_0_966"/>
              <p:cNvSpPr/>
              <p:nvPr/>
            </p:nvSpPr>
            <p:spPr>
              <a:xfrm>
                <a:off x="10536238" y="2667000"/>
                <a:ext cx="6350" cy="12700"/>
              </a:xfrm>
              <a:custGeom>
                <a:rect b="b" l="l" r="r" t="t"/>
                <a:pathLst>
                  <a:path extrusionOk="0" h="8" w="4">
                    <a:moveTo>
                      <a:pt x="4" y="0"/>
                    </a:moveTo>
                    <a:lnTo>
                      <a:pt x="4" y="0"/>
                    </a:lnTo>
                    <a:lnTo>
                      <a:pt x="0" y="8"/>
                    </a:lnTo>
                    <a:lnTo>
                      <a:pt x="0" y="8"/>
                    </a:lnTo>
                    <a:lnTo>
                      <a:pt x="0" y="8"/>
                    </a:lnTo>
                    <a:lnTo>
                      <a:pt x="0" y="8"/>
                    </a:lnTo>
                    <a:lnTo>
                      <a:pt x="4" y="0"/>
                    </a:lnTo>
                    <a:lnTo>
                      <a:pt x="4" y="0"/>
                    </a:lnTo>
                    <a:lnTo>
                      <a:pt x="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91" name="Google Shape;1491;g2dcae107fb3_0_966"/>
              <p:cNvSpPr/>
              <p:nvPr/>
            </p:nvSpPr>
            <p:spPr>
              <a:xfrm>
                <a:off x="10164763" y="2667000"/>
                <a:ext cx="577850" cy="584200"/>
              </a:xfrm>
              <a:custGeom>
                <a:rect b="b" l="l" r="r" t="t"/>
                <a:pathLst>
                  <a:path extrusionOk="0" h="368" w="364">
                    <a:moveTo>
                      <a:pt x="238" y="0"/>
                    </a:moveTo>
                    <a:lnTo>
                      <a:pt x="238" y="0"/>
                    </a:lnTo>
                    <a:lnTo>
                      <a:pt x="234" y="8"/>
                    </a:lnTo>
                    <a:lnTo>
                      <a:pt x="234" y="8"/>
                    </a:lnTo>
                    <a:lnTo>
                      <a:pt x="244" y="12"/>
                    </a:lnTo>
                    <a:lnTo>
                      <a:pt x="252" y="16"/>
                    </a:lnTo>
                    <a:lnTo>
                      <a:pt x="260" y="24"/>
                    </a:lnTo>
                    <a:lnTo>
                      <a:pt x="266" y="30"/>
                    </a:lnTo>
                    <a:lnTo>
                      <a:pt x="272" y="38"/>
                    </a:lnTo>
                    <a:lnTo>
                      <a:pt x="276" y="48"/>
                    </a:lnTo>
                    <a:lnTo>
                      <a:pt x="278" y="60"/>
                    </a:lnTo>
                    <a:lnTo>
                      <a:pt x="280" y="72"/>
                    </a:lnTo>
                    <a:lnTo>
                      <a:pt x="280" y="72"/>
                    </a:lnTo>
                    <a:lnTo>
                      <a:pt x="280" y="96"/>
                    </a:lnTo>
                    <a:lnTo>
                      <a:pt x="276" y="120"/>
                    </a:lnTo>
                    <a:lnTo>
                      <a:pt x="270" y="140"/>
                    </a:lnTo>
                    <a:lnTo>
                      <a:pt x="262" y="162"/>
                    </a:lnTo>
                    <a:lnTo>
                      <a:pt x="252" y="180"/>
                    </a:lnTo>
                    <a:lnTo>
                      <a:pt x="240" y="198"/>
                    </a:lnTo>
                    <a:lnTo>
                      <a:pt x="226" y="216"/>
                    </a:lnTo>
                    <a:lnTo>
                      <a:pt x="212" y="232"/>
                    </a:lnTo>
                    <a:lnTo>
                      <a:pt x="196" y="246"/>
                    </a:lnTo>
                    <a:lnTo>
                      <a:pt x="178" y="260"/>
                    </a:lnTo>
                    <a:lnTo>
                      <a:pt x="140" y="286"/>
                    </a:lnTo>
                    <a:lnTo>
                      <a:pt x="102" y="312"/>
                    </a:lnTo>
                    <a:lnTo>
                      <a:pt x="62" y="334"/>
                    </a:lnTo>
                    <a:lnTo>
                      <a:pt x="62" y="334"/>
                    </a:lnTo>
                    <a:lnTo>
                      <a:pt x="0" y="368"/>
                    </a:lnTo>
                    <a:lnTo>
                      <a:pt x="0" y="368"/>
                    </a:lnTo>
                    <a:lnTo>
                      <a:pt x="36" y="358"/>
                    </a:lnTo>
                    <a:lnTo>
                      <a:pt x="36" y="358"/>
                    </a:lnTo>
                    <a:lnTo>
                      <a:pt x="104" y="340"/>
                    </a:lnTo>
                    <a:lnTo>
                      <a:pt x="104" y="340"/>
                    </a:lnTo>
                    <a:lnTo>
                      <a:pt x="142" y="328"/>
                    </a:lnTo>
                    <a:lnTo>
                      <a:pt x="180" y="316"/>
                    </a:lnTo>
                    <a:lnTo>
                      <a:pt x="180" y="316"/>
                    </a:lnTo>
                    <a:lnTo>
                      <a:pt x="200" y="308"/>
                    </a:lnTo>
                    <a:lnTo>
                      <a:pt x="200" y="308"/>
                    </a:lnTo>
                    <a:lnTo>
                      <a:pt x="212" y="304"/>
                    </a:lnTo>
                    <a:lnTo>
                      <a:pt x="212" y="304"/>
                    </a:lnTo>
                    <a:lnTo>
                      <a:pt x="220" y="300"/>
                    </a:lnTo>
                    <a:lnTo>
                      <a:pt x="220" y="300"/>
                    </a:lnTo>
                    <a:lnTo>
                      <a:pt x="224" y="296"/>
                    </a:lnTo>
                    <a:lnTo>
                      <a:pt x="228" y="294"/>
                    </a:lnTo>
                    <a:lnTo>
                      <a:pt x="230" y="294"/>
                    </a:lnTo>
                    <a:lnTo>
                      <a:pt x="230" y="294"/>
                    </a:lnTo>
                    <a:lnTo>
                      <a:pt x="234" y="290"/>
                    </a:lnTo>
                    <a:lnTo>
                      <a:pt x="234" y="290"/>
                    </a:lnTo>
                    <a:lnTo>
                      <a:pt x="238" y="286"/>
                    </a:lnTo>
                    <a:lnTo>
                      <a:pt x="240" y="284"/>
                    </a:lnTo>
                    <a:lnTo>
                      <a:pt x="240" y="284"/>
                    </a:lnTo>
                    <a:lnTo>
                      <a:pt x="242" y="282"/>
                    </a:lnTo>
                    <a:lnTo>
                      <a:pt x="242" y="282"/>
                    </a:lnTo>
                    <a:lnTo>
                      <a:pt x="242" y="282"/>
                    </a:lnTo>
                    <a:lnTo>
                      <a:pt x="240" y="282"/>
                    </a:lnTo>
                    <a:lnTo>
                      <a:pt x="240" y="282"/>
                    </a:lnTo>
                    <a:lnTo>
                      <a:pt x="244" y="280"/>
                    </a:lnTo>
                    <a:lnTo>
                      <a:pt x="244" y="280"/>
                    </a:lnTo>
                    <a:lnTo>
                      <a:pt x="246" y="276"/>
                    </a:lnTo>
                    <a:lnTo>
                      <a:pt x="246" y="276"/>
                    </a:lnTo>
                    <a:lnTo>
                      <a:pt x="246" y="278"/>
                    </a:lnTo>
                    <a:lnTo>
                      <a:pt x="246" y="278"/>
                    </a:lnTo>
                    <a:lnTo>
                      <a:pt x="246" y="278"/>
                    </a:lnTo>
                    <a:lnTo>
                      <a:pt x="248" y="276"/>
                    </a:lnTo>
                    <a:lnTo>
                      <a:pt x="250" y="270"/>
                    </a:lnTo>
                    <a:lnTo>
                      <a:pt x="256" y="262"/>
                    </a:lnTo>
                    <a:lnTo>
                      <a:pt x="268" y="244"/>
                    </a:lnTo>
                    <a:lnTo>
                      <a:pt x="268" y="244"/>
                    </a:lnTo>
                    <a:lnTo>
                      <a:pt x="292" y="206"/>
                    </a:lnTo>
                    <a:lnTo>
                      <a:pt x="312" y="168"/>
                    </a:lnTo>
                    <a:lnTo>
                      <a:pt x="312" y="168"/>
                    </a:lnTo>
                    <a:lnTo>
                      <a:pt x="328" y="132"/>
                    </a:lnTo>
                    <a:lnTo>
                      <a:pt x="344" y="94"/>
                    </a:lnTo>
                    <a:lnTo>
                      <a:pt x="344" y="94"/>
                    </a:lnTo>
                    <a:lnTo>
                      <a:pt x="364" y="38"/>
                    </a:lnTo>
                    <a:lnTo>
                      <a:pt x="364" y="38"/>
                    </a:lnTo>
                    <a:lnTo>
                      <a:pt x="346" y="36"/>
                    </a:lnTo>
                    <a:lnTo>
                      <a:pt x="330" y="32"/>
                    </a:lnTo>
                    <a:lnTo>
                      <a:pt x="296" y="24"/>
                    </a:lnTo>
                    <a:lnTo>
                      <a:pt x="296" y="24"/>
                    </a:lnTo>
                    <a:lnTo>
                      <a:pt x="278" y="20"/>
                    </a:lnTo>
                    <a:lnTo>
                      <a:pt x="260" y="12"/>
                    </a:lnTo>
                    <a:lnTo>
                      <a:pt x="260" y="12"/>
                    </a:lnTo>
                    <a:lnTo>
                      <a:pt x="238" y="0"/>
                    </a:lnTo>
                    <a:close/>
                  </a:path>
                </a:pathLst>
              </a:custGeom>
              <a:solidFill>
                <a:srgbClr val="886A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92" name="Google Shape;1492;g2dcae107fb3_0_966"/>
              <p:cNvSpPr/>
              <p:nvPr/>
            </p:nvSpPr>
            <p:spPr>
              <a:xfrm>
                <a:off x="10164763" y="2667000"/>
                <a:ext cx="577850" cy="584200"/>
              </a:xfrm>
              <a:custGeom>
                <a:rect b="b" l="l" r="r" t="t"/>
                <a:pathLst>
                  <a:path extrusionOk="0" h="368" w="364">
                    <a:moveTo>
                      <a:pt x="238" y="0"/>
                    </a:moveTo>
                    <a:lnTo>
                      <a:pt x="238" y="0"/>
                    </a:lnTo>
                    <a:lnTo>
                      <a:pt x="234" y="8"/>
                    </a:lnTo>
                    <a:lnTo>
                      <a:pt x="234" y="8"/>
                    </a:lnTo>
                    <a:lnTo>
                      <a:pt x="244" y="12"/>
                    </a:lnTo>
                    <a:lnTo>
                      <a:pt x="252" y="16"/>
                    </a:lnTo>
                    <a:lnTo>
                      <a:pt x="260" y="24"/>
                    </a:lnTo>
                    <a:lnTo>
                      <a:pt x="266" y="30"/>
                    </a:lnTo>
                    <a:lnTo>
                      <a:pt x="272" y="38"/>
                    </a:lnTo>
                    <a:lnTo>
                      <a:pt x="276" y="48"/>
                    </a:lnTo>
                    <a:lnTo>
                      <a:pt x="278" y="60"/>
                    </a:lnTo>
                    <a:lnTo>
                      <a:pt x="280" y="72"/>
                    </a:lnTo>
                    <a:lnTo>
                      <a:pt x="280" y="72"/>
                    </a:lnTo>
                    <a:lnTo>
                      <a:pt x="280" y="96"/>
                    </a:lnTo>
                    <a:lnTo>
                      <a:pt x="276" y="120"/>
                    </a:lnTo>
                    <a:lnTo>
                      <a:pt x="270" y="140"/>
                    </a:lnTo>
                    <a:lnTo>
                      <a:pt x="262" y="162"/>
                    </a:lnTo>
                    <a:lnTo>
                      <a:pt x="252" y="180"/>
                    </a:lnTo>
                    <a:lnTo>
                      <a:pt x="240" y="198"/>
                    </a:lnTo>
                    <a:lnTo>
                      <a:pt x="226" y="216"/>
                    </a:lnTo>
                    <a:lnTo>
                      <a:pt x="212" y="232"/>
                    </a:lnTo>
                    <a:lnTo>
                      <a:pt x="196" y="246"/>
                    </a:lnTo>
                    <a:lnTo>
                      <a:pt x="178" y="260"/>
                    </a:lnTo>
                    <a:lnTo>
                      <a:pt x="140" y="286"/>
                    </a:lnTo>
                    <a:lnTo>
                      <a:pt x="102" y="312"/>
                    </a:lnTo>
                    <a:lnTo>
                      <a:pt x="62" y="334"/>
                    </a:lnTo>
                    <a:lnTo>
                      <a:pt x="62" y="334"/>
                    </a:lnTo>
                    <a:lnTo>
                      <a:pt x="0" y="368"/>
                    </a:lnTo>
                    <a:lnTo>
                      <a:pt x="0" y="368"/>
                    </a:lnTo>
                    <a:lnTo>
                      <a:pt x="36" y="358"/>
                    </a:lnTo>
                    <a:lnTo>
                      <a:pt x="36" y="358"/>
                    </a:lnTo>
                    <a:lnTo>
                      <a:pt x="104" y="340"/>
                    </a:lnTo>
                    <a:lnTo>
                      <a:pt x="104" y="340"/>
                    </a:lnTo>
                    <a:lnTo>
                      <a:pt x="142" y="328"/>
                    </a:lnTo>
                    <a:lnTo>
                      <a:pt x="180" y="316"/>
                    </a:lnTo>
                    <a:lnTo>
                      <a:pt x="180" y="316"/>
                    </a:lnTo>
                    <a:lnTo>
                      <a:pt x="200" y="308"/>
                    </a:lnTo>
                    <a:lnTo>
                      <a:pt x="200" y="308"/>
                    </a:lnTo>
                    <a:lnTo>
                      <a:pt x="212" y="304"/>
                    </a:lnTo>
                    <a:lnTo>
                      <a:pt x="212" y="304"/>
                    </a:lnTo>
                    <a:lnTo>
                      <a:pt x="220" y="300"/>
                    </a:lnTo>
                    <a:lnTo>
                      <a:pt x="220" y="300"/>
                    </a:lnTo>
                    <a:lnTo>
                      <a:pt x="224" y="296"/>
                    </a:lnTo>
                    <a:lnTo>
                      <a:pt x="228" y="294"/>
                    </a:lnTo>
                    <a:lnTo>
                      <a:pt x="230" y="294"/>
                    </a:lnTo>
                    <a:lnTo>
                      <a:pt x="230" y="294"/>
                    </a:lnTo>
                    <a:lnTo>
                      <a:pt x="234" y="290"/>
                    </a:lnTo>
                    <a:lnTo>
                      <a:pt x="234" y="290"/>
                    </a:lnTo>
                    <a:lnTo>
                      <a:pt x="238" y="286"/>
                    </a:lnTo>
                    <a:lnTo>
                      <a:pt x="240" y="284"/>
                    </a:lnTo>
                    <a:lnTo>
                      <a:pt x="240" y="284"/>
                    </a:lnTo>
                    <a:lnTo>
                      <a:pt x="242" y="282"/>
                    </a:lnTo>
                    <a:lnTo>
                      <a:pt x="242" y="282"/>
                    </a:lnTo>
                    <a:lnTo>
                      <a:pt x="242" y="282"/>
                    </a:lnTo>
                    <a:lnTo>
                      <a:pt x="240" y="282"/>
                    </a:lnTo>
                    <a:lnTo>
                      <a:pt x="240" y="282"/>
                    </a:lnTo>
                    <a:lnTo>
                      <a:pt x="244" y="280"/>
                    </a:lnTo>
                    <a:lnTo>
                      <a:pt x="244" y="280"/>
                    </a:lnTo>
                    <a:lnTo>
                      <a:pt x="246" y="276"/>
                    </a:lnTo>
                    <a:lnTo>
                      <a:pt x="246" y="276"/>
                    </a:lnTo>
                    <a:lnTo>
                      <a:pt x="246" y="278"/>
                    </a:lnTo>
                    <a:lnTo>
                      <a:pt x="246" y="278"/>
                    </a:lnTo>
                    <a:lnTo>
                      <a:pt x="246" y="278"/>
                    </a:lnTo>
                    <a:lnTo>
                      <a:pt x="248" y="276"/>
                    </a:lnTo>
                    <a:lnTo>
                      <a:pt x="250" y="270"/>
                    </a:lnTo>
                    <a:lnTo>
                      <a:pt x="256" y="262"/>
                    </a:lnTo>
                    <a:lnTo>
                      <a:pt x="268" y="244"/>
                    </a:lnTo>
                    <a:lnTo>
                      <a:pt x="268" y="244"/>
                    </a:lnTo>
                    <a:lnTo>
                      <a:pt x="292" y="206"/>
                    </a:lnTo>
                    <a:lnTo>
                      <a:pt x="312" y="168"/>
                    </a:lnTo>
                    <a:lnTo>
                      <a:pt x="312" y="168"/>
                    </a:lnTo>
                    <a:lnTo>
                      <a:pt x="328" y="132"/>
                    </a:lnTo>
                    <a:lnTo>
                      <a:pt x="344" y="94"/>
                    </a:lnTo>
                    <a:lnTo>
                      <a:pt x="344" y="94"/>
                    </a:lnTo>
                    <a:lnTo>
                      <a:pt x="364" y="38"/>
                    </a:lnTo>
                    <a:lnTo>
                      <a:pt x="364" y="38"/>
                    </a:lnTo>
                    <a:lnTo>
                      <a:pt x="346" y="36"/>
                    </a:lnTo>
                    <a:lnTo>
                      <a:pt x="330" y="32"/>
                    </a:lnTo>
                    <a:lnTo>
                      <a:pt x="296" y="24"/>
                    </a:lnTo>
                    <a:lnTo>
                      <a:pt x="296" y="24"/>
                    </a:lnTo>
                    <a:lnTo>
                      <a:pt x="278" y="20"/>
                    </a:lnTo>
                    <a:lnTo>
                      <a:pt x="260" y="12"/>
                    </a:lnTo>
                    <a:lnTo>
                      <a:pt x="260" y="12"/>
                    </a:lnTo>
                    <a:lnTo>
                      <a:pt x="23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93" name="Google Shape;1493;g2dcae107fb3_0_966"/>
              <p:cNvSpPr/>
              <p:nvPr/>
            </p:nvSpPr>
            <p:spPr>
              <a:xfrm>
                <a:off x="10526713" y="2254250"/>
                <a:ext cx="301625" cy="473075"/>
              </a:xfrm>
              <a:custGeom>
                <a:rect b="b" l="l" r="r" t="t"/>
                <a:pathLst>
                  <a:path extrusionOk="0" h="298" w="190">
                    <a:moveTo>
                      <a:pt x="102" y="4"/>
                    </a:moveTo>
                    <a:lnTo>
                      <a:pt x="102" y="4"/>
                    </a:lnTo>
                    <a:lnTo>
                      <a:pt x="92" y="10"/>
                    </a:lnTo>
                    <a:lnTo>
                      <a:pt x="82" y="16"/>
                    </a:lnTo>
                    <a:lnTo>
                      <a:pt x="74" y="26"/>
                    </a:lnTo>
                    <a:lnTo>
                      <a:pt x="66" y="38"/>
                    </a:lnTo>
                    <a:lnTo>
                      <a:pt x="58" y="50"/>
                    </a:lnTo>
                    <a:lnTo>
                      <a:pt x="52" y="66"/>
                    </a:lnTo>
                    <a:lnTo>
                      <a:pt x="42" y="98"/>
                    </a:lnTo>
                    <a:lnTo>
                      <a:pt x="32" y="136"/>
                    </a:lnTo>
                    <a:lnTo>
                      <a:pt x="22" y="176"/>
                    </a:lnTo>
                    <a:lnTo>
                      <a:pt x="12" y="216"/>
                    </a:lnTo>
                    <a:lnTo>
                      <a:pt x="0" y="256"/>
                    </a:lnTo>
                    <a:lnTo>
                      <a:pt x="0" y="256"/>
                    </a:lnTo>
                    <a:lnTo>
                      <a:pt x="2" y="258"/>
                    </a:lnTo>
                    <a:lnTo>
                      <a:pt x="6" y="260"/>
                    </a:lnTo>
                    <a:lnTo>
                      <a:pt x="32" y="272"/>
                    </a:lnTo>
                    <a:lnTo>
                      <a:pt x="32" y="272"/>
                    </a:lnTo>
                    <a:lnTo>
                      <a:pt x="50" y="280"/>
                    </a:lnTo>
                    <a:lnTo>
                      <a:pt x="68" y="284"/>
                    </a:lnTo>
                    <a:lnTo>
                      <a:pt x="68" y="284"/>
                    </a:lnTo>
                    <a:lnTo>
                      <a:pt x="88" y="290"/>
                    </a:lnTo>
                    <a:lnTo>
                      <a:pt x="108" y="294"/>
                    </a:lnTo>
                    <a:lnTo>
                      <a:pt x="128" y="296"/>
                    </a:lnTo>
                    <a:lnTo>
                      <a:pt x="148" y="298"/>
                    </a:lnTo>
                    <a:lnTo>
                      <a:pt x="148" y="298"/>
                    </a:lnTo>
                    <a:lnTo>
                      <a:pt x="166" y="222"/>
                    </a:lnTo>
                    <a:lnTo>
                      <a:pt x="182" y="160"/>
                    </a:lnTo>
                    <a:lnTo>
                      <a:pt x="190" y="114"/>
                    </a:lnTo>
                    <a:lnTo>
                      <a:pt x="190" y="114"/>
                    </a:lnTo>
                    <a:lnTo>
                      <a:pt x="188" y="90"/>
                    </a:lnTo>
                    <a:lnTo>
                      <a:pt x="186" y="68"/>
                    </a:lnTo>
                    <a:lnTo>
                      <a:pt x="180" y="44"/>
                    </a:lnTo>
                    <a:lnTo>
                      <a:pt x="176" y="34"/>
                    </a:lnTo>
                    <a:lnTo>
                      <a:pt x="170" y="22"/>
                    </a:lnTo>
                    <a:lnTo>
                      <a:pt x="162" y="14"/>
                    </a:lnTo>
                    <a:lnTo>
                      <a:pt x="154" y="6"/>
                    </a:lnTo>
                    <a:lnTo>
                      <a:pt x="144" y="2"/>
                    </a:lnTo>
                    <a:lnTo>
                      <a:pt x="132" y="0"/>
                    </a:lnTo>
                    <a:lnTo>
                      <a:pt x="118" y="0"/>
                    </a:lnTo>
                    <a:lnTo>
                      <a:pt x="102" y="4"/>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94" name="Google Shape;1494;g2dcae107fb3_0_966"/>
              <p:cNvSpPr/>
              <p:nvPr/>
            </p:nvSpPr>
            <p:spPr>
              <a:xfrm>
                <a:off x="10526713" y="2254250"/>
                <a:ext cx="301625" cy="473075"/>
              </a:xfrm>
              <a:custGeom>
                <a:rect b="b" l="l" r="r" t="t"/>
                <a:pathLst>
                  <a:path extrusionOk="0" h="298" w="190">
                    <a:moveTo>
                      <a:pt x="102" y="4"/>
                    </a:moveTo>
                    <a:lnTo>
                      <a:pt x="102" y="4"/>
                    </a:lnTo>
                    <a:lnTo>
                      <a:pt x="92" y="10"/>
                    </a:lnTo>
                    <a:lnTo>
                      <a:pt x="82" y="16"/>
                    </a:lnTo>
                    <a:lnTo>
                      <a:pt x="74" y="26"/>
                    </a:lnTo>
                    <a:lnTo>
                      <a:pt x="66" y="38"/>
                    </a:lnTo>
                    <a:lnTo>
                      <a:pt x="58" y="50"/>
                    </a:lnTo>
                    <a:lnTo>
                      <a:pt x="52" y="66"/>
                    </a:lnTo>
                    <a:lnTo>
                      <a:pt x="42" y="98"/>
                    </a:lnTo>
                    <a:lnTo>
                      <a:pt x="32" y="136"/>
                    </a:lnTo>
                    <a:lnTo>
                      <a:pt x="22" y="176"/>
                    </a:lnTo>
                    <a:lnTo>
                      <a:pt x="12" y="216"/>
                    </a:lnTo>
                    <a:lnTo>
                      <a:pt x="0" y="256"/>
                    </a:lnTo>
                    <a:lnTo>
                      <a:pt x="0" y="256"/>
                    </a:lnTo>
                    <a:lnTo>
                      <a:pt x="2" y="258"/>
                    </a:lnTo>
                    <a:lnTo>
                      <a:pt x="6" y="260"/>
                    </a:lnTo>
                    <a:lnTo>
                      <a:pt x="32" y="272"/>
                    </a:lnTo>
                    <a:lnTo>
                      <a:pt x="32" y="272"/>
                    </a:lnTo>
                    <a:lnTo>
                      <a:pt x="50" y="280"/>
                    </a:lnTo>
                    <a:lnTo>
                      <a:pt x="68" y="284"/>
                    </a:lnTo>
                    <a:lnTo>
                      <a:pt x="68" y="284"/>
                    </a:lnTo>
                    <a:lnTo>
                      <a:pt x="88" y="290"/>
                    </a:lnTo>
                    <a:lnTo>
                      <a:pt x="108" y="294"/>
                    </a:lnTo>
                    <a:lnTo>
                      <a:pt x="128" y="296"/>
                    </a:lnTo>
                    <a:lnTo>
                      <a:pt x="148" y="298"/>
                    </a:lnTo>
                    <a:lnTo>
                      <a:pt x="148" y="298"/>
                    </a:lnTo>
                    <a:lnTo>
                      <a:pt x="166" y="222"/>
                    </a:lnTo>
                    <a:lnTo>
                      <a:pt x="182" y="160"/>
                    </a:lnTo>
                    <a:lnTo>
                      <a:pt x="190" y="114"/>
                    </a:lnTo>
                    <a:lnTo>
                      <a:pt x="190" y="114"/>
                    </a:lnTo>
                    <a:lnTo>
                      <a:pt x="188" y="90"/>
                    </a:lnTo>
                    <a:lnTo>
                      <a:pt x="186" y="68"/>
                    </a:lnTo>
                    <a:lnTo>
                      <a:pt x="180" y="44"/>
                    </a:lnTo>
                    <a:lnTo>
                      <a:pt x="176" y="34"/>
                    </a:lnTo>
                    <a:lnTo>
                      <a:pt x="170" y="22"/>
                    </a:lnTo>
                    <a:lnTo>
                      <a:pt x="162" y="14"/>
                    </a:lnTo>
                    <a:lnTo>
                      <a:pt x="154" y="6"/>
                    </a:lnTo>
                    <a:lnTo>
                      <a:pt x="144" y="2"/>
                    </a:lnTo>
                    <a:lnTo>
                      <a:pt x="132" y="0"/>
                    </a:lnTo>
                    <a:lnTo>
                      <a:pt x="118" y="0"/>
                    </a:lnTo>
                    <a:lnTo>
                      <a:pt x="102" y="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95" name="Google Shape;1495;g2dcae107fb3_0_966"/>
              <p:cNvSpPr/>
              <p:nvPr/>
            </p:nvSpPr>
            <p:spPr>
              <a:xfrm>
                <a:off x="10761663" y="2435225"/>
                <a:ext cx="66675" cy="292100"/>
              </a:xfrm>
              <a:custGeom>
                <a:rect b="b" l="l" r="r" t="t"/>
                <a:pathLst>
                  <a:path extrusionOk="0" h="184" w="42">
                    <a:moveTo>
                      <a:pt x="0" y="184"/>
                    </a:moveTo>
                    <a:lnTo>
                      <a:pt x="0" y="184"/>
                    </a:lnTo>
                    <a:lnTo>
                      <a:pt x="0" y="184"/>
                    </a:lnTo>
                    <a:lnTo>
                      <a:pt x="0" y="184"/>
                    </a:lnTo>
                    <a:lnTo>
                      <a:pt x="0" y="184"/>
                    </a:lnTo>
                    <a:lnTo>
                      <a:pt x="0" y="184"/>
                    </a:lnTo>
                    <a:close/>
                    <a:moveTo>
                      <a:pt x="0" y="184"/>
                    </a:moveTo>
                    <a:lnTo>
                      <a:pt x="0" y="184"/>
                    </a:lnTo>
                    <a:lnTo>
                      <a:pt x="0" y="184"/>
                    </a:lnTo>
                    <a:lnTo>
                      <a:pt x="0" y="184"/>
                    </a:lnTo>
                    <a:lnTo>
                      <a:pt x="0" y="184"/>
                    </a:lnTo>
                    <a:lnTo>
                      <a:pt x="0" y="184"/>
                    </a:lnTo>
                    <a:lnTo>
                      <a:pt x="0" y="184"/>
                    </a:lnTo>
                    <a:close/>
                    <a:moveTo>
                      <a:pt x="40" y="8"/>
                    </a:moveTo>
                    <a:lnTo>
                      <a:pt x="40" y="8"/>
                    </a:lnTo>
                    <a:lnTo>
                      <a:pt x="40" y="10"/>
                    </a:lnTo>
                    <a:lnTo>
                      <a:pt x="40" y="10"/>
                    </a:lnTo>
                    <a:lnTo>
                      <a:pt x="40" y="8"/>
                    </a:lnTo>
                    <a:close/>
                    <a:moveTo>
                      <a:pt x="42" y="2"/>
                    </a:moveTo>
                    <a:lnTo>
                      <a:pt x="42" y="2"/>
                    </a:lnTo>
                    <a:lnTo>
                      <a:pt x="42" y="2"/>
                    </a:lnTo>
                    <a:lnTo>
                      <a:pt x="42" y="2"/>
                    </a:lnTo>
                    <a:lnTo>
                      <a:pt x="42" y="2"/>
                    </a:lnTo>
                    <a:close/>
                    <a:moveTo>
                      <a:pt x="42" y="0"/>
                    </a:moveTo>
                    <a:lnTo>
                      <a:pt x="42" y="0"/>
                    </a:lnTo>
                    <a:lnTo>
                      <a:pt x="42" y="0"/>
                    </a:lnTo>
                    <a:lnTo>
                      <a:pt x="42" y="0"/>
                    </a:lnTo>
                    <a:lnTo>
                      <a:pt x="42" y="0"/>
                    </a:lnTo>
                    <a:close/>
                    <a:moveTo>
                      <a:pt x="42" y="0"/>
                    </a:moveTo>
                    <a:lnTo>
                      <a:pt x="42" y="0"/>
                    </a:lnTo>
                    <a:lnTo>
                      <a:pt x="42" y="0"/>
                    </a:lnTo>
                    <a:lnTo>
                      <a:pt x="42" y="0"/>
                    </a:lnTo>
                    <a:lnTo>
                      <a:pt x="42" y="0"/>
                    </a:lnTo>
                    <a:close/>
                    <a:moveTo>
                      <a:pt x="42" y="0"/>
                    </a:moveTo>
                    <a:lnTo>
                      <a:pt x="42" y="0"/>
                    </a:lnTo>
                    <a:lnTo>
                      <a:pt x="42" y="0"/>
                    </a:lnTo>
                    <a:lnTo>
                      <a:pt x="42" y="0"/>
                    </a:lnTo>
                    <a:lnTo>
                      <a:pt x="42" y="0"/>
                    </a:lnTo>
                    <a:close/>
                    <a:moveTo>
                      <a:pt x="42" y="0"/>
                    </a:moveTo>
                    <a:lnTo>
                      <a:pt x="42" y="0"/>
                    </a:lnTo>
                    <a:lnTo>
                      <a:pt x="42" y="0"/>
                    </a:lnTo>
                    <a:lnTo>
                      <a:pt x="42" y="0"/>
                    </a:lnTo>
                    <a:lnTo>
                      <a:pt x="42" y="0"/>
                    </a:lnTo>
                    <a:close/>
                    <a:moveTo>
                      <a:pt x="42" y="0"/>
                    </a:moveTo>
                    <a:lnTo>
                      <a:pt x="42" y="0"/>
                    </a:lnTo>
                    <a:lnTo>
                      <a:pt x="42" y="0"/>
                    </a:lnTo>
                    <a:lnTo>
                      <a:pt x="42" y="0"/>
                    </a:lnTo>
                    <a:lnTo>
                      <a:pt x="42" y="0"/>
                    </a:lnTo>
                    <a:close/>
                  </a:path>
                </a:pathLst>
              </a:custGeom>
              <a:solidFill>
                <a:srgbClr val="BD485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96" name="Google Shape;1496;g2dcae107fb3_0_966"/>
              <p:cNvSpPr/>
              <p:nvPr/>
            </p:nvSpPr>
            <p:spPr>
              <a:xfrm>
                <a:off x="10761663" y="2727325"/>
                <a:ext cx="0" cy="0"/>
              </a:xfrm>
              <a:custGeom>
                <a:rect b="b" l="l" r="r" t="t"/>
                <a:pathLst>
                  <a:path extrusionOk="0" h="120000" w="120000">
                    <a:moveTo>
                      <a:pt x="0" y="0"/>
                    </a:moveTo>
                    <a:lnTo>
                      <a:pt x="0" y="0"/>
                    </a:lnTo>
                    <a:lnTo>
                      <a:pt x="0" y="0"/>
                    </a:lnTo>
                    <a:lnTo>
                      <a:pt x="0" y="0"/>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97" name="Google Shape;1497;g2dcae107fb3_0_966"/>
              <p:cNvSpPr/>
              <p:nvPr/>
            </p:nvSpPr>
            <p:spPr>
              <a:xfrm>
                <a:off x="10761663" y="2727325"/>
                <a:ext cx="0" cy="0"/>
              </a:xfrm>
              <a:custGeom>
                <a:rect b="b" l="l" r="r" t="t"/>
                <a:pathLst>
                  <a:path extrusionOk="0" h="120000" w="120000">
                    <a:moveTo>
                      <a:pt x="0" y="0"/>
                    </a:moveTo>
                    <a:lnTo>
                      <a:pt x="0" y="0"/>
                    </a:lnTo>
                    <a:lnTo>
                      <a:pt x="0" y="0"/>
                    </a:lnTo>
                    <a:lnTo>
                      <a:pt x="0" y="0"/>
                    </a:lnTo>
                    <a:lnTo>
                      <a:pt x="0" y="0"/>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98" name="Google Shape;1498;g2dcae107fb3_0_966"/>
              <p:cNvSpPr/>
              <p:nvPr/>
            </p:nvSpPr>
            <p:spPr>
              <a:xfrm>
                <a:off x="10825163" y="2447925"/>
                <a:ext cx="1500" cy="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499" name="Google Shape;1499;g2dcae107fb3_0_966"/>
              <p:cNvSpPr/>
              <p:nvPr/>
            </p:nvSpPr>
            <p:spPr>
              <a:xfrm>
                <a:off x="10828338" y="24384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00" name="Google Shape;1500;g2dcae107fb3_0_966"/>
              <p:cNvSpPr/>
              <p:nvPr/>
            </p:nvSpPr>
            <p:spPr>
              <a:xfrm>
                <a:off x="10828338" y="24352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01" name="Google Shape;1501;g2dcae107fb3_0_966"/>
              <p:cNvSpPr/>
              <p:nvPr/>
            </p:nvSpPr>
            <p:spPr>
              <a:xfrm>
                <a:off x="10828338" y="24352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02" name="Google Shape;1502;g2dcae107fb3_0_966"/>
              <p:cNvSpPr/>
              <p:nvPr/>
            </p:nvSpPr>
            <p:spPr>
              <a:xfrm>
                <a:off x="10828338" y="24352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03" name="Google Shape;1503;g2dcae107fb3_0_966"/>
              <p:cNvSpPr/>
              <p:nvPr/>
            </p:nvSpPr>
            <p:spPr>
              <a:xfrm>
                <a:off x="10828338" y="24352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04" name="Google Shape;1504;g2dcae107fb3_0_966"/>
              <p:cNvSpPr/>
              <p:nvPr/>
            </p:nvSpPr>
            <p:spPr>
              <a:xfrm>
                <a:off x="10828338" y="24352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05" name="Google Shape;1505;g2dcae107fb3_0_966"/>
              <p:cNvSpPr/>
              <p:nvPr/>
            </p:nvSpPr>
            <p:spPr>
              <a:xfrm>
                <a:off x="10691813" y="2273300"/>
                <a:ext cx="136525" cy="454025"/>
              </a:xfrm>
              <a:custGeom>
                <a:rect b="b" l="l" r="r" t="t"/>
                <a:pathLst>
                  <a:path extrusionOk="0" h="286" w="86">
                    <a:moveTo>
                      <a:pt x="44" y="286"/>
                    </a:moveTo>
                    <a:lnTo>
                      <a:pt x="44" y="286"/>
                    </a:lnTo>
                    <a:lnTo>
                      <a:pt x="44" y="286"/>
                    </a:lnTo>
                    <a:lnTo>
                      <a:pt x="44" y="286"/>
                    </a:lnTo>
                    <a:lnTo>
                      <a:pt x="44" y="286"/>
                    </a:lnTo>
                    <a:close/>
                    <a:moveTo>
                      <a:pt x="44" y="286"/>
                    </a:moveTo>
                    <a:lnTo>
                      <a:pt x="44" y="286"/>
                    </a:lnTo>
                    <a:lnTo>
                      <a:pt x="44" y="286"/>
                    </a:lnTo>
                    <a:lnTo>
                      <a:pt x="44" y="286"/>
                    </a:lnTo>
                    <a:lnTo>
                      <a:pt x="44" y="286"/>
                    </a:lnTo>
                    <a:lnTo>
                      <a:pt x="44" y="286"/>
                    </a:lnTo>
                    <a:lnTo>
                      <a:pt x="44" y="286"/>
                    </a:lnTo>
                    <a:lnTo>
                      <a:pt x="44" y="286"/>
                    </a:lnTo>
                    <a:lnTo>
                      <a:pt x="44" y="286"/>
                    </a:lnTo>
                    <a:close/>
                    <a:moveTo>
                      <a:pt x="56" y="0"/>
                    </a:moveTo>
                    <a:lnTo>
                      <a:pt x="56" y="0"/>
                    </a:lnTo>
                    <a:lnTo>
                      <a:pt x="56" y="2"/>
                    </a:lnTo>
                    <a:lnTo>
                      <a:pt x="56" y="2"/>
                    </a:lnTo>
                    <a:lnTo>
                      <a:pt x="60" y="32"/>
                    </a:lnTo>
                    <a:lnTo>
                      <a:pt x="62" y="66"/>
                    </a:lnTo>
                    <a:lnTo>
                      <a:pt x="60" y="104"/>
                    </a:lnTo>
                    <a:lnTo>
                      <a:pt x="54" y="142"/>
                    </a:lnTo>
                    <a:lnTo>
                      <a:pt x="46" y="180"/>
                    </a:lnTo>
                    <a:lnTo>
                      <a:pt x="34" y="216"/>
                    </a:lnTo>
                    <a:lnTo>
                      <a:pt x="18" y="250"/>
                    </a:lnTo>
                    <a:lnTo>
                      <a:pt x="10" y="266"/>
                    </a:lnTo>
                    <a:lnTo>
                      <a:pt x="0" y="282"/>
                    </a:lnTo>
                    <a:lnTo>
                      <a:pt x="0" y="282"/>
                    </a:lnTo>
                    <a:lnTo>
                      <a:pt x="20" y="284"/>
                    </a:lnTo>
                    <a:lnTo>
                      <a:pt x="40" y="286"/>
                    </a:lnTo>
                    <a:lnTo>
                      <a:pt x="40" y="286"/>
                    </a:lnTo>
                    <a:lnTo>
                      <a:pt x="44" y="286"/>
                    </a:lnTo>
                    <a:lnTo>
                      <a:pt x="44" y="286"/>
                    </a:lnTo>
                    <a:lnTo>
                      <a:pt x="62" y="214"/>
                    </a:lnTo>
                    <a:lnTo>
                      <a:pt x="74" y="158"/>
                    </a:lnTo>
                    <a:lnTo>
                      <a:pt x="84" y="112"/>
                    </a:lnTo>
                    <a:lnTo>
                      <a:pt x="84" y="112"/>
                    </a:lnTo>
                    <a:lnTo>
                      <a:pt x="84" y="110"/>
                    </a:lnTo>
                    <a:lnTo>
                      <a:pt x="84" y="110"/>
                    </a:lnTo>
                    <a:lnTo>
                      <a:pt x="86" y="104"/>
                    </a:lnTo>
                    <a:lnTo>
                      <a:pt x="86" y="104"/>
                    </a:lnTo>
                    <a:lnTo>
                      <a:pt x="86" y="104"/>
                    </a:lnTo>
                    <a:lnTo>
                      <a:pt x="86" y="104"/>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86"/>
                    </a:lnTo>
                    <a:lnTo>
                      <a:pt x="82" y="58"/>
                    </a:lnTo>
                    <a:lnTo>
                      <a:pt x="78" y="42"/>
                    </a:lnTo>
                    <a:lnTo>
                      <a:pt x="74" y="26"/>
                    </a:lnTo>
                    <a:lnTo>
                      <a:pt x="66" y="12"/>
                    </a:lnTo>
                    <a:lnTo>
                      <a:pt x="56" y="0"/>
                    </a:lnTo>
                    <a:close/>
                  </a:path>
                </a:pathLst>
              </a:custGeom>
              <a:solidFill>
                <a:srgbClr val="D04F6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06" name="Google Shape;1506;g2dcae107fb3_0_966"/>
              <p:cNvSpPr/>
              <p:nvPr/>
            </p:nvSpPr>
            <p:spPr>
              <a:xfrm>
                <a:off x="10761663" y="27273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07" name="Google Shape;1507;g2dcae107fb3_0_966"/>
              <p:cNvSpPr/>
              <p:nvPr/>
            </p:nvSpPr>
            <p:spPr>
              <a:xfrm>
                <a:off x="10761663" y="2727325"/>
                <a:ext cx="0" cy="0"/>
              </a:xfrm>
              <a:custGeom>
                <a:rect b="b" l="l" r="r" t="t"/>
                <a:pathLst>
                  <a:path extrusionOk="0" h="120000" w="120000">
                    <a:moveTo>
                      <a:pt x="0" y="0"/>
                    </a:moveTo>
                    <a:lnTo>
                      <a:pt x="0" y="0"/>
                    </a:lnTo>
                    <a:lnTo>
                      <a:pt x="0" y="0"/>
                    </a:lnTo>
                    <a:lnTo>
                      <a:pt x="0" y="0"/>
                    </a:lnTo>
                    <a:lnTo>
                      <a:pt x="0" y="0"/>
                    </a:lnTo>
                    <a:lnTo>
                      <a:pt x="0" y="0"/>
                    </a:lnTo>
                    <a:lnTo>
                      <a:pt x="0" y="0"/>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08" name="Google Shape;1508;g2dcae107fb3_0_966"/>
              <p:cNvSpPr/>
              <p:nvPr/>
            </p:nvSpPr>
            <p:spPr>
              <a:xfrm>
                <a:off x="10691813" y="2273300"/>
                <a:ext cx="136525" cy="454025"/>
              </a:xfrm>
              <a:custGeom>
                <a:rect b="b" l="l" r="r" t="t"/>
                <a:pathLst>
                  <a:path extrusionOk="0" h="286" w="86">
                    <a:moveTo>
                      <a:pt x="56" y="0"/>
                    </a:moveTo>
                    <a:lnTo>
                      <a:pt x="56" y="0"/>
                    </a:lnTo>
                    <a:lnTo>
                      <a:pt x="56" y="2"/>
                    </a:lnTo>
                    <a:lnTo>
                      <a:pt x="56" y="2"/>
                    </a:lnTo>
                    <a:lnTo>
                      <a:pt x="60" y="32"/>
                    </a:lnTo>
                    <a:lnTo>
                      <a:pt x="62" y="66"/>
                    </a:lnTo>
                    <a:lnTo>
                      <a:pt x="60" y="104"/>
                    </a:lnTo>
                    <a:lnTo>
                      <a:pt x="54" y="142"/>
                    </a:lnTo>
                    <a:lnTo>
                      <a:pt x="46" y="180"/>
                    </a:lnTo>
                    <a:lnTo>
                      <a:pt x="34" y="216"/>
                    </a:lnTo>
                    <a:lnTo>
                      <a:pt x="18" y="250"/>
                    </a:lnTo>
                    <a:lnTo>
                      <a:pt x="10" y="266"/>
                    </a:lnTo>
                    <a:lnTo>
                      <a:pt x="0" y="282"/>
                    </a:lnTo>
                    <a:lnTo>
                      <a:pt x="0" y="282"/>
                    </a:lnTo>
                    <a:lnTo>
                      <a:pt x="20" y="284"/>
                    </a:lnTo>
                    <a:lnTo>
                      <a:pt x="40" y="286"/>
                    </a:lnTo>
                    <a:lnTo>
                      <a:pt x="40" y="286"/>
                    </a:lnTo>
                    <a:lnTo>
                      <a:pt x="44" y="286"/>
                    </a:lnTo>
                    <a:lnTo>
                      <a:pt x="44" y="286"/>
                    </a:lnTo>
                    <a:lnTo>
                      <a:pt x="62" y="214"/>
                    </a:lnTo>
                    <a:lnTo>
                      <a:pt x="74" y="158"/>
                    </a:lnTo>
                    <a:lnTo>
                      <a:pt x="84" y="112"/>
                    </a:lnTo>
                    <a:lnTo>
                      <a:pt x="84" y="112"/>
                    </a:lnTo>
                    <a:lnTo>
                      <a:pt x="84" y="110"/>
                    </a:lnTo>
                    <a:lnTo>
                      <a:pt x="84" y="110"/>
                    </a:lnTo>
                    <a:lnTo>
                      <a:pt x="86" y="104"/>
                    </a:lnTo>
                    <a:lnTo>
                      <a:pt x="86" y="104"/>
                    </a:lnTo>
                    <a:lnTo>
                      <a:pt x="86" y="104"/>
                    </a:lnTo>
                    <a:lnTo>
                      <a:pt x="86" y="104"/>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102"/>
                    </a:lnTo>
                    <a:lnTo>
                      <a:pt x="86" y="86"/>
                    </a:lnTo>
                    <a:lnTo>
                      <a:pt x="82" y="58"/>
                    </a:lnTo>
                    <a:lnTo>
                      <a:pt x="78" y="42"/>
                    </a:lnTo>
                    <a:lnTo>
                      <a:pt x="74" y="26"/>
                    </a:lnTo>
                    <a:lnTo>
                      <a:pt x="66" y="12"/>
                    </a:lnTo>
                    <a:lnTo>
                      <a:pt x="5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09" name="Google Shape;1509;g2dcae107fb3_0_966"/>
              <p:cNvSpPr/>
              <p:nvPr/>
            </p:nvSpPr>
            <p:spPr>
              <a:xfrm>
                <a:off x="9609138" y="3209925"/>
                <a:ext cx="295275" cy="184150"/>
              </a:xfrm>
              <a:custGeom>
                <a:rect b="b" l="l" r="r" t="t"/>
                <a:pathLst>
                  <a:path extrusionOk="0" h="116" w="186">
                    <a:moveTo>
                      <a:pt x="24" y="28"/>
                    </a:moveTo>
                    <a:lnTo>
                      <a:pt x="24" y="28"/>
                    </a:lnTo>
                    <a:lnTo>
                      <a:pt x="18" y="34"/>
                    </a:lnTo>
                    <a:lnTo>
                      <a:pt x="8" y="48"/>
                    </a:lnTo>
                    <a:lnTo>
                      <a:pt x="4" y="58"/>
                    </a:lnTo>
                    <a:lnTo>
                      <a:pt x="0" y="66"/>
                    </a:lnTo>
                    <a:lnTo>
                      <a:pt x="0" y="76"/>
                    </a:lnTo>
                    <a:lnTo>
                      <a:pt x="4" y="82"/>
                    </a:lnTo>
                    <a:lnTo>
                      <a:pt x="4" y="82"/>
                    </a:lnTo>
                    <a:lnTo>
                      <a:pt x="10" y="90"/>
                    </a:lnTo>
                    <a:lnTo>
                      <a:pt x="20" y="96"/>
                    </a:lnTo>
                    <a:lnTo>
                      <a:pt x="40" y="106"/>
                    </a:lnTo>
                    <a:lnTo>
                      <a:pt x="62" y="112"/>
                    </a:lnTo>
                    <a:lnTo>
                      <a:pt x="84" y="116"/>
                    </a:lnTo>
                    <a:lnTo>
                      <a:pt x="84" y="116"/>
                    </a:lnTo>
                    <a:lnTo>
                      <a:pt x="86" y="114"/>
                    </a:lnTo>
                    <a:lnTo>
                      <a:pt x="88" y="110"/>
                    </a:lnTo>
                    <a:lnTo>
                      <a:pt x="88" y="104"/>
                    </a:lnTo>
                    <a:lnTo>
                      <a:pt x="88" y="104"/>
                    </a:lnTo>
                    <a:lnTo>
                      <a:pt x="88" y="100"/>
                    </a:lnTo>
                    <a:lnTo>
                      <a:pt x="86" y="92"/>
                    </a:lnTo>
                    <a:lnTo>
                      <a:pt x="86" y="88"/>
                    </a:lnTo>
                    <a:lnTo>
                      <a:pt x="90" y="84"/>
                    </a:lnTo>
                    <a:lnTo>
                      <a:pt x="96" y="82"/>
                    </a:lnTo>
                    <a:lnTo>
                      <a:pt x="104" y="82"/>
                    </a:lnTo>
                    <a:lnTo>
                      <a:pt x="104" y="82"/>
                    </a:lnTo>
                    <a:lnTo>
                      <a:pt x="116" y="82"/>
                    </a:lnTo>
                    <a:lnTo>
                      <a:pt x="128" y="82"/>
                    </a:lnTo>
                    <a:lnTo>
                      <a:pt x="142" y="78"/>
                    </a:lnTo>
                    <a:lnTo>
                      <a:pt x="154" y="74"/>
                    </a:lnTo>
                    <a:lnTo>
                      <a:pt x="166" y="70"/>
                    </a:lnTo>
                    <a:lnTo>
                      <a:pt x="176" y="62"/>
                    </a:lnTo>
                    <a:lnTo>
                      <a:pt x="182" y="52"/>
                    </a:lnTo>
                    <a:lnTo>
                      <a:pt x="184" y="48"/>
                    </a:lnTo>
                    <a:lnTo>
                      <a:pt x="186" y="42"/>
                    </a:lnTo>
                    <a:lnTo>
                      <a:pt x="176" y="0"/>
                    </a:lnTo>
                    <a:lnTo>
                      <a:pt x="24" y="28"/>
                    </a:lnTo>
                    <a:close/>
                  </a:path>
                </a:pathLst>
              </a:custGeom>
              <a:solidFill>
                <a:srgbClr val="8F705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1510" name="Google Shape;1510;g2dcae107fb3_0_966"/>
            <p:cNvGrpSpPr/>
            <p:nvPr/>
          </p:nvGrpSpPr>
          <p:grpSpPr>
            <a:xfrm>
              <a:off x="9633335" y="5625511"/>
              <a:ext cx="768363" cy="1138695"/>
              <a:chOff x="4625976" y="1616075"/>
              <a:chExt cx="2867025" cy="3841750"/>
            </a:xfrm>
          </p:grpSpPr>
          <p:sp>
            <p:nvSpPr>
              <p:cNvPr id="1511" name="Google Shape;1511;g2dcae107fb3_0_966"/>
              <p:cNvSpPr/>
              <p:nvPr/>
            </p:nvSpPr>
            <p:spPr>
              <a:xfrm>
                <a:off x="5553076" y="2282825"/>
                <a:ext cx="225425" cy="930275"/>
              </a:xfrm>
              <a:custGeom>
                <a:rect b="b" l="l" r="r" t="t"/>
                <a:pathLst>
                  <a:path extrusionOk="0" h="586" w="142">
                    <a:moveTo>
                      <a:pt x="10" y="0"/>
                    </a:moveTo>
                    <a:lnTo>
                      <a:pt x="10" y="0"/>
                    </a:lnTo>
                    <a:lnTo>
                      <a:pt x="10" y="4"/>
                    </a:lnTo>
                    <a:lnTo>
                      <a:pt x="12" y="12"/>
                    </a:lnTo>
                    <a:lnTo>
                      <a:pt x="10" y="36"/>
                    </a:lnTo>
                    <a:lnTo>
                      <a:pt x="10" y="80"/>
                    </a:lnTo>
                    <a:lnTo>
                      <a:pt x="10" y="110"/>
                    </a:lnTo>
                    <a:lnTo>
                      <a:pt x="12" y="148"/>
                    </a:lnTo>
                    <a:lnTo>
                      <a:pt x="12" y="148"/>
                    </a:lnTo>
                    <a:lnTo>
                      <a:pt x="14" y="168"/>
                    </a:lnTo>
                    <a:lnTo>
                      <a:pt x="14" y="184"/>
                    </a:lnTo>
                    <a:lnTo>
                      <a:pt x="10" y="248"/>
                    </a:lnTo>
                    <a:lnTo>
                      <a:pt x="10" y="248"/>
                    </a:lnTo>
                    <a:lnTo>
                      <a:pt x="0" y="404"/>
                    </a:lnTo>
                    <a:lnTo>
                      <a:pt x="0" y="404"/>
                    </a:lnTo>
                    <a:lnTo>
                      <a:pt x="0" y="424"/>
                    </a:lnTo>
                    <a:lnTo>
                      <a:pt x="2" y="440"/>
                    </a:lnTo>
                    <a:lnTo>
                      <a:pt x="8" y="452"/>
                    </a:lnTo>
                    <a:lnTo>
                      <a:pt x="16" y="464"/>
                    </a:lnTo>
                    <a:lnTo>
                      <a:pt x="24" y="480"/>
                    </a:lnTo>
                    <a:lnTo>
                      <a:pt x="34" y="502"/>
                    </a:lnTo>
                    <a:lnTo>
                      <a:pt x="46" y="534"/>
                    </a:lnTo>
                    <a:lnTo>
                      <a:pt x="56" y="578"/>
                    </a:lnTo>
                    <a:lnTo>
                      <a:pt x="142" y="586"/>
                    </a:lnTo>
                    <a:lnTo>
                      <a:pt x="142" y="524"/>
                    </a:lnTo>
                    <a:lnTo>
                      <a:pt x="36" y="466"/>
                    </a:lnTo>
                    <a:lnTo>
                      <a:pt x="36" y="466"/>
                    </a:lnTo>
                    <a:lnTo>
                      <a:pt x="46" y="402"/>
                    </a:lnTo>
                    <a:lnTo>
                      <a:pt x="52" y="334"/>
                    </a:lnTo>
                    <a:lnTo>
                      <a:pt x="58" y="256"/>
                    </a:lnTo>
                    <a:lnTo>
                      <a:pt x="60" y="216"/>
                    </a:lnTo>
                    <a:lnTo>
                      <a:pt x="60" y="174"/>
                    </a:lnTo>
                    <a:lnTo>
                      <a:pt x="58" y="136"/>
                    </a:lnTo>
                    <a:lnTo>
                      <a:pt x="54" y="98"/>
                    </a:lnTo>
                    <a:lnTo>
                      <a:pt x="46" y="66"/>
                    </a:lnTo>
                    <a:lnTo>
                      <a:pt x="38" y="38"/>
                    </a:lnTo>
                    <a:lnTo>
                      <a:pt x="32" y="26"/>
                    </a:lnTo>
                    <a:lnTo>
                      <a:pt x="24" y="16"/>
                    </a:lnTo>
                    <a:lnTo>
                      <a:pt x="18" y="6"/>
                    </a:lnTo>
                    <a:lnTo>
                      <a:pt x="10" y="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12" name="Google Shape;1512;g2dcae107fb3_0_966"/>
              <p:cNvSpPr/>
              <p:nvPr/>
            </p:nvSpPr>
            <p:spPr>
              <a:xfrm>
                <a:off x="5553076" y="2282825"/>
                <a:ext cx="225425" cy="930275"/>
              </a:xfrm>
              <a:custGeom>
                <a:rect b="b" l="l" r="r" t="t"/>
                <a:pathLst>
                  <a:path extrusionOk="0" h="586" w="142">
                    <a:moveTo>
                      <a:pt x="10" y="0"/>
                    </a:moveTo>
                    <a:lnTo>
                      <a:pt x="10" y="0"/>
                    </a:lnTo>
                    <a:lnTo>
                      <a:pt x="10" y="4"/>
                    </a:lnTo>
                    <a:lnTo>
                      <a:pt x="12" y="12"/>
                    </a:lnTo>
                    <a:lnTo>
                      <a:pt x="10" y="36"/>
                    </a:lnTo>
                    <a:lnTo>
                      <a:pt x="10" y="80"/>
                    </a:lnTo>
                    <a:lnTo>
                      <a:pt x="10" y="110"/>
                    </a:lnTo>
                    <a:lnTo>
                      <a:pt x="12" y="148"/>
                    </a:lnTo>
                    <a:lnTo>
                      <a:pt x="12" y="148"/>
                    </a:lnTo>
                    <a:lnTo>
                      <a:pt x="14" y="168"/>
                    </a:lnTo>
                    <a:lnTo>
                      <a:pt x="14" y="184"/>
                    </a:lnTo>
                    <a:lnTo>
                      <a:pt x="10" y="248"/>
                    </a:lnTo>
                    <a:lnTo>
                      <a:pt x="10" y="248"/>
                    </a:lnTo>
                    <a:lnTo>
                      <a:pt x="0" y="404"/>
                    </a:lnTo>
                    <a:lnTo>
                      <a:pt x="0" y="404"/>
                    </a:lnTo>
                    <a:lnTo>
                      <a:pt x="0" y="424"/>
                    </a:lnTo>
                    <a:lnTo>
                      <a:pt x="2" y="440"/>
                    </a:lnTo>
                    <a:lnTo>
                      <a:pt x="8" y="452"/>
                    </a:lnTo>
                    <a:lnTo>
                      <a:pt x="16" y="464"/>
                    </a:lnTo>
                    <a:lnTo>
                      <a:pt x="24" y="480"/>
                    </a:lnTo>
                    <a:lnTo>
                      <a:pt x="34" y="502"/>
                    </a:lnTo>
                    <a:lnTo>
                      <a:pt x="46" y="534"/>
                    </a:lnTo>
                    <a:lnTo>
                      <a:pt x="56" y="578"/>
                    </a:lnTo>
                    <a:lnTo>
                      <a:pt x="142" y="586"/>
                    </a:lnTo>
                    <a:lnTo>
                      <a:pt x="142" y="524"/>
                    </a:lnTo>
                    <a:lnTo>
                      <a:pt x="36" y="466"/>
                    </a:lnTo>
                    <a:lnTo>
                      <a:pt x="36" y="466"/>
                    </a:lnTo>
                    <a:lnTo>
                      <a:pt x="46" y="402"/>
                    </a:lnTo>
                    <a:lnTo>
                      <a:pt x="52" y="334"/>
                    </a:lnTo>
                    <a:lnTo>
                      <a:pt x="58" y="256"/>
                    </a:lnTo>
                    <a:lnTo>
                      <a:pt x="60" y="216"/>
                    </a:lnTo>
                    <a:lnTo>
                      <a:pt x="60" y="174"/>
                    </a:lnTo>
                    <a:lnTo>
                      <a:pt x="58" y="136"/>
                    </a:lnTo>
                    <a:lnTo>
                      <a:pt x="54" y="98"/>
                    </a:lnTo>
                    <a:lnTo>
                      <a:pt x="46" y="66"/>
                    </a:lnTo>
                    <a:lnTo>
                      <a:pt x="38" y="38"/>
                    </a:lnTo>
                    <a:lnTo>
                      <a:pt x="32" y="26"/>
                    </a:lnTo>
                    <a:lnTo>
                      <a:pt x="24" y="16"/>
                    </a:lnTo>
                    <a:lnTo>
                      <a:pt x="18" y="6"/>
                    </a:lnTo>
                    <a:lnTo>
                      <a:pt x="1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13" name="Google Shape;1513;g2dcae107fb3_0_966"/>
              <p:cNvSpPr/>
              <p:nvPr/>
            </p:nvSpPr>
            <p:spPr>
              <a:xfrm>
                <a:off x="7019926" y="5216525"/>
                <a:ext cx="381000" cy="234950"/>
              </a:xfrm>
              <a:custGeom>
                <a:rect b="b" l="l" r="r" t="t"/>
                <a:pathLst>
                  <a:path extrusionOk="0" h="148" w="240">
                    <a:moveTo>
                      <a:pt x="138" y="16"/>
                    </a:moveTo>
                    <a:lnTo>
                      <a:pt x="138" y="16"/>
                    </a:lnTo>
                    <a:lnTo>
                      <a:pt x="134" y="28"/>
                    </a:lnTo>
                    <a:lnTo>
                      <a:pt x="126" y="44"/>
                    </a:lnTo>
                    <a:lnTo>
                      <a:pt x="114" y="60"/>
                    </a:lnTo>
                    <a:lnTo>
                      <a:pt x="100" y="78"/>
                    </a:lnTo>
                    <a:lnTo>
                      <a:pt x="86" y="92"/>
                    </a:lnTo>
                    <a:lnTo>
                      <a:pt x="68" y="106"/>
                    </a:lnTo>
                    <a:lnTo>
                      <a:pt x="52" y="116"/>
                    </a:lnTo>
                    <a:lnTo>
                      <a:pt x="44" y="118"/>
                    </a:lnTo>
                    <a:lnTo>
                      <a:pt x="36" y="120"/>
                    </a:lnTo>
                    <a:lnTo>
                      <a:pt x="36" y="120"/>
                    </a:lnTo>
                    <a:lnTo>
                      <a:pt x="22" y="122"/>
                    </a:lnTo>
                    <a:lnTo>
                      <a:pt x="14" y="126"/>
                    </a:lnTo>
                    <a:lnTo>
                      <a:pt x="6" y="130"/>
                    </a:lnTo>
                    <a:lnTo>
                      <a:pt x="2" y="134"/>
                    </a:lnTo>
                    <a:lnTo>
                      <a:pt x="0" y="140"/>
                    </a:lnTo>
                    <a:lnTo>
                      <a:pt x="0" y="142"/>
                    </a:lnTo>
                    <a:lnTo>
                      <a:pt x="0" y="146"/>
                    </a:lnTo>
                    <a:lnTo>
                      <a:pt x="0" y="146"/>
                    </a:lnTo>
                    <a:lnTo>
                      <a:pt x="4" y="148"/>
                    </a:lnTo>
                    <a:lnTo>
                      <a:pt x="194" y="148"/>
                    </a:lnTo>
                    <a:lnTo>
                      <a:pt x="194" y="148"/>
                    </a:lnTo>
                    <a:lnTo>
                      <a:pt x="222" y="142"/>
                    </a:lnTo>
                    <a:lnTo>
                      <a:pt x="222" y="142"/>
                    </a:lnTo>
                    <a:lnTo>
                      <a:pt x="230" y="138"/>
                    </a:lnTo>
                    <a:lnTo>
                      <a:pt x="236" y="132"/>
                    </a:lnTo>
                    <a:lnTo>
                      <a:pt x="238" y="126"/>
                    </a:lnTo>
                    <a:lnTo>
                      <a:pt x="240" y="118"/>
                    </a:lnTo>
                    <a:lnTo>
                      <a:pt x="240" y="118"/>
                    </a:lnTo>
                    <a:lnTo>
                      <a:pt x="234" y="70"/>
                    </a:lnTo>
                    <a:lnTo>
                      <a:pt x="228" y="34"/>
                    </a:lnTo>
                    <a:lnTo>
                      <a:pt x="218" y="0"/>
                    </a:lnTo>
                    <a:lnTo>
                      <a:pt x="138" y="16"/>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14" name="Google Shape;1514;g2dcae107fb3_0_966"/>
              <p:cNvSpPr/>
              <p:nvPr/>
            </p:nvSpPr>
            <p:spPr>
              <a:xfrm>
                <a:off x="7019926" y="5216525"/>
                <a:ext cx="381000" cy="234950"/>
              </a:xfrm>
              <a:custGeom>
                <a:rect b="b" l="l" r="r" t="t"/>
                <a:pathLst>
                  <a:path extrusionOk="0" h="148" w="240">
                    <a:moveTo>
                      <a:pt x="138" y="16"/>
                    </a:moveTo>
                    <a:lnTo>
                      <a:pt x="138" y="16"/>
                    </a:lnTo>
                    <a:lnTo>
                      <a:pt x="134" y="28"/>
                    </a:lnTo>
                    <a:lnTo>
                      <a:pt x="126" y="44"/>
                    </a:lnTo>
                    <a:lnTo>
                      <a:pt x="114" y="60"/>
                    </a:lnTo>
                    <a:lnTo>
                      <a:pt x="100" y="78"/>
                    </a:lnTo>
                    <a:lnTo>
                      <a:pt x="86" y="92"/>
                    </a:lnTo>
                    <a:lnTo>
                      <a:pt x="68" y="106"/>
                    </a:lnTo>
                    <a:lnTo>
                      <a:pt x="52" y="116"/>
                    </a:lnTo>
                    <a:lnTo>
                      <a:pt x="44" y="118"/>
                    </a:lnTo>
                    <a:lnTo>
                      <a:pt x="36" y="120"/>
                    </a:lnTo>
                    <a:lnTo>
                      <a:pt x="36" y="120"/>
                    </a:lnTo>
                    <a:lnTo>
                      <a:pt x="22" y="122"/>
                    </a:lnTo>
                    <a:lnTo>
                      <a:pt x="14" y="126"/>
                    </a:lnTo>
                    <a:lnTo>
                      <a:pt x="6" y="130"/>
                    </a:lnTo>
                    <a:lnTo>
                      <a:pt x="2" y="134"/>
                    </a:lnTo>
                    <a:lnTo>
                      <a:pt x="0" y="140"/>
                    </a:lnTo>
                    <a:lnTo>
                      <a:pt x="0" y="142"/>
                    </a:lnTo>
                    <a:lnTo>
                      <a:pt x="0" y="146"/>
                    </a:lnTo>
                    <a:lnTo>
                      <a:pt x="0" y="146"/>
                    </a:lnTo>
                    <a:lnTo>
                      <a:pt x="4" y="148"/>
                    </a:lnTo>
                    <a:lnTo>
                      <a:pt x="194" y="148"/>
                    </a:lnTo>
                    <a:lnTo>
                      <a:pt x="194" y="148"/>
                    </a:lnTo>
                    <a:lnTo>
                      <a:pt x="222" y="142"/>
                    </a:lnTo>
                    <a:lnTo>
                      <a:pt x="222" y="142"/>
                    </a:lnTo>
                    <a:lnTo>
                      <a:pt x="230" y="138"/>
                    </a:lnTo>
                    <a:lnTo>
                      <a:pt x="236" y="132"/>
                    </a:lnTo>
                    <a:lnTo>
                      <a:pt x="238" y="126"/>
                    </a:lnTo>
                    <a:lnTo>
                      <a:pt x="240" y="118"/>
                    </a:lnTo>
                    <a:lnTo>
                      <a:pt x="240" y="118"/>
                    </a:lnTo>
                    <a:lnTo>
                      <a:pt x="234" y="70"/>
                    </a:lnTo>
                    <a:lnTo>
                      <a:pt x="228" y="34"/>
                    </a:lnTo>
                    <a:lnTo>
                      <a:pt x="218" y="0"/>
                    </a:lnTo>
                    <a:lnTo>
                      <a:pt x="138" y="16"/>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15" name="Google Shape;1515;g2dcae107fb3_0_966"/>
              <p:cNvSpPr/>
              <p:nvPr/>
            </p:nvSpPr>
            <p:spPr>
              <a:xfrm>
                <a:off x="7016751" y="5318125"/>
                <a:ext cx="384175" cy="133350"/>
              </a:xfrm>
              <a:custGeom>
                <a:rect b="b" l="l" r="r" t="t"/>
                <a:pathLst>
                  <a:path extrusionOk="0" h="84" w="242">
                    <a:moveTo>
                      <a:pt x="94" y="38"/>
                    </a:moveTo>
                    <a:lnTo>
                      <a:pt x="94" y="38"/>
                    </a:lnTo>
                    <a:lnTo>
                      <a:pt x="80" y="36"/>
                    </a:lnTo>
                    <a:lnTo>
                      <a:pt x="80" y="36"/>
                    </a:lnTo>
                    <a:lnTo>
                      <a:pt x="68" y="42"/>
                    </a:lnTo>
                    <a:lnTo>
                      <a:pt x="54" y="46"/>
                    </a:lnTo>
                    <a:lnTo>
                      <a:pt x="32" y="48"/>
                    </a:lnTo>
                    <a:lnTo>
                      <a:pt x="32" y="48"/>
                    </a:lnTo>
                    <a:lnTo>
                      <a:pt x="18" y="50"/>
                    </a:lnTo>
                    <a:lnTo>
                      <a:pt x="10" y="56"/>
                    </a:lnTo>
                    <a:lnTo>
                      <a:pt x="4" y="60"/>
                    </a:lnTo>
                    <a:lnTo>
                      <a:pt x="2" y="66"/>
                    </a:lnTo>
                    <a:lnTo>
                      <a:pt x="0" y="72"/>
                    </a:lnTo>
                    <a:lnTo>
                      <a:pt x="0" y="78"/>
                    </a:lnTo>
                    <a:lnTo>
                      <a:pt x="2" y="82"/>
                    </a:lnTo>
                    <a:lnTo>
                      <a:pt x="2" y="82"/>
                    </a:lnTo>
                    <a:lnTo>
                      <a:pt x="6" y="84"/>
                    </a:lnTo>
                    <a:lnTo>
                      <a:pt x="196" y="84"/>
                    </a:lnTo>
                    <a:lnTo>
                      <a:pt x="196" y="84"/>
                    </a:lnTo>
                    <a:lnTo>
                      <a:pt x="224" y="78"/>
                    </a:lnTo>
                    <a:lnTo>
                      <a:pt x="224" y="78"/>
                    </a:lnTo>
                    <a:lnTo>
                      <a:pt x="232" y="74"/>
                    </a:lnTo>
                    <a:lnTo>
                      <a:pt x="238" y="68"/>
                    </a:lnTo>
                    <a:lnTo>
                      <a:pt x="240" y="62"/>
                    </a:lnTo>
                    <a:lnTo>
                      <a:pt x="242" y="54"/>
                    </a:lnTo>
                    <a:lnTo>
                      <a:pt x="242" y="54"/>
                    </a:lnTo>
                    <a:lnTo>
                      <a:pt x="238" y="24"/>
                    </a:lnTo>
                    <a:lnTo>
                      <a:pt x="234" y="0"/>
                    </a:lnTo>
                    <a:lnTo>
                      <a:pt x="234" y="0"/>
                    </a:lnTo>
                    <a:lnTo>
                      <a:pt x="220" y="10"/>
                    </a:lnTo>
                    <a:lnTo>
                      <a:pt x="204" y="18"/>
                    </a:lnTo>
                    <a:lnTo>
                      <a:pt x="186" y="26"/>
                    </a:lnTo>
                    <a:lnTo>
                      <a:pt x="168" y="32"/>
                    </a:lnTo>
                    <a:lnTo>
                      <a:pt x="150" y="36"/>
                    </a:lnTo>
                    <a:lnTo>
                      <a:pt x="130" y="38"/>
                    </a:lnTo>
                    <a:lnTo>
                      <a:pt x="112" y="38"/>
                    </a:lnTo>
                    <a:lnTo>
                      <a:pt x="94" y="38"/>
                    </a:lnTo>
                    <a:lnTo>
                      <a:pt x="94" y="38"/>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16" name="Google Shape;1516;g2dcae107fb3_0_966"/>
              <p:cNvSpPr/>
              <p:nvPr/>
            </p:nvSpPr>
            <p:spPr>
              <a:xfrm>
                <a:off x="7051676" y="4159250"/>
                <a:ext cx="314325" cy="1098550"/>
              </a:xfrm>
              <a:custGeom>
                <a:rect b="b" l="l" r="r" t="t"/>
                <a:pathLst>
                  <a:path extrusionOk="0" h="692" w="198">
                    <a:moveTo>
                      <a:pt x="188" y="574"/>
                    </a:moveTo>
                    <a:lnTo>
                      <a:pt x="188" y="574"/>
                    </a:lnTo>
                    <a:lnTo>
                      <a:pt x="182" y="502"/>
                    </a:lnTo>
                    <a:lnTo>
                      <a:pt x="178" y="394"/>
                    </a:lnTo>
                    <a:lnTo>
                      <a:pt x="172" y="282"/>
                    </a:lnTo>
                    <a:lnTo>
                      <a:pt x="168" y="200"/>
                    </a:lnTo>
                    <a:lnTo>
                      <a:pt x="168" y="200"/>
                    </a:lnTo>
                    <a:lnTo>
                      <a:pt x="162" y="146"/>
                    </a:lnTo>
                    <a:lnTo>
                      <a:pt x="154" y="104"/>
                    </a:lnTo>
                    <a:lnTo>
                      <a:pt x="144" y="66"/>
                    </a:lnTo>
                    <a:lnTo>
                      <a:pt x="144" y="64"/>
                    </a:lnTo>
                    <a:lnTo>
                      <a:pt x="144" y="64"/>
                    </a:lnTo>
                    <a:lnTo>
                      <a:pt x="142" y="52"/>
                    </a:lnTo>
                    <a:lnTo>
                      <a:pt x="138" y="38"/>
                    </a:lnTo>
                    <a:lnTo>
                      <a:pt x="130" y="28"/>
                    </a:lnTo>
                    <a:lnTo>
                      <a:pt x="122" y="18"/>
                    </a:lnTo>
                    <a:lnTo>
                      <a:pt x="110" y="10"/>
                    </a:lnTo>
                    <a:lnTo>
                      <a:pt x="98" y="4"/>
                    </a:lnTo>
                    <a:lnTo>
                      <a:pt x="84" y="0"/>
                    </a:lnTo>
                    <a:lnTo>
                      <a:pt x="70" y="0"/>
                    </a:lnTo>
                    <a:lnTo>
                      <a:pt x="70" y="0"/>
                    </a:lnTo>
                    <a:lnTo>
                      <a:pt x="54" y="2"/>
                    </a:lnTo>
                    <a:lnTo>
                      <a:pt x="42" y="6"/>
                    </a:lnTo>
                    <a:lnTo>
                      <a:pt x="30" y="12"/>
                    </a:lnTo>
                    <a:lnTo>
                      <a:pt x="18" y="22"/>
                    </a:lnTo>
                    <a:lnTo>
                      <a:pt x="10" y="32"/>
                    </a:lnTo>
                    <a:lnTo>
                      <a:pt x="4" y="44"/>
                    </a:lnTo>
                    <a:lnTo>
                      <a:pt x="0" y="56"/>
                    </a:lnTo>
                    <a:lnTo>
                      <a:pt x="0" y="70"/>
                    </a:lnTo>
                    <a:lnTo>
                      <a:pt x="0" y="70"/>
                    </a:lnTo>
                    <a:lnTo>
                      <a:pt x="0" y="78"/>
                    </a:lnTo>
                    <a:lnTo>
                      <a:pt x="0" y="78"/>
                    </a:lnTo>
                    <a:lnTo>
                      <a:pt x="4" y="104"/>
                    </a:lnTo>
                    <a:lnTo>
                      <a:pt x="4" y="104"/>
                    </a:lnTo>
                    <a:lnTo>
                      <a:pt x="16" y="174"/>
                    </a:lnTo>
                    <a:lnTo>
                      <a:pt x="16" y="174"/>
                    </a:lnTo>
                    <a:lnTo>
                      <a:pt x="32" y="270"/>
                    </a:lnTo>
                    <a:lnTo>
                      <a:pt x="54" y="382"/>
                    </a:lnTo>
                    <a:lnTo>
                      <a:pt x="54" y="382"/>
                    </a:lnTo>
                    <a:lnTo>
                      <a:pt x="96" y="588"/>
                    </a:lnTo>
                    <a:lnTo>
                      <a:pt x="96" y="588"/>
                    </a:lnTo>
                    <a:lnTo>
                      <a:pt x="118" y="682"/>
                    </a:lnTo>
                    <a:lnTo>
                      <a:pt x="118" y="682"/>
                    </a:lnTo>
                    <a:lnTo>
                      <a:pt x="120" y="684"/>
                    </a:lnTo>
                    <a:lnTo>
                      <a:pt x="122" y="688"/>
                    </a:lnTo>
                    <a:lnTo>
                      <a:pt x="132" y="690"/>
                    </a:lnTo>
                    <a:lnTo>
                      <a:pt x="146" y="692"/>
                    </a:lnTo>
                    <a:lnTo>
                      <a:pt x="160" y="690"/>
                    </a:lnTo>
                    <a:lnTo>
                      <a:pt x="174" y="688"/>
                    </a:lnTo>
                    <a:lnTo>
                      <a:pt x="188" y="682"/>
                    </a:lnTo>
                    <a:lnTo>
                      <a:pt x="196" y="676"/>
                    </a:lnTo>
                    <a:lnTo>
                      <a:pt x="198" y="672"/>
                    </a:lnTo>
                    <a:lnTo>
                      <a:pt x="198" y="670"/>
                    </a:lnTo>
                    <a:lnTo>
                      <a:pt x="198" y="668"/>
                    </a:lnTo>
                    <a:lnTo>
                      <a:pt x="198" y="668"/>
                    </a:lnTo>
                    <a:lnTo>
                      <a:pt x="188" y="574"/>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17" name="Google Shape;1517;g2dcae107fb3_0_966"/>
              <p:cNvSpPr/>
              <p:nvPr/>
            </p:nvSpPr>
            <p:spPr>
              <a:xfrm>
                <a:off x="7051676" y="4159250"/>
                <a:ext cx="314325" cy="1098550"/>
              </a:xfrm>
              <a:custGeom>
                <a:rect b="b" l="l" r="r" t="t"/>
                <a:pathLst>
                  <a:path extrusionOk="0" h="692" w="198">
                    <a:moveTo>
                      <a:pt x="188" y="574"/>
                    </a:moveTo>
                    <a:lnTo>
                      <a:pt x="188" y="574"/>
                    </a:lnTo>
                    <a:lnTo>
                      <a:pt x="182" y="502"/>
                    </a:lnTo>
                    <a:lnTo>
                      <a:pt x="178" y="394"/>
                    </a:lnTo>
                    <a:lnTo>
                      <a:pt x="172" y="282"/>
                    </a:lnTo>
                    <a:lnTo>
                      <a:pt x="168" y="200"/>
                    </a:lnTo>
                    <a:lnTo>
                      <a:pt x="168" y="200"/>
                    </a:lnTo>
                    <a:lnTo>
                      <a:pt x="162" y="146"/>
                    </a:lnTo>
                    <a:lnTo>
                      <a:pt x="154" y="104"/>
                    </a:lnTo>
                    <a:lnTo>
                      <a:pt x="144" y="66"/>
                    </a:lnTo>
                    <a:lnTo>
                      <a:pt x="144" y="64"/>
                    </a:lnTo>
                    <a:lnTo>
                      <a:pt x="144" y="64"/>
                    </a:lnTo>
                    <a:lnTo>
                      <a:pt x="142" y="52"/>
                    </a:lnTo>
                    <a:lnTo>
                      <a:pt x="138" y="38"/>
                    </a:lnTo>
                    <a:lnTo>
                      <a:pt x="130" y="28"/>
                    </a:lnTo>
                    <a:lnTo>
                      <a:pt x="122" y="18"/>
                    </a:lnTo>
                    <a:lnTo>
                      <a:pt x="110" y="10"/>
                    </a:lnTo>
                    <a:lnTo>
                      <a:pt x="98" y="4"/>
                    </a:lnTo>
                    <a:lnTo>
                      <a:pt x="84" y="0"/>
                    </a:lnTo>
                    <a:lnTo>
                      <a:pt x="70" y="0"/>
                    </a:lnTo>
                    <a:lnTo>
                      <a:pt x="70" y="0"/>
                    </a:lnTo>
                    <a:lnTo>
                      <a:pt x="54" y="2"/>
                    </a:lnTo>
                    <a:lnTo>
                      <a:pt x="42" y="6"/>
                    </a:lnTo>
                    <a:lnTo>
                      <a:pt x="30" y="12"/>
                    </a:lnTo>
                    <a:lnTo>
                      <a:pt x="18" y="22"/>
                    </a:lnTo>
                    <a:lnTo>
                      <a:pt x="10" y="32"/>
                    </a:lnTo>
                    <a:lnTo>
                      <a:pt x="4" y="44"/>
                    </a:lnTo>
                    <a:lnTo>
                      <a:pt x="0" y="56"/>
                    </a:lnTo>
                    <a:lnTo>
                      <a:pt x="0" y="70"/>
                    </a:lnTo>
                    <a:lnTo>
                      <a:pt x="0" y="70"/>
                    </a:lnTo>
                    <a:lnTo>
                      <a:pt x="0" y="78"/>
                    </a:lnTo>
                    <a:lnTo>
                      <a:pt x="0" y="78"/>
                    </a:lnTo>
                    <a:lnTo>
                      <a:pt x="4" y="104"/>
                    </a:lnTo>
                    <a:lnTo>
                      <a:pt x="4" y="104"/>
                    </a:lnTo>
                    <a:lnTo>
                      <a:pt x="16" y="174"/>
                    </a:lnTo>
                    <a:lnTo>
                      <a:pt x="16" y="174"/>
                    </a:lnTo>
                    <a:lnTo>
                      <a:pt x="32" y="270"/>
                    </a:lnTo>
                    <a:lnTo>
                      <a:pt x="54" y="382"/>
                    </a:lnTo>
                    <a:lnTo>
                      <a:pt x="54" y="382"/>
                    </a:lnTo>
                    <a:lnTo>
                      <a:pt x="96" y="588"/>
                    </a:lnTo>
                    <a:lnTo>
                      <a:pt x="96" y="588"/>
                    </a:lnTo>
                    <a:lnTo>
                      <a:pt x="118" y="682"/>
                    </a:lnTo>
                    <a:lnTo>
                      <a:pt x="118" y="682"/>
                    </a:lnTo>
                    <a:lnTo>
                      <a:pt x="120" y="684"/>
                    </a:lnTo>
                    <a:lnTo>
                      <a:pt x="122" y="688"/>
                    </a:lnTo>
                    <a:lnTo>
                      <a:pt x="132" y="690"/>
                    </a:lnTo>
                    <a:lnTo>
                      <a:pt x="146" y="692"/>
                    </a:lnTo>
                    <a:lnTo>
                      <a:pt x="160" y="690"/>
                    </a:lnTo>
                    <a:lnTo>
                      <a:pt x="174" y="688"/>
                    </a:lnTo>
                    <a:lnTo>
                      <a:pt x="188" y="682"/>
                    </a:lnTo>
                    <a:lnTo>
                      <a:pt x="196" y="676"/>
                    </a:lnTo>
                    <a:lnTo>
                      <a:pt x="198" y="672"/>
                    </a:lnTo>
                    <a:lnTo>
                      <a:pt x="198" y="670"/>
                    </a:lnTo>
                    <a:lnTo>
                      <a:pt x="198" y="668"/>
                    </a:lnTo>
                    <a:lnTo>
                      <a:pt x="198" y="668"/>
                    </a:lnTo>
                    <a:lnTo>
                      <a:pt x="188" y="57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18" name="Google Shape;1518;g2dcae107fb3_0_966"/>
              <p:cNvSpPr/>
              <p:nvPr/>
            </p:nvSpPr>
            <p:spPr>
              <a:xfrm>
                <a:off x="6407151" y="5232400"/>
                <a:ext cx="400050" cy="219075"/>
              </a:xfrm>
              <a:custGeom>
                <a:rect b="b" l="l" r="r" t="t"/>
                <a:pathLst>
                  <a:path extrusionOk="0" h="138" w="252">
                    <a:moveTo>
                      <a:pt x="168" y="0"/>
                    </a:moveTo>
                    <a:lnTo>
                      <a:pt x="168" y="0"/>
                    </a:lnTo>
                    <a:lnTo>
                      <a:pt x="162" y="12"/>
                    </a:lnTo>
                    <a:lnTo>
                      <a:pt x="152" y="28"/>
                    </a:lnTo>
                    <a:lnTo>
                      <a:pt x="136" y="44"/>
                    </a:lnTo>
                    <a:lnTo>
                      <a:pt x="118" y="60"/>
                    </a:lnTo>
                    <a:lnTo>
                      <a:pt x="96" y="74"/>
                    </a:lnTo>
                    <a:lnTo>
                      <a:pt x="76" y="86"/>
                    </a:lnTo>
                    <a:lnTo>
                      <a:pt x="58" y="96"/>
                    </a:lnTo>
                    <a:lnTo>
                      <a:pt x="48" y="98"/>
                    </a:lnTo>
                    <a:lnTo>
                      <a:pt x="40" y="98"/>
                    </a:lnTo>
                    <a:lnTo>
                      <a:pt x="40" y="98"/>
                    </a:lnTo>
                    <a:lnTo>
                      <a:pt x="26" y="100"/>
                    </a:lnTo>
                    <a:lnTo>
                      <a:pt x="16" y="104"/>
                    </a:lnTo>
                    <a:lnTo>
                      <a:pt x="10" y="108"/>
                    </a:lnTo>
                    <a:lnTo>
                      <a:pt x="4" y="112"/>
                    </a:lnTo>
                    <a:lnTo>
                      <a:pt x="2" y="116"/>
                    </a:lnTo>
                    <a:lnTo>
                      <a:pt x="0" y="120"/>
                    </a:lnTo>
                    <a:lnTo>
                      <a:pt x="0" y="124"/>
                    </a:lnTo>
                    <a:lnTo>
                      <a:pt x="0" y="124"/>
                    </a:lnTo>
                    <a:lnTo>
                      <a:pt x="18" y="132"/>
                    </a:lnTo>
                    <a:lnTo>
                      <a:pt x="36" y="138"/>
                    </a:lnTo>
                    <a:lnTo>
                      <a:pt x="138" y="138"/>
                    </a:lnTo>
                    <a:lnTo>
                      <a:pt x="138" y="138"/>
                    </a:lnTo>
                    <a:lnTo>
                      <a:pt x="196" y="136"/>
                    </a:lnTo>
                    <a:lnTo>
                      <a:pt x="228" y="132"/>
                    </a:lnTo>
                    <a:lnTo>
                      <a:pt x="244" y="130"/>
                    </a:lnTo>
                    <a:lnTo>
                      <a:pt x="248" y="128"/>
                    </a:lnTo>
                    <a:lnTo>
                      <a:pt x="248" y="128"/>
                    </a:lnTo>
                    <a:lnTo>
                      <a:pt x="252" y="102"/>
                    </a:lnTo>
                    <a:lnTo>
                      <a:pt x="252" y="78"/>
                    </a:lnTo>
                    <a:lnTo>
                      <a:pt x="252" y="56"/>
                    </a:lnTo>
                    <a:lnTo>
                      <a:pt x="252" y="38"/>
                    </a:lnTo>
                    <a:lnTo>
                      <a:pt x="248" y="14"/>
                    </a:lnTo>
                    <a:lnTo>
                      <a:pt x="246" y="6"/>
                    </a:lnTo>
                    <a:lnTo>
                      <a:pt x="168" y="0"/>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19" name="Google Shape;1519;g2dcae107fb3_0_966"/>
              <p:cNvSpPr/>
              <p:nvPr/>
            </p:nvSpPr>
            <p:spPr>
              <a:xfrm>
                <a:off x="6407151" y="5359400"/>
                <a:ext cx="400050" cy="92075"/>
              </a:xfrm>
              <a:custGeom>
                <a:rect b="b" l="l" r="r" t="t"/>
                <a:pathLst>
                  <a:path extrusionOk="0" h="58" w="252">
                    <a:moveTo>
                      <a:pt x="70" y="18"/>
                    </a:moveTo>
                    <a:lnTo>
                      <a:pt x="70" y="18"/>
                    </a:lnTo>
                    <a:lnTo>
                      <a:pt x="58" y="16"/>
                    </a:lnTo>
                    <a:lnTo>
                      <a:pt x="58" y="16"/>
                    </a:lnTo>
                    <a:lnTo>
                      <a:pt x="48" y="18"/>
                    </a:lnTo>
                    <a:lnTo>
                      <a:pt x="40" y="18"/>
                    </a:lnTo>
                    <a:lnTo>
                      <a:pt x="40" y="18"/>
                    </a:lnTo>
                    <a:lnTo>
                      <a:pt x="26" y="20"/>
                    </a:lnTo>
                    <a:lnTo>
                      <a:pt x="16" y="24"/>
                    </a:lnTo>
                    <a:lnTo>
                      <a:pt x="10" y="28"/>
                    </a:lnTo>
                    <a:lnTo>
                      <a:pt x="4" y="32"/>
                    </a:lnTo>
                    <a:lnTo>
                      <a:pt x="2" y="36"/>
                    </a:lnTo>
                    <a:lnTo>
                      <a:pt x="0" y="40"/>
                    </a:lnTo>
                    <a:lnTo>
                      <a:pt x="0" y="44"/>
                    </a:lnTo>
                    <a:lnTo>
                      <a:pt x="0" y="44"/>
                    </a:lnTo>
                    <a:lnTo>
                      <a:pt x="18" y="52"/>
                    </a:lnTo>
                    <a:lnTo>
                      <a:pt x="36" y="58"/>
                    </a:lnTo>
                    <a:lnTo>
                      <a:pt x="138" y="58"/>
                    </a:lnTo>
                    <a:lnTo>
                      <a:pt x="138" y="58"/>
                    </a:lnTo>
                    <a:lnTo>
                      <a:pt x="196" y="56"/>
                    </a:lnTo>
                    <a:lnTo>
                      <a:pt x="228" y="52"/>
                    </a:lnTo>
                    <a:lnTo>
                      <a:pt x="244" y="50"/>
                    </a:lnTo>
                    <a:lnTo>
                      <a:pt x="248" y="48"/>
                    </a:lnTo>
                    <a:lnTo>
                      <a:pt x="248" y="48"/>
                    </a:lnTo>
                    <a:lnTo>
                      <a:pt x="250" y="22"/>
                    </a:lnTo>
                    <a:lnTo>
                      <a:pt x="252" y="0"/>
                    </a:lnTo>
                    <a:lnTo>
                      <a:pt x="252" y="0"/>
                    </a:lnTo>
                    <a:lnTo>
                      <a:pt x="232" y="8"/>
                    </a:lnTo>
                    <a:lnTo>
                      <a:pt x="210" y="16"/>
                    </a:lnTo>
                    <a:lnTo>
                      <a:pt x="186" y="20"/>
                    </a:lnTo>
                    <a:lnTo>
                      <a:pt x="164" y="22"/>
                    </a:lnTo>
                    <a:lnTo>
                      <a:pt x="140" y="22"/>
                    </a:lnTo>
                    <a:lnTo>
                      <a:pt x="118" y="22"/>
                    </a:lnTo>
                    <a:lnTo>
                      <a:pt x="70" y="18"/>
                    </a:lnTo>
                    <a:lnTo>
                      <a:pt x="70" y="18"/>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20" name="Google Shape;1520;g2dcae107fb3_0_966"/>
              <p:cNvSpPr/>
              <p:nvPr/>
            </p:nvSpPr>
            <p:spPr>
              <a:xfrm>
                <a:off x="6664326" y="4232275"/>
                <a:ext cx="238125" cy="1035050"/>
              </a:xfrm>
              <a:custGeom>
                <a:rect b="b" l="l" r="r" t="t"/>
                <a:pathLst>
                  <a:path extrusionOk="0" h="652" w="150">
                    <a:moveTo>
                      <a:pt x="2" y="8"/>
                    </a:moveTo>
                    <a:lnTo>
                      <a:pt x="2" y="8"/>
                    </a:lnTo>
                    <a:lnTo>
                      <a:pt x="2" y="14"/>
                    </a:lnTo>
                    <a:lnTo>
                      <a:pt x="2" y="14"/>
                    </a:lnTo>
                    <a:lnTo>
                      <a:pt x="2" y="14"/>
                    </a:lnTo>
                    <a:lnTo>
                      <a:pt x="0" y="112"/>
                    </a:lnTo>
                    <a:lnTo>
                      <a:pt x="0" y="112"/>
                    </a:lnTo>
                    <a:lnTo>
                      <a:pt x="0" y="326"/>
                    </a:lnTo>
                    <a:lnTo>
                      <a:pt x="0" y="326"/>
                    </a:lnTo>
                    <a:lnTo>
                      <a:pt x="2" y="538"/>
                    </a:lnTo>
                    <a:lnTo>
                      <a:pt x="4" y="636"/>
                    </a:lnTo>
                    <a:lnTo>
                      <a:pt x="4" y="636"/>
                    </a:lnTo>
                    <a:lnTo>
                      <a:pt x="6" y="640"/>
                    </a:lnTo>
                    <a:lnTo>
                      <a:pt x="8" y="642"/>
                    </a:lnTo>
                    <a:lnTo>
                      <a:pt x="16" y="648"/>
                    </a:lnTo>
                    <a:lnTo>
                      <a:pt x="30" y="650"/>
                    </a:lnTo>
                    <a:lnTo>
                      <a:pt x="44" y="652"/>
                    </a:lnTo>
                    <a:lnTo>
                      <a:pt x="60" y="652"/>
                    </a:lnTo>
                    <a:lnTo>
                      <a:pt x="72" y="648"/>
                    </a:lnTo>
                    <a:lnTo>
                      <a:pt x="82" y="644"/>
                    </a:lnTo>
                    <a:lnTo>
                      <a:pt x="84" y="642"/>
                    </a:lnTo>
                    <a:lnTo>
                      <a:pt x="86" y="638"/>
                    </a:lnTo>
                    <a:lnTo>
                      <a:pt x="86" y="638"/>
                    </a:lnTo>
                    <a:lnTo>
                      <a:pt x="146" y="138"/>
                    </a:lnTo>
                    <a:lnTo>
                      <a:pt x="146" y="138"/>
                    </a:lnTo>
                    <a:lnTo>
                      <a:pt x="148" y="98"/>
                    </a:lnTo>
                    <a:lnTo>
                      <a:pt x="148" y="64"/>
                    </a:lnTo>
                    <a:lnTo>
                      <a:pt x="146" y="24"/>
                    </a:lnTo>
                    <a:lnTo>
                      <a:pt x="146" y="24"/>
                    </a:lnTo>
                    <a:lnTo>
                      <a:pt x="150" y="0"/>
                    </a:lnTo>
                    <a:lnTo>
                      <a:pt x="150" y="0"/>
                    </a:lnTo>
                    <a:lnTo>
                      <a:pt x="76" y="6"/>
                    </a:lnTo>
                    <a:lnTo>
                      <a:pt x="2" y="8"/>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21" name="Google Shape;1521;g2dcae107fb3_0_966"/>
              <p:cNvSpPr/>
              <p:nvPr/>
            </p:nvSpPr>
            <p:spPr>
              <a:xfrm>
                <a:off x="6664326" y="4232275"/>
                <a:ext cx="238125" cy="1035050"/>
              </a:xfrm>
              <a:custGeom>
                <a:rect b="b" l="l" r="r" t="t"/>
                <a:pathLst>
                  <a:path extrusionOk="0" h="652" w="150">
                    <a:moveTo>
                      <a:pt x="2" y="8"/>
                    </a:moveTo>
                    <a:lnTo>
                      <a:pt x="2" y="8"/>
                    </a:lnTo>
                    <a:lnTo>
                      <a:pt x="2" y="14"/>
                    </a:lnTo>
                    <a:lnTo>
                      <a:pt x="2" y="14"/>
                    </a:lnTo>
                    <a:lnTo>
                      <a:pt x="2" y="14"/>
                    </a:lnTo>
                    <a:lnTo>
                      <a:pt x="0" y="112"/>
                    </a:lnTo>
                    <a:lnTo>
                      <a:pt x="0" y="112"/>
                    </a:lnTo>
                    <a:lnTo>
                      <a:pt x="0" y="326"/>
                    </a:lnTo>
                    <a:lnTo>
                      <a:pt x="0" y="326"/>
                    </a:lnTo>
                    <a:lnTo>
                      <a:pt x="2" y="538"/>
                    </a:lnTo>
                    <a:lnTo>
                      <a:pt x="4" y="636"/>
                    </a:lnTo>
                    <a:lnTo>
                      <a:pt x="4" y="636"/>
                    </a:lnTo>
                    <a:lnTo>
                      <a:pt x="6" y="640"/>
                    </a:lnTo>
                    <a:lnTo>
                      <a:pt x="8" y="642"/>
                    </a:lnTo>
                    <a:lnTo>
                      <a:pt x="16" y="648"/>
                    </a:lnTo>
                    <a:lnTo>
                      <a:pt x="30" y="650"/>
                    </a:lnTo>
                    <a:lnTo>
                      <a:pt x="44" y="652"/>
                    </a:lnTo>
                    <a:lnTo>
                      <a:pt x="60" y="652"/>
                    </a:lnTo>
                    <a:lnTo>
                      <a:pt x="72" y="648"/>
                    </a:lnTo>
                    <a:lnTo>
                      <a:pt x="82" y="644"/>
                    </a:lnTo>
                    <a:lnTo>
                      <a:pt x="84" y="642"/>
                    </a:lnTo>
                    <a:lnTo>
                      <a:pt x="86" y="638"/>
                    </a:lnTo>
                    <a:lnTo>
                      <a:pt x="86" y="638"/>
                    </a:lnTo>
                    <a:lnTo>
                      <a:pt x="146" y="138"/>
                    </a:lnTo>
                    <a:lnTo>
                      <a:pt x="146" y="138"/>
                    </a:lnTo>
                    <a:lnTo>
                      <a:pt x="148" y="98"/>
                    </a:lnTo>
                    <a:lnTo>
                      <a:pt x="148" y="64"/>
                    </a:lnTo>
                    <a:lnTo>
                      <a:pt x="146" y="24"/>
                    </a:lnTo>
                    <a:lnTo>
                      <a:pt x="146" y="24"/>
                    </a:lnTo>
                    <a:lnTo>
                      <a:pt x="150" y="0"/>
                    </a:lnTo>
                    <a:lnTo>
                      <a:pt x="150" y="0"/>
                    </a:lnTo>
                    <a:lnTo>
                      <a:pt x="76" y="6"/>
                    </a:lnTo>
                    <a:lnTo>
                      <a:pt x="2" y="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22" name="Google Shape;1522;g2dcae107fb3_0_966"/>
              <p:cNvSpPr/>
              <p:nvPr/>
            </p:nvSpPr>
            <p:spPr>
              <a:xfrm>
                <a:off x="6838951" y="4521200"/>
                <a:ext cx="47625" cy="409575"/>
              </a:xfrm>
              <a:custGeom>
                <a:rect b="b" l="l" r="r" t="t"/>
                <a:pathLst>
                  <a:path extrusionOk="0" h="258" w="30">
                    <a:moveTo>
                      <a:pt x="0" y="256"/>
                    </a:moveTo>
                    <a:lnTo>
                      <a:pt x="0" y="256"/>
                    </a:lnTo>
                    <a:lnTo>
                      <a:pt x="0" y="258"/>
                    </a:lnTo>
                    <a:lnTo>
                      <a:pt x="0" y="258"/>
                    </a:lnTo>
                    <a:lnTo>
                      <a:pt x="0" y="256"/>
                    </a:lnTo>
                    <a:close/>
                    <a:moveTo>
                      <a:pt x="30" y="0"/>
                    </a:moveTo>
                    <a:lnTo>
                      <a:pt x="30" y="0"/>
                    </a:lnTo>
                    <a:lnTo>
                      <a:pt x="0" y="256"/>
                    </a:lnTo>
                    <a:lnTo>
                      <a:pt x="0" y="256"/>
                    </a:lnTo>
                    <a:lnTo>
                      <a:pt x="30" y="0"/>
                    </a:lnTo>
                    <a:lnTo>
                      <a:pt x="30" y="0"/>
                    </a:lnTo>
                    <a:lnTo>
                      <a:pt x="30" y="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23" name="Google Shape;1523;g2dcae107fb3_0_966"/>
              <p:cNvSpPr/>
              <p:nvPr/>
            </p:nvSpPr>
            <p:spPr>
              <a:xfrm>
                <a:off x="6838951" y="4927600"/>
                <a:ext cx="1500" cy="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24" name="Google Shape;1524;g2dcae107fb3_0_966"/>
              <p:cNvSpPr/>
              <p:nvPr/>
            </p:nvSpPr>
            <p:spPr>
              <a:xfrm>
                <a:off x="6838951" y="4521200"/>
                <a:ext cx="47625" cy="406400"/>
              </a:xfrm>
              <a:custGeom>
                <a:rect b="b" l="l" r="r" t="t"/>
                <a:pathLst>
                  <a:path extrusionOk="0" h="256" w="30">
                    <a:moveTo>
                      <a:pt x="30" y="0"/>
                    </a:moveTo>
                    <a:lnTo>
                      <a:pt x="30" y="0"/>
                    </a:lnTo>
                    <a:lnTo>
                      <a:pt x="0" y="256"/>
                    </a:lnTo>
                    <a:lnTo>
                      <a:pt x="0" y="256"/>
                    </a:lnTo>
                    <a:lnTo>
                      <a:pt x="30" y="0"/>
                    </a:lnTo>
                    <a:lnTo>
                      <a:pt x="30" y="0"/>
                    </a:lnTo>
                    <a:lnTo>
                      <a:pt x="3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25" name="Google Shape;1525;g2dcae107fb3_0_966"/>
              <p:cNvSpPr/>
              <p:nvPr/>
            </p:nvSpPr>
            <p:spPr>
              <a:xfrm>
                <a:off x="6664326" y="4508500"/>
                <a:ext cx="222250" cy="533400"/>
              </a:xfrm>
              <a:custGeom>
                <a:rect b="b" l="l" r="r" t="t"/>
                <a:pathLst>
                  <a:path extrusionOk="0" h="336" w="140">
                    <a:moveTo>
                      <a:pt x="0" y="0"/>
                    </a:moveTo>
                    <a:lnTo>
                      <a:pt x="0" y="0"/>
                    </a:lnTo>
                    <a:lnTo>
                      <a:pt x="0" y="24"/>
                    </a:lnTo>
                    <a:lnTo>
                      <a:pt x="0" y="24"/>
                    </a:lnTo>
                    <a:lnTo>
                      <a:pt x="12" y="30"/>
                    </a:lnTo>
                    <a:lnTo>
                      <a:pt x="22" y="38"/>
                    </a:lnTo>
                    <a:lnTo>
                      <a:pt x="30" y="50"/>
                    </a:lnTo>
                    <a:lnTo>
                      <a:pt x="36" y="64"/>
                    </a:lnTo>
                    <a:lnTo>
                      <a:pt x="36" y="64"/>
                    </a:lnTo>
                    <a:lnTo>
                      <a:pt x="50" y="96"/>
                    </a:lnTo>
                    <a:lnTo>
                      <a:pt x="60" y="128"/>
                    </a:lnTo>
                    <a:lnTo>
                      <a:pt x="70" y="162"/>
                    </a:lnTo>
                    <a:lnTo>
                      <a:pt x="80" y="196"/>
                    </a:lnTo>
                    <a:lnTo>
                      <a:pt x="88" y="232"/>
                    </a:lnTo>
                    <a:lnTo>
                      <a:pt x="94" y="266"/>
                    </a:lnTo>
                    <a:lnTo>
                      <a:pt x="98" y="302"/>
                    </a:lnTo>
                    <a:lnTo>
                      <a:pt x="102" y="336"/>
                    </a:lnTo>
                    <a:lnTo>
                      <a:pt x="102" y="336"/>
                    </a:lnTo>
                    <a:lnTo>
                      <a:pt x="110" y="266"/>
                    </a:lnTo>
                    <a:lnTo>
                      <a:pt x="110" y="266"/>
                    </a:lnTo>
                    <a:lnTo>
                      <a:pt x="110" y="264"/>
                    </a:lnTo>
                    <a:lnTo>
                      <a:pt x="110" y="264"/>
                    </a:lnTo>
                    <a:lnTo>
                      <a:pt x="110" y="264"/>
                    </a:lnTo>
                    <a:lnTo>
                      <a:pt x="110" y="264"/>
                    </a:lnTo>
                    <a:lnTo>
                      <a:pt x="140" y="8"/>
                    </a:lnTo>
                    <a:lnTo>
                      <a:pt x="140" y="8"/>
                    </a:lnTo>
                    <a:lnTo>
                      <a:pt x="0" y="0"/>
                    </a:lnTo>
                    <a:close/>
                  </a:path>
                </a:pathLst>
              </a:custGeom>
              <a:solidFill>
                <a:srgbClr val="EAB4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26" name="Google Shape;1526;g2dcae107fb3_0_966"/>
              <p:cNvSpPr/>
              <p:nvPr/>
            </p:nvSpPr>
            <p:spPr>
              <a:xfrm>
                <a:off x="6664326" y="4508500"/>
                <a:ext cx="222250" cy="533400"/>
              </a:xfrm>
              <a:custGeom>
                <a:rect b="b" l="l" r="r" t="t"/>
                <a:pathLst>
                  <a:path extrusionOk="0" h="336" w="140">
                    <a:moveTo>
                      <a:pt x="0" y="0"/>
                    </a:moveTo>
                    <a:lnTo>
                      <a:pt x="0" y="0"/>
                    </a:lnTo>
                    <a:lnTo>
                      <a:pt x="0" y="24"/>
                    </a:lnTo>
                    <a:lnTo>
                      <a:pt x="0" y="24"/>
                    </a:lnTo>
                    <a:lnTo>
                      <a:pt x="12" y="30"/>
                    </a:lnTo>
                    <a:lnTo>
                      <a:pt x="22" y="38"/>
                    </a:lnTo>
                    <a:lnTo>
                      <a:pt x="30" y="50"/>
                    </a:lnTo>
                    <a:lnTo>
                      <a:pt x="36" y="64"/>
                    </a:lnTo>
                    <a:lnTo>
                      <a:pt x="36" y="64"/>
                    </a:lnTo>
                    <a:lnTo>
                      <a:pt x="50" y="96"/>
                    </a:lnTo>
                    <a:lnTo>
                      <a:pt x="60" y="128"/>
                    </a:lnTo>
                    <a:lnTo>
                      <a:pt x="70" y="162"/>
                    </a:lnTo>
                    <a:lnTo>
                      <a:pt x="80" y="196"/>
                    </a:lnTo>
                    <a:lnTo>
                      <a:pt x="88" y="232"/>
                    </a:lnTo>
                    <a:lnTo>
                      <a:pt x="94" y="266"/>
                    </a:lnTo>
                    <a:lnTo>
                      <a:pt x="98" y="302"/>
                    </a:lnTo>
                    <a:lnTo>
                      <a:pt x="102" y="336"/>
                    </a:lnTo>
                    <a:lnTo>
                      <a:pt x="102" y="336"/>
                    </a:lnTo>
                    <a:lnTo>
                      <a:pt x="110" y="266"/>
                    </a:lnTo>
                    <a:lnTo>
                      <a:pt x="110" y="266"/>
                    </a:lnTo>
                    <a:lnTo>
                      <a:pt x="110" y="264"/>
                    </a:lnTo>
                    <a:lnTo>
                      <a:pt x="110" y="264"/>
                    </a:lnTo>
                    <a:lnTo>
                      <a:pt x="110" y="264"/>
                    </a:lnTo>
                    <a:lnTo>
                      <a:pt x="110" y="264"/>
                    </a:lnTo>
                    <a:lnTo>
                      <a:pt x="140" y="8"/>
                    </a:lnTo>
                    <a:lnTo>
                      <a:pt x="140" y="8"/>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27" name="Google Shape;1527;g2dcae107fb3_0_966"/>
              <p:cNvSpPr/>
              <p:nvPr/>
            </p:nvSpPr>
            <p:spPr>
              <a:xfrm>
                <a:off x="7366001" y="5216525"/>
                <a:ext cx="0" cy="6350"/>
              </a:xfrm>
              <a:custGeom>
                <a:rect b="b" l="l" r="r" t="t"/>
                <a:pathLst>
                  <a:path extrusionOk="0" h="4" w="120000">
                    <a:moveTo>
                      <a:pt x="0" y="0"/>
                    </a:moveTo>
                    <a:lnTo>
                      <a:pt x="0" y="0"/>
                    </a:lnTo>
                    <a:lnTo>
                      <a:pt x="0" y="0"/>
                    </a:lnTo>
                    <a:lnTo>
                      <a:pt x="0" y="2"/>
                    </a:lnTo>
                    <a:lnTo>
                      <a:pt x="0" y="4"/>
                    </a:lnTo>
                    <a:lnTo>
                      <a:pt x="0" y="4"/>
                    </a:lnTo>
                    <a:lnTo>
                      <a:pt x="0" y="4"/>
                    </a:lnTo>
                    <a:lnTo>
                      <a:pt x="0" y="4"/>
                    </a:lnTo>
                    <a:lnTo>
                      <a:pt x="0" y="4"/>
                    </a:lnTo>
                    <a:lnTo>
                      <a:pt x="0" y="4"/>
                    </a:lnTo>
                    <a:lnTo>
                      <a:pt x="0" y="2"/>
                    </a:lnTo>
                    <a:lnTo>
                      <a:pt x="0" y="2"/>
                    </a:lnTo>
                    <a:lnTo>
                      <a:pt x="0" y="0"/>
                    </a:lnTo>
                    <a:close/>
                  </a:path>
                </a:pathLst>
              </a:custGeom>
              <a:solidFill>
                <a:srgbClr val="ECB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28" name="Google Shape;1528;g2dcae107fb3_0_966"/>
              <p:cNvSpPr/>
              <p:nvPr/>
            </p:nvSpPr>
            <p:spPr>
              <a:xfrm>
                <a:off x="7366001" y="5216525"/>
                <a:ext cx="0" cy="6350"/>
              </a:xfrm>
              <a:custGeom>
                <a:rect b="b" l="l" r="r" t="t"/>
                <a:pathLst>
                  <a:path extrusionOk="0" h="4" w="120000">
                    <a:moveTo>
                      <a:pt x="0" y="0"/>
                    </a:moveTo>
                    <a:lnTo>
                      <a:pt x="0" y="0"/>
                    </a:lnTo>
                    <a:lnTo>
                      <a:pt x="0" y="0"/>
                    </a:lnTo>
                    <a:lnTo>
                      <a:pt x="0" y="2"/>
                    </a:lnTo>
                    <a:lnTo>
                      <a:pt x="0" y="4"/>
                    </a:lnTo>
                    <a:lnTo>
                      <a:pt x="0" y="4"/>
                    </a:lnTo>
                    <a:lnTo>
                      <a:pt x="0" y="4"/>
                    </a:lnTo>
                    <a:lnTo>
                      <a:pt x="0" y="4"/>
                    </a:lnTo>
                    <a:lnTo>
                      <a:pt x="0" y="4"/>
                    </a:lnTo>
                    <a:lnTo>
                      <a:pt x="0" y="4"/>
                    </a:lnTo>
                    <a:lnTo>
                      <a:pt x="0" y="2"/>
                    </a:lnTo>
                    <a:lnTo>
                      <a:pt x="0" y="2"/>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29" name="Google Shape;1529;g2dcae107fb3_0_966"/>
              <p:cNvSpPr/>
              <p:nvPr/>
            </p:nvSpPr>
            <p:spPr>
              <a:xfrm>
                <a:off x="7112001" y="4508500"/>
                <a:ext cx="254000" cy="714375"/>
              </a:xfrm>
              <a:custGeom>
                <a:rect b="b" l="l" r="r" t="t"/>
                <a:pathLst>
                  <a:path extrusionOk="0" h="450" w="160">
                    <a:moveTo>
                      <a:pt x="156" y="418"/>
                    </a:moveTo>
                    <a:lnTo>
                      <a:pt x="156" y="418"/>
                    </a:lnTo>
                    <a:lnTo>
                      <a:pt x="160" y="450"/>
                    </a:lnTo>
                    <a:lnTo>
                      <a:pt x="160" y="450"/>
                    </a:lnTo>
                    <a:lnTo>
                      <a:pt x="160" y="450"/>
                    </a:lnTo>
                    <a:lnTo>
                      <a:pt x="160" y="448"/>
                    </a:lnTo>
                    <a:lnTo>
                      <a:pt x="160" y="448"/>
                    </a:lnTo>
                    <a:lnTo>
                      <a:pt x="160" y="446"/>
                    </a:lnTo>
                    <a:lnTo>
                      <a:pt x="160" y="446"/>
                    </a:lnTo>
                    <a:lnTo>
                      <a:pt x="156" y="418"/>
                    </a:lnTo>
                    <a:lnTo>
                      <a:pt x="156" y="418"/>
                    </a:lnTo>
                    <a:close/>
                    <a:moveTo>
                      <a:pt x="132" y="0"/>
                    </a:moveTo>
                    <a:lnTo>
                      <a:pt x="132" y="0"/>
                    </a:lnTo>
                    <a:lnTo>
                      <a:pt x="20" y="6"/>
                    </a:lnTo>
                    <a:lnTo>
                      <a:pt x="20" y="6"/>
                    </a:lnTo>
                    <a:lnTo>
                      <a:pt x="20" y="6"/>
                    </a:lnTo>
                    <a:lnTo>
                      <a:pt x="0" y="6"/>
                    </a:lnTo>
                    <a:lnTo>
                      <a:pt x="0" y="6"/>
                    </a:lnTo>
                    <a:lnTo>
                      <a:pt x="24" y="16"/>
                    </a:lnTo>
                    <a:lnTo>
                      <a:pt x="46" y="24"/>
                    </a:lnTo>
                    <a:lnTo>
                      <a:pt x="64" y="34"/>
                    </a:lnTo>
                    <a:lnTo>
                      <a:pt x="72" y="38"/>
                    </a:lnTo>
                    <a:lnTo>
                      <a:pt x="80" y="44"/>
                    </a:lnTo>
                    <a:lnTo>
                      <a:pt x="88" y="52"/>
                    </a:lnTo>
                    <a:lnTo>
                      <a:pt x="94" y="62"/>
                    </a:lnTo>
                    <a:lnTo>
                      <a:pt x="100" y="74"/>
                    </a:lnTo>
                    <a:lnTo>
                      <a:pt x="106" y="88"/>
                    </a:lnTo>
                    <a:lnTo>
                      <a:pt x="116" y="126"/>
                    </a:lnTo>
                    <a:lnTo>
                      <a:pt x="124" y="176"/>
                    </a:lnTo>
                    <a:lnTo>
                      <a:pt x="124" y="176"/>
                    </a:lnTo>
                    <a:lnTo>
                      <a:pt x="152" y="388"/>
                    </a:lnTo>
                    <a:lnTo>
                      <a:pt x="152" y="388"/>
                    </a:lnTo>
                    <a:lnTo>
                      <a:pt x="152" y="388"/>
                    </a:lnTo>
                    <a:lnTo>
                      <a:pt x="152" y="388"/>
                    </a:lnTo>
                    <a:lnTo>
                      <a:pt x="150" y="354"/>
                    </a:lnTo>
                    <a:lnTo>
                      <a:pt x="150" y="354"/>
                    </a:lnTo>
                    <a:lnTo>
                      <a:pt x="144" y="290"/>
                    </a:lnTo>
                    <a:lnTo>
                      <a:pt x="140" y="192"/>
                    </a:lnTo>
                    <a:lnTo>
                      <a:pt x="136" y="88"/>
                    </a:lnTo>
                    <a:lnTo>
                      <a:pt x="132" y="0"/>
                    </a:lnTo>
                    <a:close/>
                  </a:path>
                </a:pathLst>
              </a:custGeom>
              <a:solidFill>
                <a:srgbClr val="ECB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30" name="Google Shape;1530;g2dcae107fb3_0_966"/>
              <p:cNvSpPr/>
              <p:nvPr/>
            </p:nvSpPr>
            <p:spPr>
              <a:xfrm>
                <a:off x="7359651" y="5172075"/>
                <a:ext cx="6350" cy="50800"/>
              </a:xfrm>
              <a:custGeom>
                <a:rect b="b" l="l" r="r" t="t"/>
                <a:pathLst>
                  <a:path extrusionOk="0" h="32" w="4">
                    <a:moveTo>
                      <a:pt x="0" y="0"/>
                    </a:moveTo>
                    <a:lnTo>
                      <a:pt x="0" y="0"/>
                    </a:lnTo>
                    <a:lnTo>
                      <a:pt x="4" y="32"/>
                    </a:lnTo>
                    <a:lnTo>
                      <a:pt x="4" y="32"/>
                    </a:lnTo>
                    <a:lnTo>
                      <a:pt x="4" y="32"/>
                    </a:lnTo>
                    <a:lnTo>
                      <a:pt x="4" y="30"/>
                    </a:lnTo>
                    <a:lnTo>
                      <a:pt x="4" y="30"/>
                    </a:lnTo>
                    <a:lnTo>
                      <a:pt x="4" y="28"/>
                    </a:lnTo>
                    <a:lnTo>
                      <a:pt x="4" y="28"/>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31" name="Google Shape;1531;g2dcae107fb3_0_966"/>
              <p:cNvSpPr/>
              <p:nvPr/>
            </p:nvSpPr>
            <p:spPr>
              <a:xfrm>
                <a:off x="7112001" y="4508500"/>
                <a:ext cx="241300" cy="615950"/>
              </a:xfrm>
              <a:custGeom>
                <a:rect b="b" l="l" r="r" t="t"/>
                <a:pathLst>
                  <a:path extrusionOk="0" h="388" w="152">
                    <a:moveTo>
                      <a:pt x="132" y="0"/>
                    </a:moveTo>
                    <a:lnTo>
                      <a:pt x="132" y="0"/>
                    </a:lnTo>
                    <a:lnTo>
                      <a:pt x="20" y="6"/>
                    </a:lnTo>
                    <a:lnTo>
                      <a:pt x="20" y="6"/>
                    </a:lnTo>
                    <a:lnTo>
                      <a:pt x="20" y="6"/>
                    </a:lnTo>
                    <a:lnTo>
                      <a:pt x="0" y="6"/>
                    </a:lnTo>
                    <a:lnTo>
                      <a:pt x="0" y="6"/>
                    </a:lnTo>
                    <a:lnTo>
                      <a:pt x="24" y="16"/>
                    </a:lnTo>
                    <a:lnTo>
                      <a:pt x="46" y="24"/>
                    </a:lnTo>
                    <a:lnTo>
                      <a:pt x="64" y="34"/>
                    </a:lnTo>
                    <a:lnTo>
                      <a:pt x="72" y="38"/>
                    </a:lnTo>
                    <a:lnTo>
                      <a:pt x="80" y="44"/>
                    </a:lnTo>
                    <a:lnTo>
                      <a:pt x="88" y="52"/>
                    </a:lnTo>
                    <a:lnTo>
                      <a:pt x="94" y="62"/>
                    </a:lnTo>
                    <a:lnTo>
                      <a:pt x="100" y="74"/>
                    </a:lnTo>
                    <a:lnTo>
                      <a:pt x="106" y="88"/>
                    </a:lnTo>
                    <a:lnTo>
                      <a:pt x="116" y="126"/>
                    </a:lnTo>
                    <a:lnTo>
                      <a:pt x="124" y="176"/>
                    </a:lnTo>
                    <a:lnTo>
                      <a:pt x="124" y="176"/>
                    </a:lnTo>
                    <a:lnTo>
                      <a:pt x="152" y="388"/>
                    </a:lnTo>
                    <a:lnTo>
                      <a:pt x="152" y="388"/>
                    </a:lnTo>
                    <a:lnTo>
                      <a:pt x="152" y="388"/>
                    </a:lnTo>
                    <a:lnTo>
                      <a:pt x="152" y="388"/>
                    </a:lnTo>
                    <a:lnTo>
                      <a:pt x="150" y="354"/>
                    </a:lnTo>
                    <a:lnTo>
                      <a:pt x="150" y="354"/>
                    </a:lnTo>
                    <a:lnTo>
                      <a:pt x="144" y="290"/>
                    </a:lnTo>
                    <a:lnTo>
                      <a:pt x="140" y="192"/>
                    </a:lnTo>
                    <a:lnTo>
                      <a:pt x="136" y="88"/>
                    </a:lnTo>
                    <a:lnTo>
                      <a:pt x="13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32" name="Google Shape;1532;g2dcae107fb3_0_966"/>
              <p:cNvSpPr/>
              <p:nvPr/>
            </p:nvSpPr>
            <p:spPr>
              <a:xfrm>
                <a:off x="6530976" y="3521075"/>
                <a:ext cx="850900" cy="1003300"/>
              </a:xfrm>
              <a:custGeom>
                <a:rect b="b" l="l" r="r" t="t"/>
                <a:pathLst>
                  <a:path extrusionOk="0" h="632" w="536">
                    <a:moveTo>
                      <a:pt x="512" y="128"/>
                    </a:moveTo>
                    <a:lnTo>
                      <a:pt x="512" y="128"/>
                    </a:lnTo>
                    <a:lnTo>
                      <a:pt x="512" y="96"/>
                    </a:lnTo>
                    <a:lnTo>
                      <a:pt x="510" y="64"/>
                    </a:lnTo>
                    <a:lnTo>
                      <a:pt x="508" y="48"/>
                    </a:lnTo>
                    <a:lnTo>
                      <a:pt x="504" y="30"/>
                    </a:lnTo>
                    <a:lnTo>
                      <a:pt x="498" y="14"/>
                    </a:lnTo>
                    <a:lnTo>
                      <a:pt x="492" y="0"/>
                    </a:lnTo>
                    <a:lnTo>
                      <a:pt x="492" y="0"/>
                    </a:lnTo>
                    <a:lnTo>
                      <a:pt x="438" y="8"/>
                    </a:lnTo>
                    <a:lnTo>
                      <a:pt x="380" y="16"/>
                    </a:lnTo>
                    <a:lnTo>
                      <a:pt x="322" y="20"/>
                    </a:lnTo>
                    <a:lnTo>
                      <a:pt x="262" y="24"/>
                    </a:lnTo>
                    <a:lnTo>
                      <a:pt x="204" y="26"/>
                    </a:lnTo>
                    <a:lnTo>
                      <a:pt x="144" y="26"/>
                    </a:lnTo>
                    <a:lnTo>
                      <a:pt x="88" y="24"/>
                    </a:lnTo>
                    <a:lnTo>
                      <a:pt x="32" y="22"/>
                    </a:lnTo>
                    <a:lnTo>
                      <a:pt x="32" y="22"/>
                    </a:lnTo>
                    <a:lnTo>
                      <a:pt x="26" y="116"/>
                    </a:lnTo>
                    <a:lnTo>
                      <a:pt x="18" y="214"/>
                    </a:lnTo>
                    <a:lnTo>
                      <a:pt x="8" y="400"/>
                    </a:lnTo>
                    <a:lnTo>
                      <a:pt x="2" y="546"/>
                    </a:lnTo>
                    <a:lnTo>
                      <a:pt x="0" y="614"/>
                    </a:lnTo>
                    <a:lnTo>
                      <a:pt x="0" y="614"/>
                    </a:lnTo>
                    <a:lnTo>
                      <a:pt x="104" y="622"/>
                    </a:lnTo>
                    <a:lnTo>
                      <a:pt x="190" y="628"/>
                    </a:lnTo>
                    <a:lnTo>
                      <a:pt x="260" y="632"/>
                    </a:lnTo>
                    <a:lnTo>
                      <a:pt x="260" y="632"/>
                    </a:lnTo>
                    <a:lnTo>
                      <a:pt x="332" y="630"/>
                    </a:lnTo>
                    <a:lnTo>
                      <a:pt x="422" y="626"/>
                    </a:lnTo>
                    <a:lnTo>
                      <a:pt x="536" y="622"/>
                    </a:lnTo>
                    <a:lnTo>
                      <a:pt x="536" y="622"/>
                    </a:lnTo>
                    <a:lnTo>
                      <a:pt x="524" y="384"/>
                    </a:lnTo>
                    <a:lnTo>
                      <a:pt x="516" y="218"/>
                    </a:lnTo>
                    <a:lnTo>
                      <a:pt x="512" y="128"/>
                    </a:lnTo>
                    <a:close/>
                  </a:path>
                </a:pathLst>
              </a:custGeom>
              <a:solidFill>
                <a:srgbClr val="4646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33" name="Google Shape;1533;g2dcae107fb3_0_966"/>
              <p:cNvSpPr/>
              <p:nvPr/>
            </p:nvSpPr>
            <p:spPr>
              <a:xfrm>
                <a:off x="6530976" y="3521075"/>
                <a:ext cx="850900" cy="1003300"/>
              </a:xfrm>
              <a:custGeom>
                <a:rect b="b" l="l" r="r" t="t"/>
                <a:pathLst>
                  <a:path extrusionOk="0" h="632" w="536">
                    <a:moveTo>
                      <a:pt x="512" y="128"/>
                    </a:moveTo>
                    <a:lnTo>
                      <a:pt x="512" y="128"/>
                    </a:lnTo>
                    <a:lnTo>
                      <a:pt x="512" y="96"/>
                    </a:lnTo>
                    <a:lnTo>
                      <a:pt x="510" y="64"/>
                    </a:lnTo>
                    <a:lnTo>
                      <a:pt x="508" y="48"/>
                    </a:lnTo>
                    <a:lnTo>
                      <a:pt x="504" y="30"/>
                    </a:lnTo>
                    <a:lnTo>
                      <a:pt x="498" y="14"/>
                    </a:lnTo>
                    <a:lnTo>
                      <a:pt x="492" y="0"/>
                    </a:lnTo>
                    <a:lnTo>
                      <a:pt x="492" y="0"/>
                    </a:lnTo>
                    <a:lnTo>
                      <a:pt x="438" y="8"/>
                    </a:lnTo>
                    <a:lnTo>
                      <a:pt x="380" y="16"/>
                    </a:lnTo>
                    <a:lnTo>
                      <a:pt x="322" y="20"/>
                    </a:lnTo>
                    <a:lnTo>
                      <a:pt x="262" y="24"/>
                    </a:lnTo>
                    <a:lnTo>
                      <a:pt x="204" y="26"/>
                    </a:lnTo>
                    <a:lnTo>
                      <a:pt x="144" y="26"/>
                    </a:lnTo>
                    <a:lnTo>
                      <a:pt x="88" y="24"/>
                    </a:lnTo>
                    <a:lnTo>
                      <a:pt x="32" y="22"/>
                    </a:lnTo>
                    <a:lnTo>
                      <a:pt x="32" y="22"/>
                    </a:lnTo>
                    <a:lnTo>
                      <a:pt x="26" y="116"/>
                    </a:lnTo>
                    <a:lnTo>
                      <a:pt x="18" y="214"/>
                    </a:lnTo>
                    <a:lnTo>
                      <a:pt x="8" y="400"/>
                    </a:lnTo>
                    <a:lnTo>
                      <a:pt x="2" y="546"/>
                    </a:lnTo>
                    <a:lnTo>
                      <a:pt x="0" y="614"/>
                    </a:lnTo>
                    <a:lnTo>
                      <a:pt x="0" y="614"/>
                    </a:lnTo>
                    <a:lnTo>
                      <a:pt x="104" y="622"/>
                    </a:lnTo>
                    <a:lnTo>
                      <a:pt x="190" y="628"/>
                    </a:lnTo>
                    <a:lnTo>
                      <a:pt x="260" y="632"/>
                    </a:lnTo>
                    <a:lnTo>
                      <a:pt x="260" y="632"/>
                    </a:lnTo>
                    <a:lnTo>
                      <a:pt x="332" y="630"/>
                    </a:lnTo>
                    <a:lnTo>
                      <a:pt x="422" y="626"/>
                    </a:lnTo>
                    <a:lnTo>
                      <a:pt x="536" y="622"/>
                    </a:lnTo>
                    <a:lnTo>
                      <a:pt x="536" y="622"/>
                    </a:lnTo>
                    <a:lnTo>
                      <a:pt x="524" y="384"/>
                    </a:lnTo>
                    <a:lnTo>
                      <a:pt x="516" y="218"/>
                    </a:lnTo>
                    <a:lnTo>
                      <a:pt x="512" y="12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34" name="Google Shape;1534;g2dcae107fb3_0_966"/>
              <p:cNvSpPr/>
              <p:nvPr/>
            </p:nvSpPr>
            <p:spPr>
              <a:xfrm>
                <a:off x="7321551" y="3886200"/>
                <a:ext cx="60325" cy="622300"/>
              </a:xfrm>
              <a:custGeom>
                <a:rect b="b" l="l" r="r" t="t"/>
                <a:pathLst>
                  <a:path extrusionOk="0" h="392" w="38">
                    <a:moveTo>
                      <a:pt x="36" y="392"/>
                    </a:moveTo>
                    <a:lnTo>
                      <a:pt x="36" y="392"/>
                    </a:lnTo>
                    <a:lnTo>
                      <a:pt x="0" y="392"/>
                    </a:lnTo>
                    <a:lnTo>
                      <a:pt x="0" y="392"/>
                    </a:lnTo>
                    <a:lnTo>
                      <a:pt x="0" y="392"/>
                    </a:lnTo>
                    <a:lnTo>
                      <a:pt x="36" y="392"/>
                    </a:lnTo>
                    <a:close/>
                    <a:moveTo>
                      <a:pt x="36" y="392"/>
                    </a:moveTo>
                    <a:lnTo>
                      <a:pt x="36" y="392"/>
                    </a:lnTo>
                    <a:lnTo>
                      <a:pt x="36" y="392"/>
                    </a:lnTo>
                    <a:lnTo>
                      <a:pt x="36" y="392"/>
                    </a:lnTo>
                    <a:lnTo>
                      <a:pt x="36" y="392"/>
                    </a:lnTo>
                    <a:close/>
                    <a:moveTo>
                      <a:pt x="38" y="392"/>
                    </a:moveTo>
                    <a:lnTo>
                      <a:pt x="38" y="392"/>
                    </a:lnTo>
                    <a:lnTo>
                      <a:pt x="36" y="392"/>
                    </a:lnTo>
                    <a:lnTo>
                      <a:pt x="36" y="392"/>
                    </a:lnTo>
                    <a:lnTo>
                      <a:pt x="38" y="392"/>
                    </a:lnTo>
                    <a:close/>
                    <a:moveTo>
                      <a:pt x="38" y="392"/>
                    </a:moveTo>
                    <a:lnTo>
                      <a:pt x="38" y="392"/>
                    </a:lnTo>
                    <a:lnTo>
                      <a:pt x="38" y="392"/>
                    </a:lnTo>
                    <a:lnTo>
                      <a:pt x="38" y="392"/>
                    </a:lnTo>
                    <a:lnTo>
                      <a:pt x="38" y="392"/>
                    </a:lnTo>
                    <a:close/>
                    <a:moveTo>
                      <a:pt x="22" y="0"/>
                    </a:moveTo>
                    <a:lnTo>
                      <a:pt x="22" y="0"/>
                    </a:lnTo>
                    <a:lnTo>
                      <a:pt x="18" y="4"/>
                    </a:lnTo>
                    <a:lnTo>
                      <a:pt x="18" y="4"/>
                    </a:lnTo>
                    <a:lnTo>
                      <a:pt x="38" y="390"/>
                    </a:lnTo>
                    <a:lnTo>
                      <a:pt x="38" y="390"/>
                    </a:lnTo>
                    <a:lnTo>
                      <a:pt x="22" y="0"/>
                    </a:lnTo>
                    <a:close/>
                  </a:path>
                </a:pathLst>
              </a:custGeom>
              <a:solidFill>
                <a:srgbClr val="E5E5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35" name="Google Shape;1535;g2dcae107fb3_0_966"/>
              <p:cNvSpPr/>
              <p:nvPr/>
            </p:nvSpPr>
            <p:spPr>
              <a:xfrm>
                <a:off x="7321551" y="4508500"/>
                <a:ext cx="57150" cy="0"/>
              </a:xfrm>
              <a:custGeom>
                <a:rect b="b" l="l" r="r" t="t"/>
                <a:pathLst>
                  <a:path extrusionOk="0" h="120000" w="36">
                    <a:moveTo>
                      <a:pt x="36" y="0"/>
                    </a:moveTo>
                    <a:lnTo>
                      <a:pt x="36" y="0"/>
                    </a:lnTo>
                    <a:lnTo>
                      <a:pt x="0" y="0"/>
                    </a:lnTo>
                    <a:lnTo>
                      <a:pt x="0" y="0"/>
                    </a:lnTo>
                    <a:lnTo>
                      <a:pt x="0" y="0"/>
                    </a:lnTo>
                    <a:lnTo>
                      <a:pt x="3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36" name="Google Shape;1536;g2dcae107fb3_0_966"/>
              <p:cNvSpPr/>
              <p:nvPr/>
            </p:nvSpPr>
            <p:spPr>
              <a:xfrm>
                <a:off x="7378701" y="45085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37" name="Google Shape;1537;g2dcae107fb3_0_966"/>
              <p:cNvSpPr/>
              <p:nvPr/>
            </p:nvSpPr>
            <p:spPr>
              <a:xfrm>
                <a:off x="7378701" y="4508500"/>
                <a:ext cx="33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38" name="Google Shape;1538;g2dcae107fb3_0_966"/>
              <p:cNvSpPr/>
              <p:nvPr/>
            </p:nvSpPr>
            <p:spPr>
              <a:xfrm>
                <a:off x="7381876" y="45085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39" name="Google Shape;1539;g2dcae107fb3_0_966"/>
              <p:cNvSpPr/>
              <p:nvPr/>
            </p:nvSpPr>
            <p:spPr>
              <a:xfrm>
                <a:off x="7350126" y="3886200"/>
                <a:ext cx="31750" cy="619125"/>
              </a:xfrm>
              <a:custGeom>
                <a:rect b="b" l="l" r="r" t="t"/>
                <a:pathLst>
                  <a:path extrusionOk="0" h="390" w="20">
                    <a:moveTo>
                      <a:pt x="4" y="0"/>
                    </a:moveTo>
                    <a:lnTo>
                      <a:pt x="4" y="0"/>
                    </a:lnTo>
                    <a:lnTo>
                      <a:pt x="0" y="4"/>
                    </a:lnTo>
                    <a:lnTo>
                      <a:pt x="0" y="4"/>
                    </a:lnTo>
                    <a:lnTo>
                      <a:pt x="20" y="390"/>
                    </a:lnTo>
                    <a:lnTo>
                      <a:pt x="20" y="390"/>
                    </a:lnTo>
                    <a:lnTo>
                      <a:pt x="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40" name="Google Shape;1540;g2dcae107fb3_0_966"/>
              <p:cNvSpPr/>
              <p:nvPr/>
            </p:nvSpPr>
            <p:spPr>
              <a:xfrm>
                <a:off x="7143751" y="4508500"/>
                <a:ext cx="177800" cy="9525"/>
              </a:xfrm>
              <a:custGeom>
                <a:rect b="b" l="l" r="r" t="t"/>
                <a:pathLst>
                  <a:path extrusionOk="0" h="6" w="112">
                    <a:moveTo>
                      <a:pt x="112" y="0"/>
                    </a:moveTo>
                    <a:lnTo>
                      <a:pt x="112" y="0"/>
                    </a:lnTo>
                    <a:lnTo>
                      <a:pt x="0" y="6"/>
                    </a:lnTo>
                    <a:lnTo>
                      <a:pt x="0" y="6"/>
                    </a:lnTo>
                    <a:lnTo>
                      <a:pt x="0" y="6"/>
                    </a:lnTo>
                    <a:lnTo>
                      <a:pt x="0" y="6"/>
                    </a:lnTo>
                    <a:lnTo>
                      <a:pt x="112" y="0"/>
                    </a:lnTo>
                    <a:lnTo>
                      <a:pt x="112" y="0"/>
                    </a:lnTo>
                    <a:close/>
                  </a:path>
                </a:pathLst>
              </a:custGeom>
              <a:solidFill>
                <a:srgbClr val="D4A38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41" name="Google Shape;1541;g2dcae107fb3_0_966"/>
              <p:cNvSpPr/>
              <p:nvPr/>
            </p:nvSpPr>
            <p:spPr>
              <a:xfrm>
                <a:off x="7143751" y="4508500"/>
                <a:ext cx="177800" cy="9525"/>
              </a:xfrm>
              <a:custGeom>
                <a:rect b="b" l="l" r="r" t="t"/>
                <a:pathLst>
                  <a:path extrusionOk="0" h="6" w="112">
                    <a:moveTo>
                      <a:pt x="112" y="0"/>
                    </a:moveTo>
                    <a:lnTo>
                      <a:pt x="112" y="0"/>
                    </a:lnTo>
                    <a:lnTo>
                      <a:pt x="0" y="6"/>
                    </a:lnTo>
                    <a:lnTo>
                      <a:pt x="0" y="6"/>
                    </a:lnTo>
                    <a:lnTo>
                      <a:pt x="0" y="6"/>
                    </a:lnTo>
                    <a:lnTo>
                      <a:pt x="0" y="6"/>
                    </a:lnTo>
                    <a:lnTo>
                      <a:pt x="112" y="0"/>
                    </a:lnTo>
                    <a:lnTo>
                      <a:pt x="11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42" name="Google Shape;1542;g2dcae107fb3_0_966"/>
              <p:cNvSpPr/>
              <p:nvPr/>
            </p:nvSpPr>
            <p:spPr>
              <a:xfrm>
                <a:off x="6924676" y="3549650"/>
                <a:ext cx="457200" cy="968375"/>
              </a:xfrm>
              <a:custGeom>
                <a:rect b="b" l="l" r="r" t="t"/>
                <a:pathLst>
                  <a:path extrusionOk="0" h="610" w="288">
                    <a:moveTo>
                      <a:pt x="224" y="0"/>
                    </a:moveTo>
                    <a:lnTo>
                      <a:pt x="224" y="0"/>
                    </a:lnTo>
                    <a:lnTo>
                      <a:pt x="176" y="10"/>
                    </a:lnTo>
                    <a:lnTo>
                      <a:pt x="126" y="18"/>
                    </a:lnTo>
                    <a:lnTo>
                      <a:pt x="76" y="22"/>
                    </a:lnTo>
                    <a:lnTo>
                      <a:pt x="28" y="22"/>
                    </a:lnTo>
                    <a:lnTo>
                      <a:pt x="28" y="22"/>
                    </a:lnTo>
                    <a:lnTo>
                      <a:pt x="10" y="22"/>
                    </a:lnTo>
                    <a:lnTo>
                      <a:pt x="10" y="22"/>
                    </a:lnTo>
                    <a:lnTo>
                      <a:pt x="14" y="20"/>
                    </a:lnTo>
                    <a:lnTo>
                      <a:pt x="14" y="20"/>
                    </a:lnTo>
                    <a:lnTo>
                      <a:pt x="30" y="10"/>
                    </a:lnTo>
                    <a:lnTo>
                      <a:pt x="30" y="10"/>
                    </a:lnTo>
                    <a:lnTo>
                      <a:pt x="0" y="10"/>
                    </a:lnTo>
                    <a:lnTo>
                      <a:pt x="0" y="10"/>
                    </a:lnTo>
                    <a:lnTo>
                      <a:pt x="24" y="40"/>
                    </a:lnTo>
                    <a:lnTo>
                      <a:pt x="46" y="74"/>
                    </a:lnTo>
                    <a:lnTo>
                      <a:pt x="66" y="108"/>
                    </a:lnTo>
                    <a:lnTo>
                      <a:pt x="84" y="144"/>
                    </a:lnTo>
                    <a:lnTo>
                      <a:pt x="98" y="182"/>
                    </a:lnTo>
                    <a:lnTo>
                      <a:pt x="110" y="220"/>
                    </a:lnTo>
                    <a:lnTo>
                      <a:pt x="120" y="258"/>
                    </a:lnTo>
                    <a:lnTo>
                      <a:pt x="126" y="296"/>
                    </a:lnTo>
                    <a:lnTo>
                      <a:pt x="126" y="296"/>
                    </a:lnTo>
                    <a:lnTo>
                      <a:pt x="140" y="380"/>
                    </a:lnTo>
                    <a:lnTo>
                      <a:pt x="146" y="418"/>
                    </a:lnTo>
                    <a:lnTo>
                      <a:pt x="150" y="452"/>
                    </a:lnTo>
                    <a:lnTo>
                      <a:pt x="150" y="486"/>
                    </a:lnTo>
                    <a:lnTo>
                      <a:pt x="150" y="524"/>
                    </a:lnTo>
                    <a:lnTo>
                      <a:pt x="146" y="564"/>
                    </a:lnTo>
                    <a:lnTo>
                      <a:pt x="138" y="610"/>
                    </a:lnTo>
                    <a:lnTo>
                      <a:pt x="138" y="610"/>
                    </a:lnTo>
                    <a:lnTo>
                      <a:pt x="250" y="604"/>
                    </a:lnTo>
                    <a:lnTo>
                      <a:pt x="250" y="604"/>
                    </a:lnTo>
                    <a:lnTo>
                      <a:pt x="250" y="604"/>
                    </a:lnTo>
                    <a:lnTo>
                      <a:pt x="286" y="604"/>
                    </a:lnTo>
                    <a:lnTo>
                      <a:pt x="286" y="604"/>
                    </a:lnTo>
                    <a:lnTo>
                      <a:pt x="286" y="604"/>
                    </a:lnTo>
                    <a:lnTo>
                      <a:pt x="286" y="604"/>
                    </a:lnTo>
                    <a:lnTo>
                      <a:pt x="286" y="604"/>
                    </a:lnTo>
                    <a:lnTo>
                      <a:pt x="286" y="604"/>
                    </a:lnTo>
                    <a:lnTo>
                      <a:pt x="286" y="604"/>
                    </a:lnTo>
                    <a:lnTo>
                      <a:pt x="286" y="604"/>
                    </a:lnTo>
                    <a:lnTo>
                      <a:pt x="288" y="604"/>
                    </a:lnTo>
                    <a:lnTo>
                      <a:pt x="288" y="604"/>
                    </a:lnTo>
                    <a:lnTo>
                      <a:pt x="288" y="604"/>
                    </a:lnTo>
                    <a:lnTo>
                      <a:pt x="288" y="604"/>
                    </a:lnTo>
                    <a:lnTo>
                      <a:pt x="288" y="604"/>
                    </a:lnTo>
                    <a:lnTo>
                      <a:pt x="288" y="604"/>
                    </a:lnTo>
                    <a:lnTo>
                      <a:pt x="288" y="604"/>
                    </a:lnTo>
                    <a:lnTo>
                      <a:pt x="288" y="604"/>
                    </a:lnTo>
                    <a:lnTo>
                      <a:pt x="288" y="602"/>
                    </a:lnTo>
                    <a:lnTo>
                      <a:pt x="288" y="602"/>
                    </a:lnTo>
                    <a:lnTo>
                      <a:pt x="268" y="216"/>
                    </a:lnTo>
                    <a:lnTo>
                      <a:pt x="268" y="216"/>
                    </a:lnTo>
                    <a:lnTo>
                      <a:pt x="252" y="242"/>
                    </a:lnTo>
                    <a:lnTo>
                      <a:pt x="252" y="242"/>
                    </a:lnTo>
                    <a:lnTo>
                      <a:pt x="248" y="246"/>
                    </a:lnTo>
                    <a:lnTo>
                      <a:pt x="242" y="248"/>
                    </a:lnTo>
                    <a:lnTo>
                      <a:pt x="242" y="248"/>
                    </a:lnTo>
                    <a:lnTo>
                      <a:pt x="236" y="246"/>
                    </a:lnTo>
                    <a:lnTo>
                      <a:pt x="236" y="246"/>
                    </a:lnTo>
                    <a:lnTo>
                      <a:pt x="236" y="246"/>
                    </a:lnTo>
                    <a:lnTo>
                      <a:pt x="230" y="256"/>
                    </a:lnTo>
                    <a:lnTo>
                      <a:pt x="230" y="256"/>
                    </a:lnTo>
                    <a:lnTo>
                      <a:pt x="226" y="260"/>
                    </a:lnTo>
                    <a:lnTo>
                      <a:pt x="222" y="262"/>
                    </a:lnTo>
                    <a:lnTo>
                      <a:pt x="222" y="262"/>
                    </a:lnTo>
                    <a:lnTo>
                      <a:pt x="216" y="260"/>
                    </a:lnTo>
                    <a:lnTo>
                      <a:pt x="216" y="260"/>
                    </a:lnTo>
                    <a:lnTo>
                      <a:pt x="214" y="258"/>
                    </a:lnTo>
                    <a:lnTo>
                      <a:pt x="214" y="258"/>
                    </a:lnTo>
                    <a:lnTo>
                      <a:pt x="214" y="258"/>
                    </a:lnTo>
                    <a:lnTo>
                      <a:pt x="210" y="262"/>
                    </a:lnTo>
                    <a:lnTo>
                      <a:pt x="204" y="264"/>
                    </a:lnTo>
                    <a:lnTo>
                      <a:pt x="204" y="264"/>
                    </a:lnTo>
                    <a:lnTo>
                      <a:pt x="202" y="262"/>
                    </a:lnTo>
                    <a:lnTo>
                      <a:pt x="198" y="260"/>
                    </a:lnTo>
                    <a:lnTo>
                      <a:pt x="198" y="254"/>
                    </a:lnTo>
                    <a:lnTo>
                      <a:pt x="198" y="246"/>
                    </a:lnTo>
                    <a:lnTo>
                      <a:pt x="198" y="246"/>
                    </a:lnTo>
                    <a:lnTo>
                      <a:pt x="210" y="220"/>
                    </a:lnTo>
                    <a:lnTo>
                      <a:pt x="220" y="198"/>
                    </a:lnTo>
                    <a:lnTo>
                      <a:pt x="220" y="198"/>
                    </a:lnTo>
                    <a:lnTo>
                      <a:pt x="202" y="234"/>
                    </a:lnTo>
                    <a:lnTo>
                      <a:pt x="202" y="234"/>
                    </a:lnTo>
                    <a:lnTo>
                      <a:pt x="198" y="238"/>
                    </a:lnTo>
                    <a:lnTo>
                      <a:pt x="192" y="238"/>
                    </a:lnTo>
                    <a:lnTo>
                      <a:pt x="192" y="238"/>
                    </a:lnTo>
                    <a:lnTo>
                      <a:pt x="190" y="238"/>
                    </a:lnTo>
                    <a:lnTo>
                      <a:pt x="188" y="232"/>
                    </a:lnTo>
                    <a:lnTo>
                      <a:pt x="188" y="226"/>
                    </a:lnTo>
                    <a:lnTo>
                      <a:pt x="192" y="214"/>
                    </a:lnTo>
                    <a:lnTo>
                      <a:pt x="192" y="214"/>
                    </a:lnTo>
                    <a:lnTo>
                      <a:pt x="204" y="184"/>
                    </a:lnTo>
                    <a:lnTo>
                      <a:pt x="214" y="162"/>
                    </a:lnTo>
                    <a:lnTo>
                      <a:pt x="220" y="136"/>
                    </a:lnTo>
                    <a:lnTo>
                      <a:pt x="220" y="136"/>
                    </a:lnTo>
                    <a:lnTo>
                      <a:pt x="218" y="134"/>
                    </a:lnTo>
                    <a:lnTo>
                      <a:pt x="218" y="134"/>
                    </a:lnTo>
                    <a:lnTo>
                      <a:pt x="214" y="138"/>
                    </a:lnTo>
                    <a:lnTo>
                      <a:pt x="208" y="148"/>
                    </a:lnTo>
                    <a:lnTo>
                      <a:pt x="196" y="170"/>
                    </a:lnTo>
                    <a:lnTo>
                      <a:pt x="196" y="170"/>
                    </a:lnTo>
                    <a:lnTo>
                      <a:pt x="192" y="176"/>
                    </a:lnTo>
                    <a:lnTo>
                      <a:pt x="186" y="180"/>
                    </a:lnTo>
                    <a:lnTo>
                      <a:pt x="182" y="182"/>
                    </a:lnTo>
                    <a:lnTo>
                      <a:pt x="178" y="182"/>
                    </a:lnTo>
                    <a:lnTo>
                      <a:pt x="178" y="182"/>
                    </a:lnTo>
                    <a:lnTo>
                      <a:pt x="174" y="182"/>
                    </a:lnTo>
                    <a:lnTo>
                      <a:pt x="172" y="180"/>
                    </a:lnTo>
                    <a:lnTo>
                      <a:pt x="172" y="180"/>
                    </a:lnTo>
                    <a:lnTo>
                      <a:pt x="182" y="146"/>
                    </a:lnTo>
                    <a:lnTo>
                      <a:pt x="192" y="122"/>
                    </a:lnTo>
                    <a:lnTo>
                      <a:pt x="198" y="104"/>
                    </a:lnTo>
                    <a:lnTo>
                      <a:pt x="198" y="104"/>
                    </a:lnTo>
                    <a:lnTo>
                      <a:pt x="222" y="68"/>
                    </a:lnTo>
                    <a:lnTo>
                      <a:pt x="222" y="68"/>
                    </a:lnTo>
                    <a:lnTo>
                      <a:pt x="220" y="62"/>
                    </a:lnTo>
                    <a:lnTo>
                      <a:pt x="220" y="62"/>
                    </a:lnTo>
                    <a:lnTo>
                      <a:pt x="222" y="48"/>
                    </a:lnTo>
                    <a:lnTo>
                      <a:pt x="222" y="34"/>
                    </a:lnTo>
                    <a:lnTo>
                      <a:pt x="222" y="34"/>
                    </a:lnTo>
                    <a:lnTo>
                      <a:pt x="224" y="0"/>
                    </a:lnTo>
                    <a:close/>
                  </a:path>
                </a:pathLst>
              </a:custGeom>
              <a:solidFill>
                <a:srgbClr val="3F3F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43" name="Google Shape;1543;g2dcae107fb3_0_966"/>
              <p:cNvSpPr/>
              <p:nvPr/>
            </p:nvSpPr>
            <p:spPr>
              <a:xfrm>
                <a:off x="6924676" y="3549650"/>
                <a:ext cx="457200" cy="968375"/>
              </a:xfrm>
              <a:custGeom>
                <a:rect b="b" l="l" r="r" t="t"/>
                <a:pathLst>
                  <a:path extrusionOk="0" h="610" w="288">
                    <a:moveTo>
                      <a:pt x="224" y="0"/>
                    </a:moveTo>
                    <a:lnTo>
                      <a:pt x="224" y="0"/>
                    </a:lnTo>
                    <a:lnTo>
                      <a:pt x="176" y="10"/>
                    </a:lnTo>
                    <a:lnTo>
                      <a:pt x="126" y="18"/>
                    </a:lnTo>
                    <a:lnTo>
                      <a:pt x="76" y="22"/>
                    </a:lnTo>
                    <a:lnTo>
                      <a:pt x="28" y="22"/>
                    </a:lnTo>
                    <a:lnTo>
                      <a:pt x="28" y="22"/>
                    </a:lnTo>
                    <a:lnTo>
                      <a:pt x="10" y="22"/>
                    </a:lnTo>
                    <a:lnTo>
                      <a:pt x="10" y="22"/>
                    </a:lnTo>
                    <a:lnTo>
                      <a:pt x="14" y="20"/>
                    </a:lnTo>
                    <a:lnTo>
                      <a:pt x="14" y="20"/>
                    </a:lnTo>
                    <a:lnTo>
                      <a:pt x="30" y="10"/>
                    </a:lnTo>
                    <a:lnTo>
                      <a:pt x="30" y="10"/>
                    </a:lnTo>
                    <a:lnTo>
                      <a:pt x="0" y="10"/>
                    </a:lnTo>
                    <a:lnTo>
                      <a:pt x="0" y="10"/>
                    </a:lnTo>
                    <a:lnTo>
                      <a:pt x="24" y="40"/>
                    </a:lnTo>
                    <a:lnTo>
                      <a:pt x="46" y="74"/>
                    </a:lnTo>
                    <a:lnTo>
                      <a:pt x="66" y="108"/>
                    </a:lnTo>
                    <a:lnTo>
                      <a:pt x="84" y="144"/>
                    </a:lnTo>
                    <a:lnTo>
                      <a:pt x="98" y="182"/>
                    </a:lnTo>
                    <a:lnTo>
                      <a:pt x="110" y="220"/>
                    </a:lnTo>
                    <a:lnTo>
                      <a:pt x="120" y="258"/>
                    </a:lnTo>
                    <a:lnTo>
                      <a:pt x="126" y="296"/>
                    </a:lnTo>
                    <a:lnTo>
                      <a:pt x="126" y="296"/>
                    </a:lnTo>
                    <a:lnTo>
                      <a:pt x="140" y="380"/>
                    </a:lnTo>
                    <a:lnTo>
                      <a:pt x="146" y="418"/>
                    </a:lnTo>
                    <a:lnTo>
                      <a:pt x="150" y="452"/>
                    </a:lnTo>
                    <a:lnTo>
                      <a:pt x="150" y="486"/>
                    </a:lnTo>
                    <a:lnTo>
                      <a:pt x="150" y="524"/>
                    </a:lnTo>
                    <a:lnTo>
                      <a:pt x="146" y="564"/>
                    </a:lnTo>
                    <a:lnTo>
                      <a:pt x="138" y="610"/>
                    </a:lnTo>
                    <a:lnTo>
                      <a:pt x="138" y="610"/>
                    </a:lnTo>
                    <a:lnTo>
                      <a:pt x="250" y="604"/>
                    </a:lnTo>
                    <a:lnTo>
                      <a:pt x="250" y="604"/>
                    </a:lnTo>
                    <a:lnTo>
                      <a:pt x="250" y="604"/>
                    </a:lnTo>
                    <a:lnTo>
                      <a:pt x="286" y="604"/>
                    </a:lnTo>
                    <a:lnTo>
                      <a:pt x="286" y="604"/>
                    </a:lnTo>
                    <a:lnTo>
                      <a:pt x="286" y="604"/>
                    </a:lnTo>
                    <a:lnTo>
                      <a:pt x="286" y="604"/>
                    </a:lnTo>
                    <a:lnTo>
                      <a:pt x="286" y="604"/>
                    </a:lnTo>
                    <a:lnTo>
                      <a:pt x="286" y="604"/>
                    </a:lnTo>
                    <a:lnTo>
                      <a:pt x="286" y="604"/>
                    </a:lnTo>
                    <a:lnTo>
                      <a:pt x="286" y="604"/>
                    </a:lnTo>
                    <a:lnTo>
                      <a:pt x="288" y="604"/>
                    </a:lnTo>
                    <a:lnTo>
                      <a:pt x="288" y="604"/>
                    </a:lnTo>
                    <a:lnTo>
                      <a:pt x="288" y="604"/>
                    </a:lnTo>
                    <a:lnTo>
                      <a:pt x="288" y="604"/>
                    </a:lnTo>
                    <a:lnTo>
                      <a:pt x="288" y="604"/>
                    </a:lnTo>
                    <a:lnTo>
                      <a:pt x="288" y="604"/>
                    </a:lnTo>
                    <a:lnTo>
                      <a:pt x="288" y="604"/>
                    </a:lnTo>
                    <a:lnTo>
                      <a:pt x="288" y="604"/>
                    </a:lnTo>
                    <a:lnTo>
                      <a:pt x="288" y="602"/>
                    </a:lnTo>
                    <a:lnTo>
                      <a:pt x="288" y="602"/>
                    </a:lnTo>
                    <a:lnTo>
                      <a:pt x="268" y="216"/>
                    </a:lnTo>
                    <a:lnTo>
                      <a:pt x="268" y="216"/>
                    </a:lnTo>
                    <a:lnTo>
                      <a:pt x="252" y="242"/>
                    </a:lnTo>
                    <a:lnTo>
                      <a:pt x="252" y="242"/>
                    </a:lnTo>
                    <a:lnTo>
                      <a:pt x="248" y="246"/>
                    </a:lnTo>
                    <a:lnTo>
                      <a:pt x="242" y="248"/>
                    </a:lnTo>
                    <a:lnTo>
                      <a:pt x="242" y="248"/>
                    </a:lnTo>
                    <a:lnTo>
                      <a:pt x="236" y="246"/>
                    </a:lnTo>
                    <a:lnTo>
                      <a:pt x="236" y="246"/>
                    </a:lnTo>
                    <a:lnTo>
                      <a:pt x="236" y="246"/>
                    </a:lnTo>
                    <a:lnTo>
                      <a:pt x="230" y="256"/>
                    </a:lnTo>
                    <a:lnTo>
                      <a:pt x="230" y="256"/>
                    </a:lnTo>
                    <a:lnTo>
                      <a:pt x="226" y="260"/>
                    </a:lnTo>
                    <a:lnTo>
                      <a:pt x="222" y="262"/>
                    </a:lnTo>
                    <a:lnTo>
                      <a:pt x="222" y="262"/>
                    </a:lnTo>
                    <a:lnTo>
                      <a:pt x="216" y="260"/>
                    </a:lnTo>
                    <a:lnTo>
                      <a:pt x="216" y="260"/>
                    </a:lnTo>
                    <a:lnTo>
                      <a:pt x="214" y="258"/>
                    </a:lnTo>
                    <a:lnTo>
                      <a:pt x="214" y="258"/>
                    </a:lnTo>
                    <a:lnTo>
                      <a:pt x="214" y="258"/>
                    </a:lnTo>
                    <a:lnTo>
                      <a:pt x="210" y="262"/>
                    </a:lnTo>
                    <a:lnTo>
                      <a:pt x="204" y="264"/>
                    </a:lnTo>
                    <a:lnTo>
                      <a:pt x="204" y="264"/>
                    </a:lnTo>
                    <a:lnTo>
                      <a:pt x="202" y="262"/>
                    </a:lnTo>
                    <a:lnTo>
                      <a:pt x="198" y="260"/>
                    </a:lnTo>
                    <a:lnTo>
                      <a:pt x="198" y="254"/>
                    </a:lnTo>
                    <a:lnTo>
                      <a:pt x="198" y="246"/>
                    </a:lnTo>
                    <a:lnTo>
                      <a:pt x="198" y="246"/>
                    </a:lnTo>
                    <a:lnTo>
                      <a:pt x="210" y="220"/>
                    </a:lnTo>
                    <a:lnTo>
                      <a:pt x="220" y="198"/>
                    </a:lnTo>
                    <a:lnTo>
                      <a:pt x="220" y="198"/>
                    </a:lnTo>
                    <a:lnTo>
                      <a:pt x="202" y="234"/>
                    </a:lnTo>
                    <a:lnTo>
                      <a:pt x="202" y="234"/>
                    </a:lnTo>
                    <a:lnTo>
                      <a:pt x="198" y="238"/>
                    </a:lnTo>
                    <a:lnTo>
                      <a:pt x="192" y="238"/>
                    </a:lnTo>
                    <a:lnTo>
                      <a:pt x="192" y="238"/>
                    </a:lnTo>
                    <a:lnTo>
                      <a:pt x="190" y="238"/>
                    </a:lnTo>
                    <a:lnTo>
                      <a:pt x="188" y="232"/>
                    </a:lnTo>
                    <a:lnTo>
                      <a:pt x="188" y="226"/>
                    </a:lnTo>
                    <a:lnTo>
                      <a:pt x="192" y="214"/>
                    </a:lnTo>
                    <a:lnTo>
                      <a:pt x="192" y="214"/>
                    </a:lnTo>
                    <a:lnTo>
                      <a:pt x="204" y="184"/>
                    </a:lnTo>
                    <a:lnTo>
                      <a:pt x="214" y="162"/>
                    </a:lnTo>
                    <a:lnTo>
                      <a:pt x="220" y="136"/>
                    </a:lnTo>
                    <a:lnTo>
                      <a:pt x="220" y="136"/>
                    </a:lnTo>
                    <a:lnTo>
                      <a:pt x="218" y="134"/>
                    </a:lnTo>
                    <a:lnTo>
                      <a:pt x="218" y="134"/>
                    </a:lnTo>
                    <a:lnTo>
                      <a:pt x="214" y="138"/>
                    </a:lnTo>
                    <a:lnTo>
                      <a:pt x="208" y="148"/>
                    </a:lnTo>
                    <a:lnTo>
                      <a:pt x="196" y="170"/>
                    </a:lnTo>
                    <a:lnTo>
                      <a:pt x="196" y="170"/>
                    </a:lnTo>
                    <a:lnTo>
                      <a:pt x="192" y="176"/>
                    </a:lnTo>
                    <a:lnTo>
                      <a:pt x="186" y="180"/>
                    </a:lnTo>
                    <a:lnTo>
                      <a:pt x="182" y="182"/>
                    </a:lnTo>
                    <a:lnTo>
                      <a:pt x="178" y="182"/>
                    </a:lnTo>
                    <a:lnTo>
                      <a:pt x="178" y="182"/>
                    </a:lnTo>
                    <a:lnTo>
                      <a:pt x="174" y="182"/>
                    </a:lnTo>
                    <a:lnTo>
                      <a:pt x="172" y="180"/>
                    </a:lnTo>
                    <a:lnTo>
                      <a:pt x="172" y="180"/>
                    </a:lnTo>
                    <a:lnTo>
                      <a:pt x="182" y="146"/>
                    </a:lnTo>
                    <a:lnTo>
                      <a:pt x="192" y="122"/>
                    </a:lnTo>
                    <a:lnTo>
                      <a:pt x="198" y="104"/>
                    </a:lnTo>
                    <a:lnTo>
                      <a:pt x="198" y="104"/>
                    </a:lnTo>
                    <a:lnTo>
                      <a:pt x="222" y="68"/>
                    </a:lnTo>
                    <a:lnTo>
                      <a:pt x="222" y="68"/>
                    </a:lnTo>
                    <a:lnTo>
                      <a:pt x="220" y="62"/>
                    </a:lnTo>
                    <a:lnTo>
                      <a:pt x="220" y="62"/>
                    </a:lnTo>
                    <a:lnTo>
                      <a:pt x="222" y="48"/>
                    </a:lnTo>
                    <a:lnTo>
                      <a:pt x="222" y="34"/>
                    </a:lnTo>
                    <a:lnTo>
                      <a:pt x="222" y="34"/>
                    </a:lnTo>
                    <a:lnTo>
                      <a:pt x="22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44" name="Google Shape;1544;g2dcae107fb3_0_966"/>
              <p:cNvSpPr/>
              <p:nvPr/>
            </p:nvSpPr>
            <p:spPr>
              <a:xfrm>
                <a:off x="6461126" y="3025775"/>
                <a:ext cx="19050" cy="19050"/>
              </a:xfrm>
              <a:custGeom>
                <a:rect b="b" l="l" r="r" t="t"/>
                <a:pathLst>
                  <a:path extrusionOk="0" h="12" w="12">
                    <a:moveTo>
                      <a:pt x="0" y="12"/>
                    </a:moveTo>
                    <a:lnTo>
                      <a:pt x="0" y="12"/>
                    </a:lnTo>
                    <a:lnTo>
                      <a:pt x="0" y="12"/>
                    </a:lnTo>
                    <a:lnTo>
                      <a:pt x="0" y="12"/>
                    </a:lnTo>
                    <a:lnTo>
                      <a:pt x="2" y="8"/>
                    </a:lnTo>
                    <a:lnTo>
                      <a:pt x="2" y="8"/>
                    </a:lnTo>
                    <a:lnTo>
                      <a:pt x="2" y="10"/>
                    </a:lnTo>
                    <a:lnTo>
                      <a:pt x="2" y="10"/>
                    </a:lnTo>
                    <a:lnTo>
                      <a:pt x="4" y="6"/>
                    </a:lnTo>
                    <a:lnTo>
                      <a:pt x="4" y="6"/>
                    </a:lnTo>
                    <a:lnTo>
                      <a:pt x="8" y="4"/>
                    </a:lnTo>
                    <a:lnTo>
                      <a:pt x="10" y="2"/>
                    </a:lnTo>
                    <a:lnTo>
                      <a:pt x="10" y="2"/>
                    </a:lnTo>
                    <a:lnTo>
                      <a:pt x="12" y="0"/>
                    </a:lnTo>
                    <a:lnTo>
                      <a:pt x="12" y="0"/>
                    </a:lnTo>
                    <a:lnTo>
                      <a:pt x="2" y="2"/>
                    </a:lnTo>
                    <a:lnTo>
                      <a:pt x="2" y="2"/>
                    </a:lnTo>
                    <a:lnTo>
                      <a:pt x="0" y="10"/>
                    </a:lnTo>
                    <a:lnTo>
                      <a:pt x="0" y="12"/>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45" name="Google Shape;1545;g2dcae107fb3_0_966"/>
              <p:cNvSpPr/>
              <p:nvPr/>
            </p:nvSpPr>
            <p:spPr>
              <a:xfrm>
                <a:off x="6080126" y="2489200"/>
                <a:ext cx="736600" cy="749300"/>
              </a:xfrm>
              <a:custGeom>
                <a:rect b="b" l="l" r="r" t="t"/>
                <a:pathLst>
                  <a:path extrusionOk="0" h="472" w="464">
                    <a:moveTo>
                      <a:pt x="238" y="342"/>
                    </a:moveTo>
                    <a:lnTo>
                      <a:pt x="238" y="342"/>
                    </a:lnTo>
                    <a:lnTo>
                      <a:pt x="190" y="346"/>
                    </a:lnTo>
                    <a:lnTo>
                      <a:pt x="190" y="346"/>
                    </a:lnTo>
                    <a:lnTo>
                      <a:pt x="144" y="348"/>
                    </a:lnTo>
                    <a:lnTo>
                      <a:pt x="144" y="348"/>
                    </a:lnTo>
                    <a:lnTo>
                      <a:pt x="74" y="350"/>
                    </a:lnTo>
                    <a:lnTo>
                      <a:pt x="74" y="350"/>
                    </a:lnTo>
                    <a:lnTo>
                      <a:pt x="48" y="352"/>
                    </a:lnTo>
                    <a:lnTo>
                      <a:pt x="46" y="352"/>
                    </a:lnTo>
                    <a:lnTo>
                      <a:pt x="46" y="352"/>
                    </a:lnTo>
                    <a:lnTo>
                      <a:pt x="38" y="352"/>
                    </a:lnTo>
                    <a:lnTo>
                      <a:pt x="30" y="354"/>
                    </a:lnTo>
                    <a:lnTo>
                      <a:pt x="24" y="358"/>
                    </a:lnTo>
                    <a:lnTo>
                      <a:pt x="18" y="362"/>
                    </a:lnTo>
                    <a:lnTo>
                      <a:pt x="12" y="368"/>
                    </a:lnTo>
                    <a:lnTo>
                      <a:pt x="6" y="374"/>
                    </a:lnTo>
                    <a:lnTo>
                      <a:pt x="4" y="380"/>
                    </a:lnTo>
                    <a:lnTo>
                      <a:pt x="0" y="388"/>
                    </a:lnTo>
                    <a:lnTo>
                      <a:pt x="0" y="388"/>
                    </a:lnTo>
                    <a:lnTo>
                      <a:pt x="0" y="398"/>
                    </a:lnTo>
                    <a:lnTo>
                      <a:pt x="0" y="408"/>
                    </a:lnTo>
                    <a:lnTo>
                      <a:pt x="2" y="418"/>
                    </a:lnTo>
                    <a:lnTo>
                      <a:pt x="6" y="426"/>
                    </a:lnTo>
                    <a:lnTo>
                      <a:pt x="12" y="432"/>
                    </a:lnTo>
                    <a:lnTo>
                      <a:pt x="20" y="440"/>
                    </a:lnTo>
                    <a:lnTo>
                      <a:pt x="28" y="444"/>
                    </a:lnTo>
                    <a:lnTo>
                      <a:pt x="38" y="446"/>
                    </a:lnTo>
                    <a:lnTo>
                      <a:pt x="38" y="446"/>
                    </a:lnTo>
                    <a:lnTo>
                      <a:pt x="44" y="448"/>
                    </a:lnTo>
                    <a:lnTo>
                      <a:pt x="44" y="448"/>
                    </a:lnTo>
                    <a:lnTo>
                      <a:pt x="66" y="452"/>
                    </a:lnTo>
                    <a:lnTo>
                      <a:pt x="66" y="452"/>
                    </a:lnTo>
                    <a:lnTo>
                      <a:pt x="98" y="458"/>
                    </a:lnTo>
                    <a:lnTo>
                      <a:pt x="138" y="466"/>
                    </a:lnTo>
                    <a:lnTo>
                      <a:pt x="138" y="466"/>
                    </a:lnTo>
                    <a:lnTo>
                      <a:pt x="190" y="470"/>
                    </a:lnTo>
                    <a:lnTo>
                      <a:pt x="190" y="470"/>
                    </a:lnTo>
                    <a:lnTo>
                      <a:pt x="218" y="472"/>
                    </a:lnTo>
                    <a:lnTo>
                      <a:pt x="250" y="472"/>
                    </a:lnTo>
                    <a:lnTo>
                      <a:pt x="250" y="472"/>
                    </a:lnTo>
                    <a:lnTo>
                      <a:pt x="268" y="470"/>
                    </a:lnTo>
                    <a:lnTo>
                      <a:pt x="288" y="468"/>
                    </a:lnTo>
                    <a:lnTo>
                      <a:pt x="288" y="468"/>
                    </a:lnTo>
                    <a:lnTo>
                      <a:pt x="302" y="464"/>
                    </a:lnTo>
                    <a:lnTo>
                      <a:pt x="320" y="456"/>
                    </a:lnTo>
                    <a:lnTo>
                      <a:pt x="320" y="456"/>
                    </a:lnTo>
                    <a:lnTo>
                      <a:pt x="324" y="452"/>
                    </a:lnTo>
                    <a:lnTo>
                      <a:pt x="326" y="452"/>
                    </a:lnTo>
                    <a:lnTo>
                      <a:pt x="328" y="450"/>
                    </a:lnTo>
                    <a:lnTo>
                      <a:pt x="328" y="450"/>
                    </a:lnTo>
                    <a:lnTo>
                      <a:pt x="334" y="446"/>
                    </a:lnTo>
                    <a:lnTo>
                      <a:pt x="334" y="446"/>
                    </a:lnTo>
                    <a:lnTo>
                      <a:pt x="338" y="442"/>
                    </a:lnTo>
                    <a:lnTo>
                      <a:pt x="338" y="442"/>
                    </a:lnTo>
                    <a:lnTo>
                      <a:pt x="340" y="440"/>
                    </a:lnTo>
                    <a:lnTo>
                      <a:pt x="342" y="438"/>
                    </a:lnTo>
                    <a:lnTo>
                      <a:pt x="344" y="436"/>
                    </a:lnTo>
                    <a:lnTo>
                      <a:pt x="344" y="436"/>
                    </a:lnTo>
                    <a:lnTo>
                      <a:pt x="344" y="436"/>
                    </a:lnTo>
                    <a:lnTo>
                      <a:pt x="352" y="424"/>
                    </a:lnTo>
                    <a:lnTo>
                      <a:pt x="352" y="424"/>
                    </a:lnTo>
                    <a:lnTo>
                      <a:pt x="366" y="402"/>
                    </a:lnTo>
                    <a:lnTo>
                      <a:pt x="374" y="384"/>
                    </a:lnTo>
                    <a:lnTo>
                      <a:pt x="374" y="384"/>
                    </a:lnTo>
                    <a:lnTo>
                      <a:pt x="386" y="348"/>
                    </a:lnTo>
                    <a:lnTo>
                      <a:pt x="386" y="348"/>
                    </a:lnTo>
                    <a:lnTo>
                      <a:pt x="388" y="342"/>
                    </a:lnTo>
                    <a:lnTo>
                      <a:pt x="390" y="340"/>
                    </a:lnTo>
                    <a:lnTo>
                      <a:pt x="392" y="342"/>
                    </a:lnTo>
                    <a:lnTo>
                      <a:pt x="394" y="344"/>
                    </a:lnTo>
                    <a:lnTo>
                      <a:pt x="394" y="344"/>
                    </a:lnTo>
                    <a:lnTo>
                      <a:pt x="398" y="348"/>
                    </a:lnTo>
                    <a:lnTo>
                      <a:pt x="398" y="346"/>
                    </a:lnTo>
                    <a:lnTo>
                      <a:pt x="400" y="340"/>
                    </a:lnTo>
                    <a:lnTo>
                      <a:pt x="400" y="340"/>
                    </a:lnTo>
                    <a:lnTo>
                      <a:pt x="412" y="284"/>
                    </a:lnTo>
                    <a:lnTo>
                      <a:pt x="412" y="284"/>
                    </a:lnTo>
                    <a:lnTo>
                      <a:pt x="422" y="234"/>
                    </a:lnTo>
                    <a:lnTo>
                      <a:pt x="432" y="190"/>
                    </a:lnTo>
                    <a:lnTo>
                      <a:pt x="432" y="190"/>
                    </a:lnTo>
                    <a:lnTo>
                      <a:pt x="442" y="154"/>
                    </a:lnTo>
                    <a:lnTo>
                      <a:pt x="442" y="154"/>
                    </a:lnTo>
                    <a:lnTo>
                      <a:pt x="450" y="128"/>
                    </a:lnTo>
                    <a:lnTo>
                      <a:pt x="450" y="128"/>
                    </a:lnTo>
                    <a:lnTo>
                      <a:pt x="452" y="118"/>
                    </a:lnTo>
                    <a:lnTo>
                      <a:pt x="452" y="118"/>
                    </a:lnTo>
                    <a:lnTo>
                      <a:pt x="456" y="110"/>
                    </a:lnTo>
                    <a:lnTo>
                      <a:pt x="456" y="110"/>
                    </a:lnTo>
                    <a:lnTo>
                      <a:pt x="458" y="104"/>
                    </a:lnTo>
                    <a:lnTo>
                      <a:pt x="458" y="104"/>
                    </a:lnTo>
                    <a:lnTo>
                      <a:pt x="462" y="88"/>
                    </a:lnTo>
                    <a:lnTo>
                      <a:pt x="464" y="74"/>
                    </a:lnTo>
                    <a:lnTo>
                      <a:pt x="462" y="60"/>
                    </a:lnTo>
                    <a:lnTo>
                      <a:pt x="456" y="46"/>
                    </a:lnTo>
                    <a:lnTo>
                      <a:pt x="450" y="34"/>
                    </a:lnTo>
                    <a:lnTo>
                      <a:pt x="440" y="22"/>
                    </a:lnTo>
                    <a:lnTo>
                      <a:pt x="428" y="12"/>
                    </a:lnTo>
                    <a:lnTo>
                      <a:pt x="416" y="6"/>
                    </a:lnTo>
                    <a:lnTo>
                      <a:pt x="416" y="6"/>
                    </a:lnTo>
                    <a:lnTo>
                      <a:pt x="400" y="2"/>
                    </a:lnTo>
                    <a:lnTo>
                      <a:pt x="386" y="0"/>
                    </a:lnTo>
                    <a:lnTo>
                      <a:pt x="370" y="2"/>
                    </a:lnTo>
                    <a:lnTo>
                      <a:pt x="356" y="6"/>
                    </a:lnTo>
                    <a:lnTo>
                      <a:pt x="344" y="14"/>
                    </a:lnTo>
                    <a:lnTo>
                      <a:pt x="332" y="24"/>
                    </a:lnTo>
                    <a:lnTo>
                      <a:pt x="322" y="36"/>
                    </a:lnTo>
                    <a:lnTo>
                      <a:pt x="316" y="48"/>
                    </a:lnTo>
                    <a:lnTo>
                      <a:pt x="316" y="48"/>
                    </a:lnTo>
                    <a:lnTo>
                      <a:pt x="314" y="56"/>
                    </a:lnTo>
                    <a:lnTo>
                      <a:pt x="314" y="56"/>
                    </a:lnTo>
                    <a:lnTo>
                      <a:pt x="310" y="64"/>
                    </a:lnTo>
                    <a:lnTo>
                      <a:pt x="310" y="64"/>
                    </a:lnTo>
                    <a:lnTo>
                      <a:pt x="306" y="76"/>
                    </a:lnTo>
                    <a:lnTo>
                      <a:pt x="306" y="76"/>
                    </a:lnTo>
                    <a:lnTo>
                      <a:pt x="294" y="110"/>
                    </a:lnTo>
                    <a:lnTo>
                      <a:pt x="294" y="110"/>
                    </a:lnTo>
                    <a:lnTo>
                      <a:pt x="284" y="154"/>
                    </a:lnTo>
                    <a:lnTo>
                      <a:pt x="284" y="154"/>
                    </a:lnTo>
                    <a:lnTo>
                      <a:pt x="272" y="204"/>
                    </a:lnTo>
                    <a:lnTo>
                      <a:pt x="264" y="260"/>
                    </a:lnTo>
                    <a:lnTo>
                      <a:pt x="264" y="260"/>
                    </a:lnTo>
                    <a:lnTo>
                      <a:pt x="256" y="316"/>
                    </a:lnTo>
                    <a:lnTo>
                      <a:pt x="256" y="316"/>
                    </a:lnTo>
                    <a:lnTo>
                      <a:pt x="254" y="328"/>
                    </a:lnTo>
                    <a:lnTo>
                      <a:pt x="250" y="334"/>
                    </a:lnTo>
                    <a:lnTo>
                      <a:pt x="244" y="338"/>
                    </a:lnTo>
                    <a:lnTo>
                      <a:pt x="238" y="342"/>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46" name="Google Shape;1546;g2dcae107fb3_0_966"/>
              <p:cNvSpPr/>
              <p:nvPr/>
            </p:nvSpPr>
            <p:spPr>
              <a:xfrm>
                <a:off x="6080126" y="2489200"/>
                <a:ext cx="736600" cy="749300"/>
              </a:xfrm>
              <a:custGeom>
                <a:rect b="b" l="l" r="r" t="t"/>
                <a:pathLst>
                  <a:path extrusionOk="0" h="472" w="464">
                    <a:moveTo>
                      <a:pt x="238" y="342"/>
                    </a:moveTo>
                    <a:lnTo>
                      <a:pt x="238" y="342"/>
                    </a:lnTo>
                    <a:lnTo>
                      <a:pt x="190" y="346"/>
                    </a:lnTo>
                    <a:lnTo>
                      <a:pt x="190" y="346"/>
                    </a:lnTo>
                    <a:lnTo>
                      <a:pt x="144" y="348"/>
                    </a:lnTo>
                    <a:lnTo>
                      <a:pt x="144" y="348"/>
                    </a:lnTo>
                    <a:lnTo>
                      <a:pt x="74" y="350"/>
                    </a:lnTo>
                    <a:lnTo>
                      <a:pt x="74" y="350"/>
                    </a:lnTo>
                    <a:lnTo>
                      <a:pt x="48" y="352"/>
                    </a:lnTo>
                    <a:lnTo>
                      <a:pt x="46" y="352"/>
                    </a:lnTo>
                    <a:lnTo>
                      <a:pt x="46" y="352"/>
                    </a:lnTo>
                    <a:lnTo>
                      <a:pt x="38" y="352"/>
                    </a:lnTo>
                    <a:lnTo>
                      <a:pt x="30" y="354"/>
                    </a:lnTo>
                    <a:lnTo>
                      <a:pt x="24" y="358"/>
                    </a:lnTo>
                    <a:lnTo>
                      <a:pt x="18" y="362"/>
                    </a:lnTo>
                    <a:lnTo>
                      <a:pt x="12" y="368"/>
                    </a:lnTo>
                    <a:lnTo>
                      <a:pt x="6" y="374"/>
                    </a:lnTo>
                    <a:lnTo>
                      <a:pt x="4" y="380"/>
                    </a:lnTo>
                    <a:lnTo>
                      <a:pt x="0" y="388"/>
                    </a:lnTo>
                    <a:lnTo>
                      <a:pt x="0" y="388"/>
                    </a:lnTo>
                    <a:lnTo>
                      <a:pt x="0" y="398"/>
                    </a:lnTo>
                    <a:lnTo>
                      <a:pt x="0" y="408"/>
                    </a:lnTo>
                    <a:lnTo>
                      <a:pt x="2" y="418"/>
                    </a:lnTo>
                    <a:lnTo>
                      <a:pt x="6" y="426"/>
                    </a:lnTo>
                    <a:lnTo>
                      <a:pt x="12" y="432"/>
                    </a:lnTo>
                    <a:lnTo>
                      <a:pt x="20" y="440"/>
                    </a:lnTo>
                    <a:lnTo>
                      <a:pt x="28" y="444"/>
                    </a:lnTo>
                    <a:lnTo>
                      <a:pt x="38" y="446"/>
                    </a:lnTo>
                    <a:lnTo>
                      <a:pt x="38" y="446"/>
                    </a:lnTo>
                    <a:lnTo>
                      <a:pt x="44" y="448"/>
                    </a:lnTo>
                    <a:lnTo>
                      <a:pt x="44" y="448"/>
                    </a:lnTo>
                    <a:lnTo>
                      <a:pt x="66" y="452"/>
                    </a:lnTo>
                    <a:lnTo>
                      <a:pt x="66" y="452"/>
                    </a:lnTo>
                    <a:lnTo>
                      <a:pt x="98" y="458"/>
                    </a:lnTo>
                    <a:lnTo>
                      <a:pt x="138" y="466"/>
                    </a:lnTo>
                    <a:lnTo>
                      <a:pt x="138" y="466"/>
                    </a:lnTo>
                    <a:lnTo>
                      <a:pt x="190" y="470"/>
                    </a:lnTo>
                    <a:lnTo>
                      <a:pt x="190" y="470"/>
                    </a:lnTo>
                    <a:lnTo>
                      <a:pt x="218" y="472"/>
                    </a:lnTo>
                    <a:lnTo>
                      <a:pt x="250" y="472"/>
                    </a:lnTo>
                    <a:lnTo>
                      <a:pt x="250" y="472"/>
                    </a:lnTo>
                    <a:lnTo>
                      <a:pt x="268" y="470"/>
                    </a:lnTo>
                    <a:lnTo>
                      <a:pt x="288" y="468"/>
                    </a:lnTo>
                    <a:lnTo>
                      <a:pt x="288" y="468"/>
                    </a:lnTo>
                    <a:lnTo>
                      <a:pt x="302" y="464"/>
                    </a:lnTo>
                    <a:lnTo>
                      <a:pt x="320" y="456"/>
                    </a:lnTo>
                    <a:lnTo>
                      <a:pt x="320" y="456"/>
                    </a:lnTo>
                    <a:lnTo>
                      <a:pt x="324" y="452"/>
                    </a:lnTo>
                    <a:lnTo>
                      <a:pt x="326" y="452"/>
                    </a:lnTo>
                    <a:lnTo>
                      <a:pt x="328" y="450"/>
                    </a:lnTo>
                    <a:lnTo>
                      <a:pt x="328" y="450"/>
                    </a:lnTo>
                    <a:lnTo>
                      <a:pt x="334" y="446"/>
                    </a:lnTo>
                    <a:lnTo>
                      <a:pt x="334" y="446"/>
                    </a:lnTo>
                    <a:lnTo>
                      <a:pt x="338" y="442"/>
                    </a:lnTo>
                    <a:lnTo>
                      <a:pt x="338" y="442"/>
                    </a:lnTo>
                    <a:lnTo>
                      <a:pt x="340" y="440"/>
                    </a:lnTo>
                    <a:lnTo>
                      <a:pt x="342" y="438"/>
                    </a:lnTo>
                    <a:lnTo>
                      <a:pt x="344" y="436"/>
                    </a:lnTo>
                    <a:lnTo>
                      <a:pt x="344" y="436"/>
                    </a:lnTo>
                    <a:lnTo>
                      <a:pt x="344" y="436"/>
                    </a:lnTo>
                    <a:lnTo>
                      <a:pt x="352" y="424"/>
                    </a:lnTo>
                    <a:lnTo>
                      <a:pt x="352" y="424"/>
                    </a:lnTo>
                    <a:lnTo>
                      <a:pt x="366" y="402"/>
                    </a:lnTo>
                    <a:lnTo>
                      <a:pt x="374" y="384"/>
                    </a:lnTo>
                    <a:lnTo>
                      <a:pt x="374" y="384"/>
                    </a:lnTo>
                    <a:lnTo>
                      <a:pt x="386" y="348"/>
                    </a:lnTo>
                    <a:lnTo>
                      <a:pt x="386" y="348"/>
                    </a:lnTo>
                    <a:lnTo>
                      <a:pt x="388" y="342"/>
                    </a:lnTo>
                    <a:lnTo>
                      <a:pt x="390" y="340"/>
                    </a:lnTo>
                    <a:lnTo>
                      <a:pt x="392" y="342"/>
                    </a:lnTo>
                    <a:lnTo>
                      <a:pt x="394" y="344"/>
                    </a:lnTo>
                    <a:lnTo>
                      <a:pt x="394" y="344"/>
                    </a:lnTo>
                    <a:lnTo>
                      <a:pt x="398" y="348"/>
                    </a:lnTo>
                    <a:lnTo>
                      <a:pt x="398" y="346"/>
                    </a:lnTo>
                    <a:lnTo>
                      <a:pt x="400" y="340"/>
                    </a:lnTo>
                    <a:lnTo>
                      <a:pt x="400" y="340"/>
                    </a:lnTo>
                    <a:lnTo>
                      <a:pt x="412" y="284"/>
                    </a:lnTo>
                    <a:lnTo>
                      <a:pt x="412" y="284"/>
                    </a:lnTo>
                    <a:lnTo>
                      <a:pt x="422" y="234"/>
                    </a:lnTo>
                    <a:lnTo>
                      <a:pt x="432" y="190"/>
                    </a:lnTo>
                    <a:lnTo>
                      <a:pt x="432" y="190"/>
                    </a:lnTo>
                    <a:lnTo>
                      <a:pt x="442" y="154"/>
                    </a:lnTo>
                    <a:lnTo>
                      <a:pt x="442" y="154"/>
                    </a:lnTo>
                    <a:lnTo>
                      <a:pt x="450" y="128"/>
                    </a:lnTo>
                    <a:lnTo>
                      <a:pt x="450" y="128"/>
                    </a:lnTo>
                    <a:lnTo>
                      <a:pt x="452" y="118"/>
                    </a:lnTo>
                    <a:lnTo>
                      <a:pt x="452" y="118"/>
                    </a:lnTo>
                    <a:lnTo>
                      <a:pt x="456" y="110"/>
                    </a:lnTo>
                    <a:lnTo>
                      <a:pt x="456" y="110"/>
                    </a:lnTo>
                    <a:lnTo>
                      <a:pt x="458" y="104"/>
                    </a:lnTo>
                    <a:lnTo>
                      <a:pt x="458" y="104"/>
                    </a:lnTo>
                    <a:lnTo>
                      <a:pt x="462" y="88"/>
                    </a:lnTo>
                    <a:lnTo>
                      <a:pt x="464" y="74"/>
                    </a:lnTo>
                    <a:lnTo>
                      <a:pt x="462" y="60"/>
                    </a:lnTo>
                    <a:lnTo>
                      <a:pt x="456" y="46"/>
                    </a:lnTo>
                    <a:lnTo>
                      <a:pt x="450" y="34"/>
                    </a:lnTo>
                    <a:lnTo>
                      <a:pt x="440" y="22"/>
                    </a:lnTo>
                    <a:lnTo>
                      <a:pt x="428" y="12"/>
                    </a:lnTo>
                    <a:lnTo>
                      <a:pt x="416" y="6"/>
                    </a:lnTo>
                    <a:lnTo>
                      <a:pt x="416" y="6"/>
                    </a:lnTo>
                    <a:lnTo>
                      <a:pt x="400" y="2"/>
                    </a:lnTo>
                    <a:lnTo>
                      <a:pt x="386" y="0"/>
                    </a:lnTo>
                    <a:lnTo>
                      <a:pt x="370" y="2"/>
                    </a:lnTo>
                    <a:lnTo>
                      <a:pt x="356" y="6"/>
                    </a:lnTo>
                    <a:lnTo>
                      <a:pt x="344" y="14"/>
                    </a:lnTo>
                    <a:lnTo>
                      <a:pt x="332" y="24"/>
                    </a:lnTo>
                    <a:lnTo>
                      <a:pt x="322" y="36"/>
                    </a:lnTo>
                    <a:lnTo>
                      <a:pt x="316" y="48"/>
                    </a:lnTo>
                    <a:lnTo>
                      <a:pt x="316" y="48"/>
                    </a:lnTo>
                    <a:lnTo>
                      <a:pt x="314" y="56"/>
                    </a:lnTo>
                    <a:lnTo>
                      <a:pt x="314" y="56"/>
                    </a:lnTo>
                    <a:lnTo>
                      <a:pt x="310" y="64"/>
                    </a:lnTo>
                    <a:lnTo>
                      <a:pt x="310" y="64"/>
                    </a:lnTo>
                    <a:lnTo>
                      <a:pt x="306" y="76"/>
                    </a:lnTo>
                    <a:lnTo>
                      <a:pt x="306" y="76"/>
                    </a:lnTo>
                    <a:lnTo>
                      <a:pt x="294" y="110"/>
                    </a:lnTo>
                    <a:lnTo>
                      <a:pt x="294" y="110"/>
                    </a:lnTo>
                    <a:lnTo>
                      <a:pt x="284" y="154"/>
                    </a:lnTo>
                    <a:lnTo>
                      <a:pt x="284" y="154"/>
                    </a:lnTo>
                    <a:lnTo>
                      <a:pt x="272" y="204"/>
                    </a:lnTo>
                    <a:lnTo>
                      <a:pt x="264" y="260"/>
                    </a:lnTo>
                    <a:lnTo>
                      <a:pt x="264" y="260"/>
                    </a:lnTo>
                    <a:lnTo>
                      <a:pt x="256" y="316"/>
                    </a:lnTo>
                    <a:lnTo>
                      <a:pt x="256" y="316"/>
                    </a:lnTo>
                    <a:lnTo>
                      <a:pt x="254" y="328"/>
                    </a:lnTo>
                    <a:lnTo>
                      <a:pt x="250" y="334"/>
                    </a:lnTo>
                    <a:lnTo>
                      <a:pt x="244" y="338"/>
                    </a:lnTo>
                    <a:lnTo>
                      <a:pt x="238" y="34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47" name="Google Shape;1547;g2dcae107fb3_0_966"/>
              <p:cNvSpPr/>
              <p:nvPr/>
            </p:nvSpPr>
            <p:spPr>
              <a:xfrm>
                <a:off x="6080126" y="3140075"/>
                <a:ext cx="60325" cy="57150"/>
              </a:xfrm>
              <a:custGeom>
                <a:rect b="b" l="l" r="r" t="t"/>
                <a:pathLst>
                  <a:path extrusionOk="0" h="36" w="38">
                    <a:moveTo>
                      <a:pt x="36" y="36"/>
                    </a:moveTo>
                    <a:lnTo>
                      <a:pt x="36" y="36"/>
                    </a:lnTo>
                    <a:lnTo>
                      <a:pt x="38" y="36"/>
                    </a:lnTo>
                    <a:lnTo>
                      <a:pt x="38" y="36"/>
                    </a:lnTo>
                    <a:lnTo>
                      <a:pt x="36" y="36"/>
                    </a:lnTo>
                    <a:close/>
                    <a:moveTo>
                      <a:pt x="36" y="36"/>
                    </a:moveTo>
                    <a:lnTo>
                      <a:pt x="36" y="36"/>
                    </a:lnTo>
                    <a:lnTo>
                      <a:pt x="36" y="36"/>
                    </a:lnTo>
                    <a:lnTo>
                      <a:pt x="36" y="36"/>
                    </a:lnTo>
                    <a:lnTo>
                      <a:pt x="36" y="36"/>
                    </a:lnTo>
                    <a:close/>
                    <a:moveTo>
                      <a:pt x="36" y="36"/>
                    </a:moveTo>
                    <a:lnTo>
                      <a:pt x="36" y="36"/>
                    </a:lnTo>
                    <a:lnTo>
                      <a:pt x="36" y="36"/>
                    </a:lnTo>
                    <a:lnTo>
                      <a:pt x="36" y="36"/>
                    </a:lnTo>
                    <a:lnTo>
                      <a:pt x="36" y="36"/>
                    </a:lnTo>
                    <a:close/>
                    <a:moveTo>
                      <a:pt x="34" y="36"/>
                    </a:moveTo>
                    <a:lnTo>
                      <a:pt x="34" y="36"/>
                    </a:lnTo>
                    <a:lnTo>
                      <a:pt x="36" y="36"/>
                    </a:lnTo>
                    <a:lnTo>
                      <a:pt x="36" y="36"/>
                    </a:lnTo>
                    <a:lnTo>
                      <a:pt x="34" y="36"/>
                    </a:lnTo>
                    <a:close/>
                    <a:moveTo>
                      <a:pt x="34" y="36"/>
                    </a:moveTo>
                    <a:lnTo>
                      <a:pt x="34" y="36"/>
                    </a:lnTo>
                    <a:lnTo>
                      <a:pt x="34" y="36"/>
                    </a:lnTo>
                    <a:lnTo>
                      <a:pt x="34" y="36"/>
                    </a:lnTo>
                    <a:lnTo>
                      <a:pt x="34" y="36"/>
                    </a:lnTo>
                    <a:close/>
                    <a:moveTo>
                      <a:pt x="34" y="36"/>
                    </a:moveTo>
                    <a:lnTo>
                      <a:pt x="34" y="36"/>
                    </a:lnTo>
                    <a:lnTo>
                      <a:pt x="34" y="36"/>
                    </a:lnTo>
                    <a:lnTo>
                      <a:pt x="34" y="36"/>
                    </a:lnTo>
                    <a:lnTo>
                      <a:pt x="34" y="36"/>
                    </a:lnTo>
                    <a:close/>
                    <a:moveTo>
                      <a:pt x="32" y="36"/>
                    </a:moveTo>
                    <a:lnTo>
                      <a:pt x="32" y="36"/>
                    </a:lnTo>
                    <a:lnTo>
                      <a:pt x="32" y="36"/>
                    </a:lnTo>
                    <a:lnTo>
                      <a:pt x="32" y="36"/>
                    </a:lnTo>
                    <a:lnTo>
                      <a:pt x="32" y="36"/>
                    </a:lnTo>
                    <a:close/>
                    <a:moveTo>
                      <a:pt x="30" y="34"/>
                    </a:moveTo>
                    <a:lnTo>
                      <a:pt x="30" y="34"/>
                    </a:lnTo>
                    <a:lnTo>
                      <a:pt x="32" y="36"/>
                    </a:lnTo>
                    <a:lnTo>
                      <a:pt x="32" y="36"/>
                    </a:lnTo>
                    <a:lnTo>
                      <a:pt x="30" y="34"/>
                    </a:lnTo>
                    <a:close/>
                    <a:moveTo>
                      <a:pt x="2" y="4"/>
                    </a:moveTo>
                    <a:lnTo>
                      <a:pt x="2" y="4"/>
                    </a:lnTo>
                    <a:lnTo>
                      <a:pt x="6" y="14"/>
                    </a:lnTo>
                    <a:lnTo>
                      <a:pt x="12" y="22"/>
                    </a:lnTo>
                    <a:lnTo>
                      <a:pt x="20" y="30"/>
                    </a:lnTo>
                    <a:lnTo>
                      <a:pt x="30" y="34"/>
                    </a:lnTo>
                    <a:lnTo>
                      <a:pt x="30" y="34"/>
                    </a:lnTo>
                    <a:lnTo>
                      <a:pt x="20" y="30"/>
                    </a:lnTo>
                    <a:lnTo>
                      <a:pt x="12" y="22"/>
                    </a:lnTo>
                    <a:lnTo>
                      <a:pt x="6" y="14"/>
                    </a:lnTo>
                    <a:lnTo>
                      <a:pt x="2" y="4"/>
                    </a:lnTo>
                    <a:close/>
                    <a:moveTo>
                      <a:pt x="2" y="4"/>
                    </a:moveTo>
                    <a:lnTo>
                      <a:pt x="2" y="4"/>
                    </a:lnTo>
                    <a:lnTo>
                      <a:pt x="2" y="4"/>
                    </a:lnTo>
                    <a:lnTo>
                      <a:pt x="2" y="4"/>
                    </a:lnTo>
                    <a:lnTo>
                      <a:pt x="2" y="4"/>
                    </a:lnTo>
                    <a:close/>
                    <a:moveTo>
                      <a:pt x="2" y="2"/>
                    </a:moveTo>
                    <a:lnTo>
                      <a:pt x="2" y="2"/>
                    </a:lnTo>
                    <a:lnTo>
                      <a:pt x="2" y="4"/>
                    </a:lnTo>
                    <a:lnTo>
                      <a:pt x="2" y="4"/>
                    </a:lnTo>
                    <a:lnTo>
                      <a:pt x="2" y="2"/>
                    </a:lnTo>
                    <a:close/>
                    <a:moveTo>
                      <a:pt x="0" y="2"/>
                    </a:moveTo>
                    <a:lnTo>
                      <a:pt x="0" y="2"/>
                    </a:lnTo>
                    <a:lnTo>
                      <a:pt x="2" y="2"/>
                    </a:lnTo>
                    <a:lnTo>
                      <a:pt x="2" y="2"/>
                    </a:lnTo>
                    <a:lnTo>
                      <a:pt x="0" y="2"/>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48" name="Google Shape;1548;g2dcae107fb3_0_966"/>
              <p:cNvSpPr/>
              <p:nvPr/>
            </p:nvSpPr>
            <p:spPr>
              <a:xfrm>
                <a:off x="6137276" y="3197225"/>
                <a:ext cx="33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49" name="Google Shape;1549;g2dcae107fb3_0_966"/>
              <p:cNvSpPr/>
              <p:nvPr/>
            </p:nvSpPr>
            <p:spPr>
              <a:xfrm>
                <a:off x="6137276" y="31972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50" name="Google Shape;1550;g2dcae107fb3_0_966"/>
              <p:cNvSpPr/>
              <p:nvPr/>
            </p:nvSpPr>
            <p:spPr>
              <a:xfrm>
                <a:off x="6137276" y="31972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51" name="Google Shape;1551;g2dcae107fb3_0_966"/>
              <p:cNvSpPr/>
              <p:nvPr/>
            </p:nvSpPr>
            <p:spPr>
              <a:xfrm>
                <a:off x="6134101" y="3197225"/>
                <a:ext cx="33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52" name="Google Shape;1552;g2dcae107fb3_0_966"/>
              <p:cNvSpPr/>
              <p:nvPr/>
            </p:nvSpPr>
            <p:spPr>
              <a:xfrm>
                <a:off x="6134101" y="31972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53" name="Google Shape;1553;g2dcae107fb3_0_966"/>
              <p:cNvSpPr/>
              <p:nvPr/>
            </p:nvSpPr>
            <p:spPr>
              <a:xfrm>
                <a:off x="6134101" y="31972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54" name="Google Shape;1554;g2dcae107fb3_0_966"/>
              <p:cNvSpPr/>
              <p:nvPr/>
            </p:nvSpPr>
            <p:spPr>
              <a:xfrm>
                <a:off x="6130926" y="31972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55" name="Google Shape;1555;g2dcae107fb3_0_966"/>
              <p:cNvSpPr/>
              <p:nvPr/>
            </p:nvSpPr>
            <p:spPr>
              <a:xfrm>
                <a:off x="6127751" y="3194050"/>
                <a:ext cx="3175" cy="3175"/>
              </a:xfrm>
              <a:custGeom>
                <a:rect b="b" l="l" r="r" t="t"/>
                <a:pathLst>
                  <a:path extrusionOk="0" h="2" w="2">
                    <a:moveTo>
                      <a:pt x="0" y="0"/>
                    </a:moveTo>
                    <a:lnTo>
                      <a:pt x="0" y="0"/>
                    </a:lnTo>
                    <a:lnTo>
                      <a:pt x="2" y="2"/>
                    </a:lnTo>
                    <a:lnTo>
                      <a:pt x="2" y="2"/>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56" name="Google Shape;1556;g2dcae107fb3_0_966"/>
              <p:cNvSpPr/>
              <p:nvPr/>
            </p:nvSpPr>
            <p:spPr>
              <a:xfrm>
                <a:off x="6083301" y="3146425"/>
                <a:ext cx="44450" cy="47625"/>
              </a:xfrm>
              <a:custGeom>
                <a:rect b="b" l="l" r="r" t="t"/>
                <a:pathLst>
                  <a:path extrusionOk="0" h="30" w="28">
                    <a:moveTo>
                      <a:pt x="0" y="0"/>
                    </a:moveTo>
                    <a:lnTo>
                      <a:pt x="0" y="0"/>
                    </a:lnTo>
                    <a:lnTo>
                      <a:pt x="4" y="10"/>
                    </a:lnTo>
                    <a:lnTo>
                      <a:pt x="10" y="18"/>
                    </a:lnTo>
                    <a:lnTo>
                      <a:pt x="18" y="26"/>
                    </a:lnTo>
                    <a:lnTo>
                      <a:pt x="28" y="30"/>
                    </a:lnTo>
                    <a:lnTo>
                      <a:pt x="28" y="30"/>
                    </a:lnTo>
                    <a:lnTo>
                      <a:pt x="18" y="26"/>
                    </a:lnTo>
                    <a:lnTo>
                      <a:pt x="10" y="18"/>
                    </a:lnTo>
                    <a:lnTo>
                      <a:pt x="4" y="1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57" name="Google Shape;1557;g2dcae107fb3_0_966"/>
              <p:cNvSpPr/>
              <p:nvPr/>
            </p:nvSpPr>
            <p:spPr>
              <a:xfrm>
                <a:off x="6083301" y="31464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58" name="Google Shape;1558;g2dcae107fb3_0_966"/>
              <p:cNvSpPr/>
              <p:nvPr/>
            </p:nvSpPr>
            <p:spPr>
              <a:xfrm>
                <a:off x="6083301" y="3143250"/>
                <a:ext cx="1500" cy="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59" name="Google Shape;1559;g2dcae107fb3_0_966"/>
              <p:cNvSpPr/>
              <p:nvPr/>
            </p:nvSpPr>
            <p:spPr>
              <a:xfrm>
                <a:off x="6080126" y="3143250"/>
                <a:ext cx="33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60" name="Google Shape;1560;g2dcae107fb3_0_966"/>
              <p:cNvSpPr/>
              <p:nvPr/>
            </p:nvSpPr>
            <p:spPr>
              <a:xfrm>
                <a:off x="6080126" y="31432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61" name="Google Shape;1561;g2dcae107fb3_0_966"/>
              <p:cNvSpPr/>
              <p:nvPr/>
            </p:nvSpPr>
            <p:spPr>
              <a:xfrm>
                <a:off x="6080126" y="31432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62" name="Google Shape;1562;g2dcae107fb3_0_966"/>
              <p:cNvSpPr/>
              <p:nvPr/>
            </p:nvSpPr>
            <p:spPr>
              <a:xfrm>
                <a:off x="6080126" y="31400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63" name="Google Shape;1563;g2dcae107fb3_0_966"/>
              <p:cNvSpPr/>
              <p:nvPr/>
            </p:nvSpPr>
            <p:spPr>
              <a:xfrm>
                <a:off x="6080126" y="31400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64" name="Google Shape;1564;g2dcae107fb3_0_966"/>
              <p:cNvSpPr/>
              <p:nvPr/>
            </p:nvSpPr>
            <p:spPr>
              <a:xfrm>
                <a:off x="6080126" y="31400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65" name="Google Shape;1565;g2dcae107fb3_0_966"/>
              <p:cNvSpPr/>
              <p:nvPr/>
            </p:nvSpPr>
            <p:spPr>
              <a:xfrm>
                <a:off x="6080126" y="3016250"/>
                <a:ext cx="508000" cy="222250"/>
              </a:xfrm>
              <a:custGeom>
                <a:rect b="b" l="l" r="r" t="t"/>
                <a:pathLst>
                  <a:path extrusionOk="0" h="140" w="320">
                    <a:moveTo>
                      <a:pt x="320" y="0"/>
                    </a:moveTo>
                    <a:lnTo>
                      <a:pt x="320" y="0"/>
                    </a:lnTo>
                    <a:lnTo>
                      <a:pt x="320" y="2"/>
                    </a:lnTo>
                    <a:lnTo>
                      <a:pt x="320" y="2"/>
                    </a:lnTo>
                    <a:lnTo>
                      <a:pt x="310" y="28"/>
                    </a:lnTo>
                    <a:lnTo>
                      <a:pt x="296" y="48"/>
                    </a:lnTo>
                    <a:lnTo>
                      <a:pt x="280" y="64"/>
                    </a:lnTo>
                    <a:lnTo>
                      <a:pt x="262" y="78"/>
                    </a:lnTo>
                    <a:lnTo>
                      <a:pt x="244" y="86"/>
                    </a:lnTo>
                    <a:lnTo>
                      <a:pt x="222" y="92"/>
                    </a:lnTo>
                    <a:lnTo>
                      <a:pt x="198" y="96"/>
                    </a:lnTo>
                    <a:lnTo>
                      <a:pt x="174" y="98"/>
                    </a:lnTo>
                    <a:lnTo>
                      <a:pt x="174" y="98"/>
                    </a:lnTo>
                    <a:lnTo>
                      <a:pt x="134" y="94"/>
                    </a:lnTo>
                    <a:lnTo>
                      <a:pt x="92" y="90"/>
                    </a:lnTo>
                    <a:lnTo>
                      <a:pt x="6" y="74"/>
                    </a:lnTo>
                    <a:lnTo>
                      <a:pt x="6" y="74"/>
                    </a:lnTo>
                    <a:lnTo>
                      <a:pt x="0" y="72"/>
                    </a:lnTo>
                    <a:lnTo>
                      <a:pt x="0" y="72"/>
                    </a:lnTo>
                    <a:lnTo>
                      <a:pt x="0" y="78"/>
                    </a:lnTo>
                    <a:lnTo>
                      <a:pt x="0" y="78"/>
                    </a:lnTo>
                    <a:lnTo>
                      <a:pt x="0" y="78"/>
                    </a:lnTo>
                    <a:lnTo>
                      <a:pt x="0" y="78"/>
                    </a:lnTo>
                    <a:lnTo>
                      <a:pt x="0" y="78"/>
                    </a:lnTo>
                    <a:lnTo>
                      <a:pt x="0" y="78"/>
                    </a:lnTo>
                    <a:lnTo>
                      <a:pt x="0" y="78"/>
                    </a:lnTo>
                    <a:lnTo>
                      <a:pt x="0" y="78"/>
                    </a:lnTo>
                    <a:lnTo>
                      <a:pt x="0" y="78"/>
                    </a:lnTo>
                    <a:lnTo>
                      <a:pt x="0" y="78"/>
                    </a:lnTo>
                    <a:lnTo>
                      <a:pt x="0" y="78"/>
                    </a:lnTo>
                    <a:lnTo>
                      <a:pt x="0" y="78"/>
                    </a:lnTo>
                    <a:lnTo>
                      <a:pt x="0" y="80"/>
                    </a:lnTo>
                    <a:lnTo>
                      <a:pt x="0" y="80"/>
                    </a:lnTo>
                    <a:lnTo>
                      <a:pt x="0" y="80"/>
                    </a:lnTo>
                    <a:lnTo>
                      <a:pt x="0" y="80"/>
                    </a:lnTo>
                    <a:lnTo>
                      <a:pt x="0" y="80"/>
                    </a:lnTo>
                    <a:lnTo>
                      <a:pt x="0" y="80"/>
                    </a:lnTo>
                    <a:lnTo>
                      <a:pt x="0" y="80"/>
                    </a:lnTo>
                    <a:lnTo>
                      <a:pt x="0" y="80"/>
                    </a:lnTo>
                    <a:lnTo>
                      <a:pt x="0" y="80"/>
                    </a:lnTo>
                    <a:lnTo>
                      <a:pt x="0" y="80"/>
                    </a:lnTo>
                    <a:lnTo>
                      <a:pt x="2" y="80"/>
                    </a:lnTo>
                    <a:lnTo>
                      <a:pt x="2" y="80"/>
                    </a:lnTo>
                    <a:lnTo>
                      <a:pt x="2" y="80"/>
                    </a:lnTo>
                    <a:lnTo>
                      <a:pt x="2" y="80"/>
                    </a:lnTo>
                    <a:lnTo>
                      <a:pt x="2" y="82"/>
                    </a:lnTo>
                    <a:lnTo>
                      <a:pt x="2" y="82"/>
                    </a:lnTo>
                    <a:lnTo>
                      <a:pt x="2" y="82"/>
                    </a:lnTo>
                    <a:lnTo>
                      <a:pt x="2" y="82"/>
                    </a:lnTo>
                    <a:lnTo>
                      <a:pt x="2" y="82"/>
                    </a:lnTo>
                    <a:lnTo>
                      <a:pt x="2" y="82"/>
                    </a:lnTo>
                    <a:lnTo>
                      <a:pt x="2" y="82"/>
                    </a:lnTo>
                    <a:lnTo>
                      <a:pt x="2" y="82"/>
                    </a:lnTo>
                    <a:lnTo>
                      <a:pt x="6" y="92"/>
                    </a:lnTo>
                    <a:lnTo>
                      <a:pt x="12" y="100"/>
                    </a:lnTo>
                    <a:lnTo>
                      <a:pt x="20" y="108"/>
                    </a:lnTo>
                    <a:lnTo>
                      <a:pt x="30" y="112"/>
                    </a:lnTo>
                    <a:lnTo>
                      <a:pt x="30" y="112"/>
                    </a:lnTo>
                    <a:lnTo>
                      <a:pt x="30" y="112"/>
                    </a:lnTo>
                    <a:lnTo>
                      <a:pt x="30" y="112"/>
                    </a:lnTo>
                    <a:lnTo>
                      <a:pt x="32" y="114"/>
                    </a:lnTo>
                    <a:lnTo>
                      <a:pt x="32" y="114"/>
                    </a:lnTo>
                    <a:lnTo>
                      <a:pt x="32" y="114"/>
                    </a:lnTo>
                    <a:lnTo>
                      <a:pt x="32" y="114"/>
                    </a:lnTo>
                    <a:lnTo>
                      <a:pt x="32" y="114"/>
                    </a:lnTo>
                    <a:lnTo>
                      <a:pt x="32" y="114"/>
                    </a:lnTo>
                    <a:lnTo>
                      <a:pt x="34" y="114"/>
                    </a:lnTo>
                    <a:lnTo>
                      <a:pt x="34" y="114"/>
                    </a:lnTo>
                    <a:lnTo>
                      <a:pt x="34" y="114"/>
                    </a:lnTo>
                    <a:lnTo>
                      <a:pt x="34" y="114"/>
                    </a:lnTo>
                    <a:lnTo>
                      <a:pt x="34" y="114"/>
                    </a:lnTo>
                    <a:lnTo>
                      <a:pt x="34" y="114"/>
                    </a:lnTo>
                    <a:lnTo>
                      <a:pt x="34" y="114"/>
                    </a:lnTo>
                    <a:lnTo>
                      <a:pt x="34" y="114"/>
                    </a:lnTo>
                    <a:lnTo>
                      <a:pt x="34" y="114"/>
                    </a:lnTo>
                    <a:lnTo>
                      <a:pt x="34"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8" y="114"/>
                    </a:lnTo>
                    <a:lnTo>
                      <a:pt x="38" y="114"/>
                    </a:lnTo>
                    <a:lnTo>
                      <a:pt x="38" y="114"/>
                    </a:lnTo>
                    <a:lnTo>
                      <a:pt x="44" y="116"/>
                    </a:lnTo>
                    <a:lnTo>
                      <a:pt x="44" y="116"/>
                    </a:lnTo>
                    <a:lnTo>
                      <a:pt x="66" y="120"/>
                    </a:lnTo>
                    <a:lnTo>
                      <a:pt x="66" y="120"/>
                    </a:lnTo>
                    <a:lnTo>
                      <a:pt x="98" y="126"/>
                    </a:lnTo>
                    <a:lnTo>
                      <a:pt x="138" y="134"/>
                    </a:lnTo>
                    <a:lnTo>
                      <a:pt x="138" y="134"/>
                    </a:lnTo>
                    <a:lnTo>
                      <a:pt x="190" y="138"/>
                    </a:lnTo>
                    <a:lnTo>
                      <a:pt x="190" y="138"/>
                    </a:lnTo>
                    <a:lnTo>
                      <a:pt x="234" y="140"/>
                    </a:lnTo>
                    <a:lnTo>
                      <a:pt x="234" y="140"/>
                    </a:lnTo>
                    <a:lnTo>
                      <a:pt x="250" y="140"/>
                    </a:lnTo>
                    <a:lnTo>
                      <a:pt x="250" y="140"/>
                    </a:lnTo>
                    <a:lnTo>
                      <a:pt x="268" y="138"/>
                    </a:lnTo>
                    <a:lnTo>
                      <a:pt x="288" y="136"/>
                    </a:lnTo>
                    <a:lnTo>
                      <a:pt x="288" y="136"/>
                    </a:lnTo>
                    <a:lnTo>
                      <a:pt x="308" y="130"/>
                    </a:lnTo>
                    <a:lnTo>
                      <a:pt x="308" y="130"/>
                    </a:lnTo>
                    <a:lnTo>
                      <a:pt x="308" y="110"/>
                    </a:lnTo>
                    <a:lnTo>
                      <a:pt x="308" y="110"/>
                    </a:lnTo>
                    <a:lnTo>
                      <a:pt x="320" y="0"/>
                    </a:lnTo>
                    <a:close/>
                  </a:path>
                </a:pathLst>
              </a:custGeom>
              <a:solidFill>
                <a:srgbClr val="B4B4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66" name="Google Shape;1566;g2dcae107fb3_0_966"/>
              <p:cNvSpPr/>
              <p:nvPr/>
            </p:nvSpPr>
            <p:spPr>
              <a:xfrm>
                <a:off x="6080126" y="3016250"/>
                <a:ext cx="508000" cy="222250"/>
              </a:xfrm>
              <a:custGeom>
                <a:rect b="b" l="l" r="r" t="t"/>
                <a:pathLst>
                  <a:path extrusionOk="0" h="140" w="320">
                    <a:moveTo>
                      <a:pt x="320" y="0"/>
                    </a:moveTo>
                    <a:lnTo>
                      <a:pt x="320" y="0"/>
                    </a:lnTo>
                    <a:lnTo>
                      <a:pt x="320" y="2"/>
                    </a:lnTo>
                    <a:lnTo>
                      <a:pt x="320" y="2"/>
                    </a:lnTo>
                    <a:lnTo>
                      <a:pt x="310" y="28"/>
                    </a:lnTo>
                    <a:lnTo>
                      <a:pt x="296" y="48"/>
                    </a:lnTo>
                    <a:lnTo>
                      <a:pt x="280" y="64"/>
                    </a:lnTo>
                    <a:lnTo>
                      <a:pt x="262" y="78"/>
                    </a:lnTo>
                    <a:lnTo>
                      <a:pt x="244" y="86"/>
                    </a:lnTo>
                    <a:lnTo>
                      <a:pt x="222" y="92"/>
                    </a:lnTo>
                    <a:lnTo>
                      <a:pt x="198" y="96"/>
                    </a:lnTo>
                    <a:lnTo>
                      <a:pt x="174" y="98"/>
                    </a:lnTo>
                    <a:lnTo>
                      <a:pt x="174" y="98"/>
                    </a:lnTo>
                    <a:lnTo>
                      <a:pt x="134" y="94"/>
                    </a:lnTo>
                    <a:lnTo>
                      <a:pt x="92" y="90"/>
                    </a:lnTo>
                    <a:lnTo>
                      <a:pt x="6" y="74"/>
                    </a:lnTo>
                    <a:lnTo>
                      <a:pt x="6" y="74"/>
                    </a:lnTo>
                    <a:lnTo>
                      <a:pt x="0" y="72"/>
                    </a:lnTo>
                    <a:lnTo>
                      <a:pt x="0" y="72"/>
                    </a:lnTo>
                    <a:lnTo>
                      <a:pt x="0" y="78"/>
                    </a:lnTo>
                    <a:lnTo>
                      <a:pt x="0" y="78"/>
                    </a:lnTo>
                    <a:lnTo>
                      <a:pt x="0" y="78"/>
                    </a:lnTo>
                    <a:lnTo>
                      <a:pt x="0" y="78"/>
                    </a:lnTo>
                    <a:lnTo>
                      <a:pt x="0" y="78"/>
                    </a:lnTo>
                    <a:lnTo>
                      <a:pt x="0" y="78"/>
                    </a:lnTo>
                    <a:lnTo>
                      <a:pt x="0" y="78"/>
                    </a:lnTo>
                    <a:lnTo>
                      <a:pt x="0" y="78"/>
                    </a:lnTo>
                    <a:lnTo>
                      <a:pt x="0" y="78"/>
                    </a:lnTo>
                    <a:lnTo>
                      <a:pt x="0" y="78"/>
                    </a:lnTo>
                    <a:lnTo>
                      <a:pt x="0" y="78"/>
                    </a:lnTo>
                    <a:lnTo>
                      <a:pt x="0" y="78"/>
                    </a:lnTo>
                    <a:lnTo>
                      <a:pt x="0" y="80"/>
                    </a:lnTo>
                    <a:lnTo>
                      <a:pt x="0" y="80"/>
                    </a:lnTo>
                    <a:lnTo>
                      <a:pt x="0" y="80"/>
                    </a:lnTo>
                    <a:lnTo>
                      <a:pt x="0" y="80"/>
                    </a:lnTo>
                    <a:lnTo>
                      <a:pt x="0" y="80"/>
                    </a:lnTo>
                    <a:lnTo>
                      <a:pt x="0" y="80"/>
                    </a:lnTo>
                    <a:lnTo>
                      <a:pt x="0" y="80"/>
                    </a:lnTo>
                    <a:lnTo>
                      <a:pt x="0" y="80"/>
                    </a:lnTo>
                    <a:lnTo>
                      <a:pt x="0" y="80"/>
                    </a:lnTo>
                    <a:lnTo>
                      <a:pt x="0" y="80"/>
                    </a:lnTo>
                    <a:lnTo>
                      <a:pt x="2" y="80"/>
                    </a:lnTo>
                    <a:lnTo>
                      <a:pt x="2" y="80"/>
                    </a:lnTo>
                    <a:lnTo>
                      <a:pt x="2" y="80"/>
                    </a:lnTo>
                    <a:lnTo>
                      <a:pt x="2" y="80"/>
                    </a:lnTo>
                    <a:lnTo>
                      <a:pt x="2" y="82"/>
                    </a:lnTo>
                    <a:lnTo>
                      <a:pt x="2" y="82"/>
                    </a:lnTo>
                    <a:lnTo>
                      <a:pt x="2" y="82"/>
                    </a:lnTo>
                    <a:lnTo>
                      <a:pt x="2" y="82"/>
                    </a:lnTo>
                    <a:lnTo>
                      <a:pt x="2" y="82"/>
                    </a:lnTo>
                    <a:lnTo>
                      <a:pt x="2" y="82"/>
                    </a:lnTo>
                    <a:lnTo>
                      <a:pt x="2" y="82"/>
                    </a:lnTo>
                    <a:lnTo>
                      <a:pt x="2" y="82"/>
                    </a:lnTo>
                    <a:lnTo>
                      <a:pt x="6" y="92"/>
                    </a:lnTo>
                    <a:lnTo>
                      <a:pt x="12" y="100"/>
                    </a:lnTo>
                    <a:lnTo>
                      <a:pt x="20" y="108"/>
                    </a:lnTo>
                    <a:lnTo>
                      <a:pt x="30" y="112"/>
                    </a:lnTo>
                    <a:lnTo>
                      <a:pt x="30" y="112"/>
                    </a:lnTo>
                    <a:lnTo>
                      <a:pt x="30" y="112"/>
                    </a:lnTo>
                    <a:lnTo>
                      <a:pt x="30" y="112"/>
                    </a:lnTo>
                    <a:lnTo>
                      <a:pt x="32" y="114"/>
                    </a:lnTo>
                    <a:lnTo>
                      <a:pt x="32" y="114"/>
                    </a:lnTo>
                    <a:lnTo>
                      <a:pt x="32" y="114"/>
                    </a:lnTo>
                    <a:lnTo>
                      <a:pt x="32" y="114"/>
                    </a:lnTo>
                    <a:lnTo>
                      <a:pt x="32" y="114"/>
                    </a:lnTo>
                    <a:lnTo>
                      <a:pt x="32" y="114"/>
                    </a:lnTo>
                    <a:lnTo>
                      <a:pt x="34" y="114"/>
                    </a:lnTo>
                    <a:lnTo>
                      <a:pt x="34" y="114"/>
                    </a:lnTo>
                    <a:lnTo>
                      <a:pt x="34" y="114"/>
                    </a:lnTo>
                    <a:lnTo>
                      <a:pt x="34" y="114"/>
                    </a:lnTo>
                    <a:lnTo>
                      <a:pt x="34" y="114"/>
                    </a:lnTo>
                    <a:lnTo>
                      <a:pt x="34" y="114"/>
                    </a:lnTo>
                    <a:lnTo>
                      <a:pt x="34" y="114"/>
                    </a:lnTo>
                    <a:lnTo>
                      <a:pt x="34" y="114"/>
                    </a:lnTo>
                    <a:lnTo>
                      <a:pt x="34" y="114"/>
                    </a:lnTo>
                    <a:lnTo>
                      <a:pt x="34"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6" y="114"/>
                    </a:lnTo>
                    <a:lnTo>
                      <a:pt x="38" y="114"/>
                    </a:lnTo>
                    <a:lnTo>
                      <a:pt x="38" y="114"/>
                    </a:lnTo>
                    <a:lnTo>
                      <a:pt x="38" y="114"/>
                    </a:lnTo>
                    <a:lnTo>
                      <a:pt x="44" y="116"/>
                    </a:lnTo>
                    <a:lnTo>
                      <a:pt x="44" y="116"/>
                    </a:lnTo>
                    <a:lnTo>
                      <a:pt x="66" y="120"/>
                    </a:lnTo>
                    <a:lnTo>
                      <a:pt x="66" y="120"/>
                    </a:lnTo>
                    <a:lnTo>
                      <a:pt x="98" y="126"/>
                    </a:lnTo>
                    <a:lnTo>
                      <a:pt x="138" y="134"/>
                    </a:lnTo>
                    <a:lnTo>
                      <a:pt x="138" y="134"/>
                    </a:lnTo>
                    <a:lnTo>
                      <a:pt x="190" y="138"/>
                    </a:lnTo>
                    <a:lnTo>
                      <a:pt x="190" y="138"/>
                    </a:lnTo>
                    <a:lnTo>
                      <a:pt x="234" y="140"/>
                    </a:lnTo>
                    <a:lnTo>
                      <a:pt x="234" y="140"/>
                    </a:lnTo>
                    <a:lnTo>
                      <a:pt x="250" y="140"/>
                    </a:lnTo>
                    <a:lnTo>
                      <a:pt x="250" y="140"/>
                    </a:lnTo>
                    <a:lnTo>
                      <a:pt x="268" y="138"/>
                    </a:lnTo>
                    <a:lnTo>
                      <a:pt x="288" y="136"/>
                    </a:lnTo>
                    <a:lnTo>
                      <a:pt x="288" y="136"/>
                    </a:lnTo>
                    <a:lnTo>
                      <a:pt x="308" y="130"/>
                    </a:lnTo>
                    <a:lnTo>
                      <a:pt x="308" y="130"/>
                    </a:lnTo>
                    <a:lnTo>
                      <a:pt x="308" y="110"/>
                    </a:lnTo>
                    <a:lnTo>
                      <a:pt x="308" y="110"/>
                    </a:lnTo>
                    <a:lnTo>
                      <a:pt x="32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67" name="Google Shape;1567;g2dcae107fb3_0_966"/>
              <p:cNvSpPr/>
              <p:nvPr/>
            </p:nvSpPr>
            <p:spPr>
              <a:xfrm>
                <a:off x="6530976" y="2384425"/>
                <a:ext cx="835025" cy="1181100"/>
              </a:xfrm>
              <a:custGeom>
                <a:rect b="b" l="l" r="r" t="t"/>
                <a:pathLst>
                  <a:path extrusionOk="0" h="744" w="526">
                    <a:moveTo>
                      <a:pt x="480" y="68"/>
                    </a:moveTo>
                    <a:lnTo>
                      <a:pt x="480" y="68"/>
                    </a:lnTo>
                    <a:lnTo>
                      <a:pt x="460" y="58"/>
                    </a:lnTo>
                    <a:lnTo>
                      <a:pt x="438" y="46"/>
                    </a:lnTo>
                    <a:lnTo>
                      <a:pt x="410" y="32"/>
                    </a:lnTo>
                    <a:lnTo>
                      <a:pt x="378" y="20"/>
                    </a:lnTo>
                    <a:lnTo>
                      <a:pt x="344" y="8"/>
                    </a:lnTo>
                    <a:lnTo>
                      <a:pt x="310" y="2"/>
                    </a:lnTo>
                    <a:lnTo>
                      <a:pt x="294" y="0"/>
                    </a:lnTo>
                    <a:lnTo>
                      <a:pt x="278" y="0"/>
                    </a:lnTo>
                    <a:lnTo>
                      <a:pt x="278" y="0"/>
                    </a:lnTo>
                    <a:lnTo>
                      <a:pt x="250" y="2"/>
                    </a:lnTo>
                    <a:lnTo>
                      <a:pt x="222" y="8"/>
                    </a:lnTo>
                    <a:lnTo>
                      <a:pt x="194" y="16"/>
                    </a:lnTo>
                    <a:lnTo>
                      <a:pt x="166" y="26"/>
                    </a:lnTo>
                    <a:lnTo>
                      <a:pt x="140" y="36"/>
                    </a:lnTo>
                    <a:lnTo>
                      <a:pt x="116" y="48"/>
                    </a:lnTo>
                    <a:lnTo>
                      <a:pt x="78" y="68"/>
                    </a:lnTo>
                    <a:lnTo>
                      <a:pt x="78" y="68"/>
                    </a:lnTo>
                    <a:lnTo>
                      <a:pt x="66" y="78"/>
                    </a:lnTo>
                    <a:lnTo>
                      <a:pt x="56" y="86"/>
                    </a:lnTo>
                    <a:lnTo>
                      <a:pt x="48" y="96"/>
                    </a:lnTo>
                    <a:lnTo>
                      <a:pt x="44" y="108"/>
                    </a:lnTo>
                    <a:lnTo>
                      <a:pt x="42" y="120"/>
                    </a:lnTo>
                    <a:lnTo>
                      <a:pt x="42" y="134"/>
                    </a:lnTo>
                    <a:lnTo>
                      <a:pt x="44" y="166"/>
                    </a:lnTo>
                    <a:lnTo>
                      <a:pt x="52" y="240"/>
                    </a:lnTo>
                    <a:lnTo>
                      <a:pt x="52" y="240"/>
                    </a:lnTo>
                    <a:lnTo>
                      <a:pt x="24" y="508"/>
                    </a:lnTo>
                    <a:lnTo>
                      <a:pt x="24" y="508"/>
                    </a:lnTo>
                    <a:lnTo>
                      <a:pt x="16" y="602"/>
                    </a:lnTo>
                    <a:lnTo>
                      <a:pt x="10" y="666"/>
                    </a:lnTo>
                    <a:lnTo>
                      <a:pt x="6" y="694"/>
                    </a:lnTo>
                    <a:lnTo>
                      <a:pt x="2" y="714"/>
                    </a:lnTo>
                    <a:lnTo>
                      <a:pt x="2" y="714"/>
                    </a:lnTo>
                    <a:lnTo>
                      <a:pt x="0" y="718"/>
                    </a:lnTo>
                    <a:lnTo>
                      <a:pt x="2" y="722"/>
                    </a:lnTo>
                    <a:lnTo>
                      <a:pt x="8" y="728"/>
                    </a:lnTo>
                    <a:lnTo>
                      <a:pt x="14" y="734"/>
                    </a:lnTo>
                    <a:lnTo>
                      <a:pt x="22" y="736"/>
                    </a:lnTo>
                    <a:lnTo>
                      <a:pt x="22" y="736"/>
                    </a:lnTo>
                    <a:lnTo>
                      <a:pt x="56" y="740"/>
                    </a:lnTo>
                    <a:lnTo>
                      <a:pt x="106" y="742"/>
                    </a:lnTo>
                    <a:lnTo>
                      <a:pt x="168" y="744"/>
                    </a:lnTo>
                    <a:lnTo>
                      <a:pt x="238" y="744"/>
                    </a:lnTo>
                    <a:lnTo>
                      <a:pt x="312" y="742"/>
                    </a:lnTo>
                    <a:lnTo>
                      <a:pt x="388" y="738"/>
                    </a:lnTo>
                    <a:lnTo>
                      <a:pt x="424" y="734"/>
                    </a:lnTo>
                    <a:lnTo>
                      <a:pt x="460" y="728"/>
                    </a:lnTo>
                    <a:lnTo>
                      <a:pt x="494" y="722"/>
                    </a:lnTo>
                    <a:lnTo>
                      <a:pt x="526" y="716"/>
                    </a:lnTo>
                    <a:lnTo>
                      <a:pt x="526" y="716"/>
                    </a:lnTo>
                    <a:lnTo>
                      <a:pt x="522" y="692"/>
                    </a:lnTo>
                    <a:lnTo>
                      <a:pt x="516" y="636"/>
                    </a:lnTo>
                    <a:lnTo>
                      <a:pt x="508" y="556"/>
                    </a:lnTo>
                    <a:lnTo>
                      <a:pt x="506" y="514"/>
                    </a:lnTo>
                    <a:lnTo>
                      <a:pt x="506" y="472"/>
                    </a:lnTo>
                    <a:lnTo>
                      <a:pt x="506" y="472"/>
                    </a:lnTo>
                    <a:lnTo>
                      <a:pt x="504" y="430"/>
                    </a:lnTo>
                    <a:lnTo>
                      <a:pt x="502" y="388"/>
                    </a:lnTo>
                    <a:lnTo>
                      <a:pt x="492" y="312"/>
                    </a:lnTo>
                    <a:lnTo>
                      <a:pt x="484" y="254"/>
                    </a:lnTo>
                    <a:lnTo>
                      <a:pt x="480" y="234"/>
                    </a:lnTo>
                    <a:lnTo>
                      <a:pt x="480" y="234"/>
                    </a:lnTo>
                    <a:lnTo>
                      <a:pt x="484" y="214"/>
                    </a:lnTo>
                    <a:lnTo>
                      <a:pt x="490" y="168"/>
                    </a:lnTo>
                    <a:lnTo>
                      <a:pt x="492" y="142"/>
                    </a:lnTo>
                    <a:lnTo>
                      <a:pt x="492" y="114"/>
                    </a:lnTo>
                    <a:lnTo>
                      <a:pt x="488" y="88"/>
                    </a:lnTo>
                    <a:lnTo>
                      <a:pt x="484" y="78"/>
                    </a:lnTo>
                    <a:lnTo>
                      <a:pt x="480" y="68"/>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68" name="Google Shape;1568;g2dcae107fb3_0_966"/>
              <p:cNvSpPr/>
              <p:nvPr/>
            </p:nvSpPr>
            <p:spPr>
              <a:xfrm>
                <a:off x="6530976" y="2384425"/>
                <a:ext cx="835025" cy="1181100"/>
              </a:xfrm>
              <a:custGeom>
                <a:rect b="b" l="l" r="r" t="t"/>
                <a:pathLst>
                  <a:path extrusionOk="0" h="744" w="526">
                    <a:moveTo>
                      <a:pt x="480" y="68"/>
                    </a:moveTo>
                    <a:lnTo>
                      <a:pt x="480" y="68"/>
                    </a:lnTo>
                    <a:lnTo>
                      <a:pt x="460" y="58"/>
                    </a:lnTo>
                    <a:lnTo>
                      <a:pt x="438" y="46"/>
                    </a:lnTo>
                    <a:lnTo>
                      <a:pt x="410" y="32"/>
                    </a:lnTo>
                    <a:lnTo>
                      <a:pt x="378" y="20"/>
                    </a:lnTo>
                    <a:lnTo>
                      <a:pt x="344" y="8"/>
                    </a:lnTo>
                    <a:lnTo>
                      <a:pt x="310" y="2"/>
                    </a:lnTo>
                    <a:lnTo>
                      <a:pt x="294" y="0"/>
                    </a:lnTo>
                    <a:lnTo>
                      <a:pt x="278" y="0"/>
                    </a:lnTo>
                    <a:lnTo>
                      <a:pt x="278" y="0"/>
                    </a:lnTo>
                    <a:lnTo>
                      <a:pt x="250" y="2"/>
                    </a:lnTo>
                    <a:lnTo>
                      <a:pt x="222" y="8"/>
                    </a:lnTo>
                    <a:lnTo>
                      <a:pt x="194" y="16"/>
                    </a:lnTo>
                    <a:lnTo>
                      <a:pt x="166" y="26"/>
                    </a:lnTo>
                    <a:lnTo>
                      <a:pt x="140" y="36"/>
                    </a:lnTo>
                    <a:lnTo>
                      <a:pt x="116" y="48"/>
                    </a:lnTo>
                    <a:lnTo>
                      <a:pt x="78" y="68"/>
                    </a:lnTo>
                    <a:lnTo>
                      <a:pt x="78" y="68"/>
                    </a:lnTo>
                    <a:lnTo>
                      <a:pt x="66" y="78"/>
                    </a:lnTo>
                    <a:lnTo>
                      <a:pt x="56" y="86"/>
                    </a:lnTo>
                    <a:lnTo>
                      <a:pt x="48" y="96"/>
                    </a:lnTo>
                    <a:lnTo>
                      <a:pt x="44" y="108"/>
                    </a:lnTo>
                    <a:lnTo>
                      <a:pt x="42" y="120"/>
                    </a:lnTo>
                    <a:lnTo>
                      <a:pt x="42" y="134"/>
                    </a:lnTo>
                    <a:lnTo>
                      <a:pt x="44" y="166"/>
                    </a:lnTo>
                    <a:lnTo>
                      <a:pt x="52" y="240"/>
                    </a:lnTo>
                    <a:lnTo>
                      <a:pt x="52" y="240"/>
                    </a:lnTo>
                    <a:lnTo>
                      <a:pt x="24" y="508"/>
                    </a:lnTo>
                    <a:lnTo>
                      <a:pt x="24" y="508"/>
                    </a:lnTo>
                    <a:lnTo>
                      <a:pt x="16" y="602"/>
                    </a:lnTo>
                    <a:lnTo>
                      <a:pt x="10" y="666"/>
                    </a:lnTo>
                    <a:lnTo>
                      <a:pt x="6" y="694"/>
                    </a:lnTo>
                    <a:lnTo>
                      <a:pt x="2" y="714"/>
                    </a:lnTo>
                    <a:lnTo>
                      <a:pt x="2" y="714"/>
                    </a:lnTo>
                    <a:lnTo>
                      <a:pt x="0" y="718"/>
                    </a:lnTo>
                    <a:lnTo>
                      <a:pt x="2" y="722"/>
                    </a:lnTo>
                    <a:lnTo>
                      <a:pt x="8" y="728"/>
                    </a:lnTo>
                    <a:lnTo>
                      <a:pt x="14" y="734"/>
                    </a:lnTo>
                    <a:lnTo>
                      <a:pt x="22" y="736"/>
                    </a:lnTo>
                    <a:lnTo>
                      <a:pt x="22" y="736"/>
                    </a:lnTo>
                    <a:lnTo>
                      <a:pt x="56" y="740"/>
                    </a:lnTo>
                    <a:lnTo>
                      <a:pt x="106" y="742"/>
                    </a:lnTo>
                    <a:lnTo>
                      <a:pt x="168" y="744"/>
                    </a:lnTo>
                    <a:lnTo>
                      <a:pt x="238" y="744"/>
                    </a:lnTo>
                    <a:lnTo>
                      <a:pt x="312" y="742"/>
                    </a:lnTo>
                    <a:lnTo>
                      <a:pt x="388" y="738"/>
                    </a:lnTo>
                    <a:lnTo>
                      <a:pt x="424" y="734"/>
                    </a:lnTo>
                    <a:lnTo>
                      <a:pt x="460" y="728"/>
                    </a:lnTo>
                    <a:lnTo>
                      <a:pt x="494" y="722"/>
                    </a:lnTo>
                    <a:lnTo>
                      <a:pt x="526" y="716"/>
                    </a:lnTo>
                    <a:lnTo>
                      <a:pt x="526" y="716"/>
                    </a:lnTo>
                    <a:lnTo>
                      <a:pt x="522" y="692"/>
                    </a:lnTo>
                    <a:lnTo>
                      <a:pt x="516" y="636"/>
                    </a:lnTo>
                    <a:lnTo>
                      <a:pt x="508" y="556"/>
                    </a:lnTo>
                    <a:lnTo>
                      <a:pt x="506" y="514"/>
                    </a:lnTo>
                    <a:lnTo>
                      <a:pt x="506" y="472"/>
                    </a:lnTo>
                    <a:lnTo>
                      <a:pt x="506" y="472"/>
                    </a:lnTo>
                    <a:lnTo>
                      <a:pt x="504" y="430"/>
                    </a:lnTo>
                    <a:lnTo>
                      <a:pt x="502" y="388"/>
                    </a:lnTo>
                    <a:lnTo>
                      <a:pt x="492" y="312"/>
                    </a:lnTo>
                    <a:lnTo>
                      <a:pt x="484" y="254"/>
                    </a:lnTo>
                    <a:lnTo>
                      <a:pt x="480" y="234"/>
                    </a:lnTo>
                    <a:lnTo>
                      <a:pt x="480" y="234"/>
                    </a:lnTo>
                    <a:lnTo>
                      <a:pt x="484" y="214"/>
                    </a:lnTo>
                    <a:lnTo>
                      <a:pt x="490" y="168"/>
                    </a:lnTo>
                    <a:lnTo>
                      <a:pt x="492" y="142"/>
                    </a:lnTo>
                    <a:lnTo>
                      <a:pt x="492" y="114"/>
                    </a:lnTo>
                    <a:lnTo>
                      <a:pt x="488" y="88"/>
                    </a:lnTo>
                    <a:lnTo>
                      <a:pt x="484" y="78"/>
                    </a:lnTo>
                    <a:lnTo>
                      <a:pt x="480" y="6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69" name="Google Shape;1569;g2dcae107fb3_0_966"/>
              <p:cNvSpPr/>
              <p:nvPr/>
            </p:nvSpPr>
            <p:spPr>
              <a:xfrm>
                <a:off x="6940551" y="3536950"/>
                <a:ext cx="339725" cy="47625"/>
              </a:xfrm>
              <a:custGeom>
                <a:rect b="b" l="l" r="r" t="t"/>
                <a:pathLst>
                  <a:path extrusionOk="0" h="30" w="214">
                    <a:moveTo>
                      <a:pt x="214" y="0"/>
                    </a:moveTo>
                    <a:lnTo>
                      <a:pt x="214" y="0"/>
                    </a:lnTo>
                    <a:lnTo>
                      <a:pt x="168" y="8"/>
                    </a:lnTo>
                    <a:lnTo>
                      <a:pt x="120" y="12"/>
                    </a:lnTo>
                    <a:lnTo>
                      <a:pt x="70" y="16"/>
                    </a:lnTo>
                    <a:lnTo>
                      <a:pt x="20" y="18"/>
                    </a:lnTo>
                    <a:lnTo>
                      <a:pt x="20" y="18"/>
                    </a:lnTo>
                    <a:lnTo>
                      <a:pt x="4" y="28"/>
                    </a:lnTo>
                    <a:lnTo>
                      <a:pt x="4" y="28"/>
                    </a:lnTo>
                    <a:lnTo>
                      <a:pt x="0" y="30"/>
                    </a:lnTo>
                    <a:lnTo>
                      <a:pt x="0" y="30"/>
                    </a:lnTo>
                    <a:lnTo>
                      <a:pt x="18" y="30"/>
                    </a:lnTo>
                    <a:lnTo>
                      <a:pt x="18" y="30"/>
                    </a:lnTo>
                    <a:lnTo>
                      <a:pt x="66" y="30"/>
                    </a:lnTo>
                    <a:lnTo>
                      <a:pt x="116" y="26"/>
                    </a:lnTo>
                    <a:lnTo>
                      <a:pt x="166" y="18"/>
                    </a:lnTo>
                    <a:lnTo>
                      <a:pt x="214" y="8"/>
                    </a:lnTo>
                    <a:lnTo>
                      <a:pt x="214" y="8"/>
                    </a:lnTo>
                    <a:lnTo>
                      <a:pt x="214" y="0"/>
                    </a:lnTo>
                    <a:close/>
                  </a:path>
                </a:pathLst>
              </a:custGeom>
              <a:solidFill>
                <a:srgbClr val="3B3B3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0" name="Google Shape;1570;g2dcae107fb3_0_966"/>
              <p:cNvSpPr/>
              <p:nvPr/>
            </p:nvSpPr>
            <p:spPr>
              <a:xfrm>
                <a:off x="6940551" y="3536950"/>
                <a:ext cx="339725" cy="47625"/>
              </a:xfrm>
              <a:custGeom>
                <a:rect b="b" l="l" r="r" t="t"/>
                <a:pathLst>
                  <a:path extrusionOk="0" h="30" w="214">
                    <a:moveTo>
                      <a:pt x="214" y="0"/>
                    </a:moveTo>
                    <a:lnTo>
                      <a:pt x="214" y="0"/>
                    </a:lnTo>
                    <a:lnTo>
                      <a:pt x="168" y="8"/>
                    </a:lnTo>
                    <a:lnTo>
                      <a:pt x="120" y="12"/>
                    </a:lnTo>
                    <a:lnTo>
                      <a:pt x="70" y="16"/>
                    </a:lnTo>
                    <a:lnTo>
                      <a:pt x="20" y="18"/>
                    </a:lnTo>
                    <a:lnTo>
                      <a:pt x="20" y="18"/>
                    </a:lnTo>
                    <a:lnTo>
                      <a:pt x="4" y="28"/>
                    </a:lnTo>
                    <a:lnTo>
                      <a:pt x="4" y="28"/>
                    </a:lnTo>
                    <a:lnTo>
                      <a:pt x="0" y="30"/>
                    </a:lnTo>
                    <a:lnTo>
                      <a:pt x="0" y="30"/>
                    </a:lnTo>
                    <a:lnTo>
                      <a:pt x="18" y="30"/>
                    </a:lnTo>
                    <a:lnTo>
                      <a:pt x="18" y="30"/>
                    </a:lnTo>
                    <a:lnTo>
                      <a:pt x="66" y="30"/>
                    </a:lnTo>
                    <a:lnTo>
                      <a:pt x="116" y="26"/>
                    </a:lnTo>
                    <a:lnTo>
                      <a:pt x="166" y="18"/>
                    </a:lnTo>
                    <a:lnTo>
                      <a:pt x="214" y="8"/>
                    </a:lnTo>
                    <a:lnTo>
                      <a:pt x="214" y="8"/>
                    </a:lnTo>
                    <a:lnTo>
                      <a:pt x="21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1" name="Google Shape;1571;g2dcae107fb3_0_966"/>
              <p:cNvSpPr/>
              <p:nvPr/>
            </p:nvSpPr>
            <p:spPr>
              <a:xfrm>
                <a:off x="6972301" y="2895600"/>
                <a:ext cx="311150" cy="669925"/>
              </a:xfrm>
              <a:custGeom>
                <a:rect b="b" l="l" r="r" t="t"/>
                <a:pathLst>
                  <a:path extrusionOk="0" h="422" w="196">
                    <a:moveTo>
                      <a:pt x="154" y="0"/>
                    </a:moveTo>
                    <a:lnTo>
                      <a:pt x="154" y="0"/>
                    </a:lnTo>
                    <a:lnTo>
                      <a:pt x="146" y="84"/>
                    </a:lnTo>
                    <a:lnTo>
                      <a:pt x="146" y="84"/>
                    </a:lnTo>
                    <a:lnTo>
                      <a:pt x="140" y="140"/>
                    </a:lnTo>
                    <a:lnTo>
                      <a:pt x="134" y="184"/>
                    </a:lnTo>
                    <a:lnTo>
                      <a:pt x="124" y="226"/>
                    </a:lnTo>
                    <a:lnTo>
                      <a:pt x="108" y="278"/>
                    </a:lnTo>
                    <a:lnTo>
                      <a:pt x="108" y="278"/>
                    </a:lnTo>
                    <a:lnTo>
                      <a:pt x="100" y="300"/>
                    </a:lnTo>
                    <a:lnTo>
                      <a:pt x="90" y="322"/>
                    </a:lnTo>
                    <a:lnTo>
                      <a:pt x="78" y="342"/>
                    </a:lnTo>
                    <a:lnTo>
                      <a:pt x="66" y="360"/>
                    </a:lnTo>
                    <a:lnTo>
                      <a:pt x="50" y="378"/>
                    </a:lnTo>
                    <a:lnTo>
                      <a:pt x="36" y="394"/>
                    </a:lnTo>
                    <a:lnTo>
                      <a:pt x="18" y="408"/>
                    </a:lnTo>
                    <a:lnTo>
                      <a:pt x="0" y="422"/>
                    </a:lnTo>
                    <a:lnTo>
                      <a:pt x="0" y="422"/>
                    </a:lnTo>
                    <a:lnTo>
                      <a:pt x="50" y="420"/>
                    </a:lnTo>
                    <a:lnTo>
                      <a:pt x="100" y="416"/>
                    </a:lnTo>
                    <a:lnTo>
                      <a:pt x="148" y="412"/>
                    </a:lnTo>
                    <a:lnTo>
                      <a:pt x="194" y="404"/>
                    </a:lnTo>
                    <a:lnTo>
                      <a:pt x="194" y="404"/>
                    </a:lnTo>
                    <a:lnTo>
                      <a:pt x="196" y="352"/>
                    </a:lnTo>
                    <a:lnTo>
                      <a:pt x="196" y="352"/>
                    </a:lnTo>
                    <a:lnTo>
                      <a:pt x="196" y="304"/>
                    </a:lnTo>
                    <a:lnTo>
                      <a:pt x="196" y="258"/>
                    </a:lnTo>
                    <a:lnTo>
                      <a:pt x="194" y="214"/>
                    </a:lnTo>
                    <a:lnTo>
                      <a:pt x="190" y="172"/>
                    </a:lnTo>
                    <a:lnTo>
                      <a:pt x="184" y="132"/>
                    </a:lnTo>
                    <a:lnTo>
                      <a:pt x="176" y="90"/>
                    </a:lnTo>
                    <a:lnTo>
                      <a:pt x="166" y="46"/>
                    </a:lnTo>
                    <a:lnTo>
                      <a:pt x="154" y="0"/>
                    </a:lnTo>
                    <a:close/>
                  </a:path>
                </a:pathLst>
              </a:custGeom>
              <a:solidFill>
                <a:srgbClr val="B4B4B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2" name="Google Shape;1572;g2dcae107fb3_0_966"/>
              <p:cNvSpPr/>
              <p:nvPr/>
            </p:nvSpPr>
            <p:spPr>
              <a:xfrm>
                <a:off x="6972301" y="2895600"/>
                <a:ext cx="311150" cy="669925"/>
              </a:xfrm>
              <a:custGeom>
                <a:rect b="b" l="l" r="r" t="t"/>
                <a:pathLst>
                  <a:path extrusionOk="0" h="422" w="196">
                    <a:moveTo>
                      <a:pt x="154" y="0"/>
                    </a:moveTo>
                    <a:lnTo>
                      <a:pt x="154" y="0"/>
                    </a:lnTo>
                    <a:lnTo>
                      <a:pt x="146" y="84"/>
                    </a:lnTo>
                    <a:lnTo>
                      <a:pt x="146" y="84"/>
                    </a:lnTo>
                    <a:lnTo>
                      <a:pt x="140" y="140"/>
                    </a:lnTo>
                    <a:lnTo>
                      <a:pt x="134" y="184"/>
                    </a:lnTo>
                    <a:lnTo>
                      <a:pt x="124" y="226"/>
                    </a:lnTo>
                    <a:lnTo>
                      <a:pt x="108" y="278"/>
                    </a:lnTo>
                    <a:lnTo>
                      <a:pt x="108" y="278"/>
                    </a:lnTo>
                    <a:lnTo>
                      <a:pt x="100" y="300"/>
                    </a:lnTo>
                    <a:lnTo>
                      <a:pt x="90" y="322"/>
                    </a:lnTo>
                    <a:lnTo>
                      <a:pt x="78" y="342"/>
                    </a:lnTo>
                    <a:lnTo>
                      <a:pt x="66" y="360"/>
                    </a:lnTo>
                    <a:lnTo>
                      <a:pt x="50" y="378"/>
                    </a:lnTo>
                    <a:lnTo>
                      <a:pt x="36" y="394"/>
                    </a:lnTo>
                    <a:lnTo>
                      <a:pt x="18" y="408"/>
                    </a:lnTo>
                    <a:lnTo>
                      <a:pt x="0" y="422"/>
                    </a:lnTo>
                    <a:lnTo>
                      <a:pt x="0" y="422"/>
                    </a:lnTo>
                    <a:lnTo>
                      <a:pt x="50" y="420"/>
                    </a:lnTo>
                    <a:lnTo>
                      <a:pt x="100" y="416"/>
                    </a:lnTo>
                    <a:lnTo>
                      <a:pt x="148" y="412"/>
                    </a:lnTo>
                    <a:lnTo>
                      <a:pt x="194" y="404"/>
                    </a:lnTo>
                    <a:lnTo>
                      <a:pt x="194" y="404"/>
                    </a:lnTo>
                    <a:lnTo>
                      <a:pt x="196" y="352"/>
                    </a:lnTo>
                    <a:lnTo>
                      <a:pt x="196" y="352"/>
                    </a:lnTo>
                    <a:lnTo>
                      <a:pt x="196" y="304"/>
                    </a:lnTo>
                    <a:lnTo>
                      <a:pt x="196" y="258"/>
                    </a:lnTo>
                    <a:lnTo>
                      <a:pt x="194" y="214"/>
                    </a:lnTo>
                    <a:lnTo>
                      <a:pt x="190" y="172"/>
                    </a:lnTo>
                    <a:lnTo>
                      <a:pt x="184" y="132"/>
                    </a:lnTo>
                    <a:lnTo>
                      <a:pt x="176" y="90"/>
                    </a:lnTo>
                    <a:lnTo>
                      <a:pt x="166" y="46"/>
                    </a:lnTo>
                    <a:lnTo>
                      <a:pt x="15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3" name="Google Shape;1573;g2dcae107fb3_0_966"/>
              <p:cNvSpPr/>
              <p:nvPr/>
            </p:nvSpPr>
            <p:spPr>
              <a:xfrm>
                <a:off x="6645276" y="1828800"/>
                <a:ext cx="517525" cy="498475"/>
              </a:xfrm>
              <a:custGeom>
                <a:rect b="b" l="l" r="r" t="t"/>
                <a:pathLst>
                  <a:path extrusionOk="0" h="314" w="326">
                    <a:moveTo>
                      <a:pt x="116" y="4"/>
                    </a:moveTo>
                    <a:lnTo>
                      <a:pt x="116" y="4"/>
                    </a:lnTo>
                    <a:lnTo>
                      <a:pt x="100" y="8"/>
                    </a:lnTo>
                    <a:lnTo>
                      <a:pt x="84" y="12"/>
                    </a:lnTo>
                    <a:lnTo>
                      <a:pt x="70" y="18"/>
                    </a:lnTo>
                    <a:lnTo>
                      <a:pt x="56" y="26"/>
                    </a:lnTo>
                    <a:lnTo>
                      <a:pt x="44" y="34"/>
                    </a:lnTo>
                    <a:lnTo>
                      <a:pt x="34" y="44"/>
                    </a:lnTo>
                    <a:lnTo>
                      <a:pt x="26" y="56"/>
                    </a:lnTo>
                    <a:lnTo>
                      <a:pt x="18" y="66"/>
                    </a:lnTo>
                    <a:lnTo>
                      <a:pt x="12" y="80"/>
                    </a:lnTo>
                    <a:lnTo>
                      <a:pt x="6" y="94"/>
                    </a:lnTo>
                    <a:lnTo>
                      <a:pt x="2" y="108"/>
                    </a:lnTo>
                    <a:lnTo>
                      <a:pt x="0" y="122"/>
                    </a:lnTo>
                    <a:lnTo>
                      <a:pt x="0" y="138"/>
                    </a:lnTo>
                    <a:lnTo>
                      <a:pt x="0" y="154"/>
                    </a:lnTo>
                    <a:lnTo>
                      <a:pt x="2" y="172"/>
                    </a:lnTo>
                    <a:lnTo>
                      <a:pt x="6" y="188"/>
                    </a:lnTo>
                    <a:lnTo>
                      <a:pt x="6" y="188"/>
                    </a:lnTo>
                    <a:lnTo>
                      <a:pt x="12" y="206"/>
                    </a:lnTo>
                    <a:lnTo>
                      <a:pt x="18" y="220"/>
                    </a:lnTo>
                    <a:lnTo>
                      <a:pt x="26" y="234"/>
                    </a:lnTo>
                    <a:lnTo>
                      <a:pt x="36" y="246"/>
                    </a:lnTo>
                    <a:lnTo>
                      <a:pt x="46" y="258"/>
                    </a:lnTo>
                    <a:lnTo>
                      <a:pt x="58" y="268"/>
                    </a:lnTo>
                    <a:lnTo>
                      <a:pt x="70" y="276"/>
                    </a:lnTo>
                    <a:lnTo>
                      <a:pt x="84" y="284"/>
                    </a:lnTo>
                    <a:lnTo>
                      <a:pt x="98" y="292"/>
                    </a:lnTo>
                    <a:lnTo>
                      <a:pt x="114" y="296"/>
                    </a:lnTo>
                    <a:lnTo>
                      <a:pt x="146" y="306"/>
                    </a:lnTo>
                    <a:lnTo>
                      <a:pt x="178" y="312"/>
                    </a:lnTo>
                    <a:lnTo>
                      <a:pt x="214" y="314"/>
                    </a:lnTo>
                    <a:lnTo>
                      <a:pt x="214" y="314"/>
                    </a:lnTo>
                    <a:lnTo>
                      <a:pt x="226" y="312"/>
                    </a:lnTo>
                    <a:lnTo>
                      <a:pt x="248" y="306"/>
                    </a:lnTo>
                    <a:lnTo>
                      <a:pt x="258" y="300"/>
                    </a:lnTo>
                    <a:lnTo>
                      <a:pt x="270" y="294"/>
                    </a:lnTo>
                    <a:lnTo>
                      <a:pt x="282" y="284"/>
                    </a:lnTo>
                    <a:lnTo>
                      <a:pt x="294" y="274"/>
                    </a:lnTo>
                    <a:lnTo>
                      <a:pt x="304" y="262"/>
                    </a:lnTo>
                    <a:lnTo>
                      <a:pt x="312" y="246"/>
                    </a:lnTo>
                    <a:lnTo>
                      <a:pt x="320" y="230"/>
                    </a:lnTo>
                    <a:lnTo>
                      <a:pt x="324" y="212"/>
                    </a:lnTo>
                    <a:lnTo>
                      <a:pt x="326" y="190"/>
                    </a:lnTo>
                    <a:lnTo>
                      <a:pt x="324" y="166"/>
                    </a:lnTo>
                    <a:lnTo>
                      <a:pt x="320" y="140"/>
                    </a:lnTo>
                    <a:lnTo>
                      <a:pt x="310" y="112"/>
                    </a:lnTo>
                    <a:lnTo>
                      <a:pt x="310" y="112"/>
                    </a:lnTo>
                    <a:lnTo>
                      <a:pt x="296" y="82"/>
                    </a:lnTo>
                    <a:lnTo>
                      <a:pt x="282" y="54"/>
                    </a:lnTo>
                    <a:lnTo>
                      <a:pt x="274" y="44"/>
                    </a:lnTo>
                    <a:lnTo>
                      <a:pt x="266" y="34"/>
                    </a:lnTo>
                    <a:lnTo>
                      <a:pt x="258" y="24"/>
                    </a:lnTo>
                    <a:lnTo>
                      <a:pt x="246" y="18"/>
                    </a:lnTo>
                    <a:lnTo>
                      <a:pt x="236" y="12"/>
                    </a:lnTo>
                    <a:lnTo>
                      <a:pt x="224" y="6"/>
                    </a:lnTo>
                    <a:lnTo>
                      <a:pt x="210" y="2"/>
                    </a:lnTo>
                    <a:lnTo>
                      <a:pt x="194" y="0"/>
                    </a:lnTo>
                    <a:lnTo>
                      <a:pt x="178" y="0"/>
                    </a:lnTo>
                    <a:lnTo>
                      <a:pt x="160" y="0"/>
                    </a:lnTo>
                    <a:lnTo>
                      <a:pt x="116" y="4"/>
                    </a:lnTo>
                    <a:close/>
                  </a:path>
                </a:pathLst>
              </a:cu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4" name="Google Shape;1574;g2dcae107fb3_0_966"/>
              <p:cNvSpPr/>
              <p:nvPr/>
            </p:nvSpPr>
            <p:spPr>
              <a:xfrm>
                <a:off x="6645276" y="1828800"/>
                <a:ext cx="517525" cy="498475"/>
              </a:xfrm>
              <a:custGeom>
                <a:rect b="b" l="l" r="r" t="t"/>
                <a:pathLst>
                  <a:path extrusionOk="0" h="314" w="326">
                    <a:moveTo>
                      <a:pt x="116" y="4"/>
                    </a:moveTo>
                    <a:lnTo>
                      <a:pt x="116" y="4"/>
                    </a:lnTo>
                    <a:lnTo>
                      <a:pt x="100" y="8"/>
                    </a:lnTo>
                    <a:lnTo>
                      <a:pt x="84" y="12"/>
                    </a:lnTo>
                    <a:lnTo>
                      <a:pt x="70" y="18"/>
                    </a:lnTo>
                    <a:lnTo>
                      <a:pt x="56" y="26"/>
                    </a:lnTo>
                    <a:lnTo>
                      <a:pt x="44" y="34"/>
                    </a:lnTo>
                    <a:lnTo>
                      <a:pt x="34" y="44"/>
                    </a:lnTo>
                    <a:lnTo>
                      <a:pt x="26" y="56"/>
                    </a:lnTo>
                    <a:lnTo>
                      <a:pt x="18" y="66"/>
                    </a:lnTo>
                    <a:lnTo>
                      <a:pt x="12" y="80"/>
                    </a:lnTo>
                    <a:lnTo>
                      <a:pt x="6" y="94"/>
                    </a:lnTo>
                    <a:lnTo>
                      <a:pt x="2" y="108"/>
                    </a:lnTo>
                    <a:lnTo>
                      <a:pt x="0" y="122"/>
                    </a:lnTo>
                    <a:lnTo>
                      <a:pt x="0" y="138"/>
                    </a:lnTo>
                    <a:lnTo>
                      <a:pt x="0" y="154"/>
                    </a:lnTo>
                    <a:lnTo>
                      <a:pt x="2" y="172"/>
                    </a:lnTo>
                    <a:lnTo>
                      <a:pt x="6" y="188"/>
                    </a:lnTo>
                    <a:lnTo>
                      <a:pt x="6" y="188"/>
                    </a:lnTo>
                    <a:lnTo>
                      <a:pt x="12" y="206"/>
                    </a:lnTo>
                    <a:lnTo>
                      <a:pt x="18" y="220"/>
                    </a:lnTo>
                    <a:lnTo>
                      <a:pt x="26" y="234"/>
                    </a:lnTo>
                    <a:lnTo>
                      <a:pt x="36" y="246"/>
                    </a:lnTo>
                    <a:lnTo>
                      <a:pt x="46" y="258"/>
                    </a:lnTo>
                    <a:lnTo>
                      <a:pt x="58" y="268"/>
                    </a:lnTo>
                    <a:lnTo>
                      <a:pt x="70" y="276"/>
                    </a:lnTo>
                    <a:lnTo>
                      <a:pt x="84" y="284"/>
                    </a:lnTo>
                    <a:lnTo>
                      <a:pt x="98" y="292"/>
                    </a:lnTo>
                    <a:lnTo>
                      <a:pt x="114" y="296"/>
                    </a:lnTo>
                    <a:lnTo>
                      <a:pt x="146" y="306"/>
                    </a:lnTo>
                    <a:lnTo>
                      <a:pt x="178" y="312"/>
                    </a:lnTo>
                    <a:lnTo>
                      <a:pt x="214" y="314"/>
                    </a:lnTo>
                    <a:lnTo>
                      <a:pt x="214" y="314"/>
                    </a:lnTo>
                    <a:lnTo>
                      <a:pt x="226" y="312"/>
                    </a:lnTo>
                    <a:lnTo>
                      <a:pt x="248" y="306"/>
                    </a:lnTo>
                    <a:lnTo>
                      <a:pt x="258" y="300"/>
                    </a:lnTo>
                    <a:lnTo>
                      <a:pt x="270" y="294"/>
                    </a:lnTo>
                    <a:lnTo>
                      <a:pt x="282" y="284"/>
                    </a:lnTo>
                    <a:lnTo>
                      <a:pt x="294" y="274"/>
                    </a:lnTo>
                    <a:lnTo>
                      <a:pt x="304" y="262"/>
                    </a:lnTo>
                    <a:lnTo>
                      <a:pt x="312" y="246"/>
                    </a:lnTo>
                    <a:lnTo>
                      <a:pt x="320" y="230"/>
                    </a:lnTo>
                    <a:lnTo>
                      <a:pt x="324" y="212"/>
                    </a:lnTo>
                    <a:lnTo>
                      <a:pt x="326" y="190"/>
                    </a:lnTo>
                    <a:lnTo>
                      <a:pt x="324" y="166"/>
                    </a:lnTo>
                    <a:lnTo>
                      <a:pt x="320" y="140"/>
                    </a:lnTo>
                    <a:lnTo>
                      <a:pt x="310" y="112"/>
                    </a:lnTo>
                    <a:lnTo>
                      <a:pt x="310" y="112"/>
                    </a:lnTo>
                    <a:lnTo>
                      <a:pt x="296" y="82"/>
                    </a:lnTo>
                    <a:lnTo>
                      <a:pt x="282" y="54"/>
                    </a:lnTo>
                    <a:lnTo>
                      <a:pt x="274" y="44"/>
                    </a:lnTo>
                    <a:lnTo>
                      <a:pt x="266" y="34"/>
                    </a:lnTo>
                    <a:lnTo>
                      <a:pt x="258" y="24"/>
                    </a:lnTo>
                    <a:lnTo>
                      <a:pt x="246" y="18"/>
                    </a:lnTo>
                    <a:lnTo>
                      <a:pt x="236" y="12"/>
                    </a:lnTo>
                    <a:lnTo>
                      <a:pt x="224" y="6"/>
                    </a:lnTo>
                    <a:lnTo>
                      <a:pt x="210" y="2"/>
                    </a:lnTo>
                    <a:lnTo>
                      <a:pt x="194" y="0"/>
                    </a:lnTo>
                    <a:lnTo>
                      <a:pt x="178" y="0"/>
                    </a:lnTo>
                    <a:lnTo>
                      <a:pt x="160" y="0"/>
                    </a:lnTo>
                    <a:lnTo>
                      <a:pt x="116" y="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5" name="Google Shape;1575;g2dcae107fb3_0_966"/>
              <p:cNvSpPr/>
              <p:nvPr/>
            </p:nvSpPr>
            <p:spPr>
              <a:xfrm>
                <a:off x="6683376" y="1955800"/>
                <a:ext cx="358775" cy="422275"/>
              </a:xfrm>
              <a:custGeom>
                <a:rect b="b" l="l" r="r" t="t"/>
                <a:pathLst>
                  <a:path extrusionOk="0" h="266" w="226">
                    <a:moveTo>
                      <a:pt x="2" y="0"/>
                    </a:moveTo>
                    <a:lnTo>
                      <a:pt x="2" y="0"/>
                    </a:lnTo>
                    <a:lnTo>
                      <a:pt x="0" y="30"/>
                    </a:lnTo>
                    <a:lnTo>
                      <a:pt x="0" y="62"/>
                    </a:lnTo>
                    <a:lnTo>
                      <a:pt x="0" y="100"/>
                    </a:lnTo>
                    <a:lnTo>
                      <a:pt x="4" y="142"/>
                    </a:lnTo>
                    <a:lnTo>
                      <a:pt x="12" y="180"/>
                    </a:lnTo>
                    <a:lnTo>
                      <a:pt x="16" y="196"/>
                    </a:lnTo>
                    <a:lnTo>
                      <a:pt x="24" y="212"/>
                    </a:lnTo>
                    <a:lnTo>
                      <a:pt x="30" y="226"/>
                    </a:lnTo>
                    <a:lnTo>
                      <a:pt x="40" y="236"/>
                    </a:lnTo>
                    <a:lnTo>
                      <a:pt x="40" y="236"/>
                    </a:lnTo>
                    <a:lnTo>
                      <a:pt x="52" y="246"/>
                    </a:lnTo>
                    <a:lnTo>
                      <a:pt x="64" y="254"/>
                    </a:lnTo>
                    <a:lnTo>
                      <a:pt x="78" y="260"/>
                    </a:lnTo>
                    <a:lnTo>
                      <a:pt x="90" y="262"/>
                    </a:lnTo>
                    <a:lnTo>
                      <a:pt x="102" y="264"/>
                    </a:lnTo>
                    <a:lnTo>
                      <a:pt x="114" y="266"/>
                    </a:lnTo>
                    <a:lnTo>
                      <a:pt x="126" y="264"/>
                    </a:lnTo>
                    <a:lnTo>
                      <a:pt x="136" y="262"/>
                    </a:lnTo>
                    <a:lnTo>
                      <a:pt x="148" y="258"/>
                    </a:lnTo>
                    <a:lnTo>
                      <a:pt x="158" y="252"/>
                    </a:lnTo>
                    <a:lnTo>
                      <a:pt x="176" y="238"/>
                    </a:lnTo>
                    <a:lnTo>
                      <a:pt x="194" y="222"/>
                    </a:lnTo>
                    <a:lnTo>
                      <a:pt x="208" y="204"/>
                    </a:lnTo>
                    <a:lnTo>
                      <a:pt x="208" y="204"/>
                    </a:lnTo>
                    <a:lnTo>
                      <a:pt x="214" y="194"/>
                    </a:lnTo>
                    <a:lnTo>
                      <a:pt x="218" y="182"/>
                    </a:lnTo>
                    <a:lnTo>
                      <a:pt x="224" y="158"/>
                    </a:lnTo>
                    <a:lnTo>
                      <a:pt x="226" y="132"/>
                    </a:lnTo>
                    <a:lnTo>
                      <a:pt x="226" y="106"/>
                    </a:lnTo>
                    <a:lnTo>
                      <a:pt x="224" y="82"/>
                    </a:lnTo>
                    <a:lnTo>
                      <a:pt x="222" y="64"/>
                    </a:lnTo>
                    <a:lnTo>
                      <a:pt x="218" y="46"/>
                    </a:lnTo>
                    <a:lnTo>
                      <a:pt x="2" y="0"/>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6" name="Google Shape;1576;g2dcae107fb3_0_966"/>
              <p:cNvSpPr/>
              <p:nvPr/>
            </p:nvSpPr>
            <p:spPr>
              <a:xfrm>
                <a:off x="6683376" y="1955800"/>
                <a:ext cx="358775" cy="422275"/>
              </a:xfrm>
              <a:custGeom>
                <a:rect b="b" l="l" r="r" t="t"/>
                <a:pathLst>
                  <a:path extrusionOk="0" h="266" w="226">
                    <a:moveTo>
                      <a:pt x="2" y="0"/>
                    </a:moveTo>
                    <a:lnTo>
                      <a:pt x="2" y="0"/>
                    </a:lnTo>
                    <a:lnTo>
                      <a:pt x="0" y="30"/>
                    </a:lnTo>
                    <a:lnTo>
                      <a:pt x="0" y="62"/>
                    </a:lnTo>
                    <a:lnTo>
                      <a:pt x="0" y="100"/>
                    </a:lnTo>
                    <a:lnTo>
                      <a:pt x="4" y="142"/>
                    </a:lnTo>
                    <a:lnTo>
                      <a:pt x="12" y="180"/>
                    </a:lnTo>
                    <a:lnTo>
                      <a:pt x="16" y="196"/>
                    </a:lnTo>
                    <a:lnTo>
                      <a:pt x="24" y="212"/>
                    </a:lnTo>
                    <a:lnTo>
                      <a:pt x="30" y="226"/>
                    </a:lnTo>
                    <a:lnTo>
                      <a:pt x="40" y="236"/>
                    </a:lnTo>
                    <a:lnTo>
                      <a:pt x="40" y="236"/>
                    </a:lnTo>
                    <a:lnTo>
                      <a:pt x="52" y="246"/>
                    </a:lnTo>
                    <a:lnTo>
                      <a:pt x="64" y="254"/>
                    </a:lnTo>
                    <a:lnTo>
                      <a:pt x="78" y="260"/>
                    </a:lnTo>
                    <a:lnTo>
                      <a:pt x="90" y="262"/>
                    </a:lnTo>
                    <a:lnTo>
                      <a:pt x="102" y="264"/>
                    </a:lnTo>
                    <a:lnTo>
                      <a:pt x="114" y="266"/>
                    </a:lnTo>
                    <a:lnTo>
                      <a:pt x="126" y="264"/>
                    </a:lnTo>
                    <a:lnTo>
                      <a:pt x="136" y="262"/>
                    </a:lnTo>
                    <a:lnTo>
                      <a:pt x="148" y="258"/>
                    </a:lnTo>
                    <a:lnTo>
                      <a:pt x="158" y="252"/>
                    </a:lnTo>
                    <a:lnTo>
                      <a:pt x="176" y="238"/>
                    </a:lnTo>
                    <a:lnTo>
                      <a:pt x="194" y="222"/>
                    </a:lnTo>
                    <a:lnTo>
                      <a:pt x="208" y="204"/>
                    </a:lnTo>
                    <a:lnTo>
                      <a:pt x="208" y="204"/>
                    </a:lnTo>
                    <a:lnTo>
                      <a:pt x="214" y="194"/>
                    </a:lnTo>
                    <a:lnTo>
                      <a:pt x="218" y="182"/>
                    </a:lnTo>
                    <a:lnTo>
                      <a:pt x="224" y="158"/>
                    </a:lnTo>
                    <a:lnTo>
                      <a:pt x="226" y="132"/>
                    </a:lnTo>
                    <a:lnTo>
                      <a:pt x="226" y="106"/>
                    </a:lnTo>
                    <a:lnTo>
                      <a:pt x="224" y="82"/>
                    </a:lnTo>
                    <a:lnTo>
                      <a:pt x="222" y="64"/>
                    </a:lnTo>
                    <a:lnTo>
                      <a:pt x="218" y="46"/>
                    </a:lnTo>
                    <a:lnTo>
                      <a:pt x="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7" name="Google Shape;1577;g2dcae107fb3_0_966"/>
              <p:cNvSpPr/>
              <p:nvPr/>
            </p:nvSpPr>
            <p:spPr>
              <a:xfrm>
                <a:off x="6832601" y="2193925"/>
                <a:ext cx="190500" cy="333375"/>
              </a:xfrm>
              <a:custGeom>
                <a:rect b="b" l="l" r="r" t="t"/>
                <a:pathLst>
                  <a:path extrusionOk="0" h="210" w="120">
                    <a:moveTo>
                      <a:pt x="120" y="132"/>
                    </a:moveTo>
                    <a:lnTo>
                      <a:pt x="120" y="132"/>
                    </a:lnTo>
                    <a:lnTo>
                      <a:pt x="118" y="110"/>
                    </a:lnTo>
                    <a:lnTo>
                      <a:pt x="114" y="86"/>
                    </a:lnTo>
                    <a:lnTo>
                      <a:pt x="114" y="86"/>
                    </a:lnTo>
                    <a:lnTo>
                      <a:pt x="108" y="64"/>
                    </a:lnTo>
                    <a:lnTo>
                      <a:pt x="102" y="44"/>
                    </a:lnTo>
                    <a:lnTo>
                      <a:pt x="102" y="44"/>
                    </a:lnTo>
                    <a:lnTo>
                      <a:pt x="96" y="30"/>
                    </a:lnTo>
                    <a:lnTo>
                      <a:pt x="96" y="30"/>
                    </a:lnTo>
                    <a:lnTo>
                      <a:pt x="92" y="24"/>
                    </a:lnTo>
                    <a:lnTo>
                      <a:pt x="92" y="24"/>
                    </a:lnTo>
                    <a:lnTo>
                      <a:pt x="88" y="18"/>
                    </a:lnTo>
                    <a:lnTo>
                      <a:pt x="82" y="12"/>
                    </a:lnTo>
                    <a:lnTo>
                      <a:pt x="76" y="6"/>
                    </a:lnTo>
                    <a:lnTo>
                      <a:pt x="68" y="2"/>
                    </a:lnTo>
                    <a:lnTo>
                      <a:pt x="58" y="0"/>
                    </a:lnTo>
                    <a:lnTo>
                      <a:pt x="50" y="0"/>
                    </a:lnTo>
                    <a:lnTo>
                      <a:pt x="40" y="2"/>
                    </a:lnTo>
                    <a:lnTo>
                      <a:pt x="30" y="4"/>
                    </a:lnTo>
                    <a:lnTo>
                      <a:pt x="30" y="4"/>
                    </a:lnTo>
                    <a:lnTo>
                      <a:pt x="22" y="8"/>
                    </a:lnTo>
                    <a:lnTo>
                      <a:pt x="16" y="14"/>
                    </a:lnTo>
                    <a:lnTo>
                      <a:pt x="10" y="20"/>
                    </a:lnTo>
                    <a:lnTo>
                      <a:pt x="6" y="26"/>
                    </a:lnTo>
                    <a:lnTo>
                      <a:pt x="2" y="34"/>
                    </a:lnTo>
                    <a:lnTo>
                      <a:pt x="0" y="42"/>
                    </a:lnTo>
                    <a:lnTo>
                      <a:pt x="0" y="48"/>
                    </a:lnTo>
                    <a:lnTo>
                      <a:pt x="2" y="56"/>
                    </a:lnTo>
                    <a:lnTo>
                      <a:pt x="2" y="58"/>
                    </a:lnTo>
                    <a:lnTo>
                      <a:pt x="2" y="58"/>
                    </a:lnTo>
                    <a:lnTo>
                      <a:pt x="2" y="58"/>
                    </a:lnTo>
                    <a:lnTo>
                      <a:pt x="2" y="60"/>
                    </a:lnTo>
                    <a:lnTo>
                      <a:pt x="2" y="60"/>
                    </a:lnTo>
                    <a:lnTo>
                      <a:pt x="4" y="70"/>
                    </a:lnTo>
                    <a:lnTo>
                      <a:pt x="4" y="70"/>
                    </a:lnTo>
                    <a:lnTo>
                      <a:pt x="6" y="86"/>
                    </a:lnTo>
                    <a:lnTo>
                      <a:pt x="6" y="104"/>
                    </a:lnTo>
                    <a:lnTo>
                      <a:pt x="6" y="104"/>
                    </a:lnTo>
                    <a:lnTo>
                      <a:pt x="6" y="120"/>
                    </a:lnTo>
                    <a:lnTo>
                      <a:pt x="4" y="136"/>
                    </a:lnTo>
                    <a:lnTo>
                      <a:pt x="4" y="136"/>
                    </a:lnTo>
                    <a:lnTo>
                      <a:pt x="2" y="146"/>
                    </a:lnTo>
                    <a:lnTo>
                      <a:pt x="2" y="146"/>
                    </a:lnTo>
                    <a:lnTo>
                      <a:pt x="2" y="150"/>
                    </a:lnTo>
                    <a:lnTo>
                      <a:pt x="2" y="150"/>
                    </a:lnTo>
                    <a:lnTo>
                      <a:pt x="2" y="150"/>
                    </a:lnTo>
                    <a:lnTo>
                      <a:pt x="0" y="160"/>
                    </a:lnTo>
                    <a:lnTo>
                      <a:pt x="2" y="170"/>
                    </a:lnTo>
                    <a:lnTo>
                      <a:pt x="6" y="180"/>
                    </a:lnTo>
                    <a:lnTo>
                      <a:pt x="10" y="190"/>
                    </a:lnTo>
                    <a:lnTo>
                      <a:pt x="18" y="196"/>
                    </a:lnTo>
                    <a:lnTo>
                      <a:pt x="28" y="202"/>
                    </a:lnTo>
                    <a:lnTo>
                      <a:pt x="38" y="208"/>
                    </a:lnTo>
                    <a:lnTo>
                      <a:pt x="50" y="210"/>
                    </a:lnTo>
                    <a:lnTo>
                      <a:pt x="50" y="210"/>
                    </a:lnTo>
                    <a:lnTo>
                      <a:pt x="62" y="210"/>
                    </a:lnTo>
                    <a:lnTo>
                      <a:pt x="74" y="208"/>
                    </a:lnTo>
                    <a:lnTo>
                      <a:pt x="84" y="204"/>
                    </a:lnTo>
                    <a:lnTo>
                      <a:pt x="94" y="198"/>
                    </a:lnTo>
                    <a:lnTo>
                      <a:pt x="104" y="192"/>
                    </a:lnTo>
                    <a:lnTo>
                      <a:pt x="110" y="182"/>
                    </a:lnTo>
                    <a:lnTo>
                      <a:pt x="116" y="174"/>
                    </a:lnTo>
                    <a:lnTo>
                      <a:pt x="120" y="162"/>
                    </a:lnTo>
                    <a:lnTo>
                      <a:pt x="120" y="162"/>
                    </a:lnTo>
                    <a:lnTo>
                      <a:pt x="120" y="152"/>
                    </a:lnTo>
                    <a:lnTo>
                      <a:pt x="120" y="152"/>
                    </a:lnTo>
                    <a:lnTo>
                      <a:pt x="120" y="146"/>
                    </a:lnTo>
                    <a:lnTo>
                      <a:pt x="120" y="146"/>
                    </a:lnTo>
                    <a:lnTo>
                      <a:pt x="120" y="132"/>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8" name="Google Shape;1578;g2dcae107fb3_0_966"/>
              <p:cNvSpPr/>
              <p:nvPr/>
            </p:nvSpPr>
            <p:spPr>
              <a:xfrm>
                <a:off x="6832601" y="2193925"/>
                <a:ext cx="190500" cy="333375"/>
              </a:xfrm>
              <a:custGeom>
                <a:rect b="b" l="l" r="r" t="t"/>
                <a:pathLst>
                  <a:path extrusionOk="0" h="210" w="120">
                    <a:moveTo>
                      <a:pt x="120" y="132"/>
                    </a:moveTo>
                    <a:lnTo>
                      <a:pt x="120" y="132"/>
                    </a:lnTo>
                    <a:lnTo>
                      <a:pt x="118" y="110"/>
                    </a:lnTo>
                    <a:lnTo>
                      <a:pt x="114" y="86"/>
                    </a:lnTo>
                    <a:lnTo>
                      <a:pt x="114" y="86"/>
                    </a:lnTo>
                    <a:lnTo>
                      <a:pt x="108" y="64"/>
                    </a:lnTo>
                    <a:lnTo>
                      <a:pt x="102" y="44"/>
                    </a:lnTo>
                    <a:lnTo>
                      <a:pt x="102" y="44"/>
                    </a:lnTo>
                    <a:lnTo>
                      <a:pt x="96" y="30"/>
                    </a:lnTo>
                    <a:lnTo>
                      <a:pt x="96" y="30"/>
                    </a:lnTo>
                    <a:lnTo>
                      <a:pt x="92" y="24"/>
                    </a:lnTo>
                    <a:lnTo>
                      <a:pt x="92" y="24"/>
                    </a:lnTo>
                    <a:lnTo>
                      <a:pt x="88" y="18"/>
                    </a:lnTo>
                    <a:lnTo>
                      <a:pt x="82" y="12"/>
                    </a:lnTo>
                    <a:lnTo>
                      <a:pt x="76" y="6"/>
                    </a:lnTo>
                    <a:lnTo>
                      <a:pt x="68" y="2"/>
                    </a:lnTo>
                    <a:lnTo>
                      <a:pt x="58" y="0"/>
                    </a:lnTo>
                    <a:lnTo>
                      <a:pt x="50" y="0"/>
                    </a:lnTo>
                    <a:lnTo>
                      <a:pt x="40" y="2"/>
                    </a:lnTo>
                    <a:lnTo>
                      <a:pt x="30" y="4"/>
                    </a:lnTo>
                    <a:lnTo>
                      <a:pt x="30" y="4"/>
                    </a:lnTo>
                    <a:lnTo>
                      <a:pt x="22" y="8"/>
                    </a:lnTo>
                    <a:lnTo>
                      <a:pt x="16" y="14"/>
                    </a:lnTo>
                    <a:lnTo>
                      <a:pt x="10" y="20"/>
                    </a:lnTo>
                    <a:lnTo>
                      <a:pt x="6" y="26"/>
                    </a:lnTo>
                    <a:lnTo>
                      <a:pt x="2" y="34"/>
                    </a:lnTo>
                    <a:lnTo>
                      <a:pt x="0" y="42"/>
                    </a:lnTo>
                    <a:lnTo>
                      <a:pt x="0" y="48"/>
                    </a:lnTo>
                    <a:lnTo>
                      <a:pt x="2" y="56"/>
                    </a:lnTo>
                    <a:lnTo>
                      <a:pt x="2" y="58"/>
                    </a:lnTo>
                    <a:lnTo>
                      <a:pt x="2" y="58"/>
                    </a:lnTo>
                    <a:lnTo>
                      <a:pt x="2" y="58"/>
                    </a:lnTo>
                    <a:lnTo>
                      <a:pt x="2" y="60"/>
                    </a:lnTo>
                    <a:lnTo>
                      <a:pt x="2" y="60"/>
                    </a:lnTo>
                    <a:lnTo>
                      <a:pt x="4" y="70"/>
                    </a:lnTo>
                    <a:lnTo>
                      <a:pt x="4" y="70"/>
                    </a:lnTo>
                    <a:lnTo>
                      <a:pt x="6" y="86"/>
                    </a:lnTo>
                    <a:lnTo>
                      <a:pt x="6" y="104"/>
                    </a:lnTo>
                    <a:lnTo>
                      <a:pt x="6" y="104"/>
                    </a:lnTo>
                    <a:lnTo>
                      <a:pt x="6" y="120"/>
                    </a:lnTo>
                    <a:lnTo>
                      <a:pt x="4" y="136"/>
                    </a:lnTo>
                    <a:lnTo>
                      <a:pt x="4" y="136"/>
                    </a:lnTo>
                    <a:lnTo>
                      <a:pt x="2" y="146"/>
                    </a:lnTo>
                    <a:lnTo>
                      <a:pt x="2" y="146"/>
                    </a:lnTo>
                    <a:lnTo>
                      <a:pt x="2" y="150"/>
                    </a:lnTo>
                    <a:lnTo>
                      <a:pt x="2" y="150"/>
                    </a:lnTo>
                    <a:lnTo>
                      <a:pt x="2" y="150"/>
                    </a:lnTo>
                    <a:lnTo>
                      <a:pt x="0" y="160"/>
                    </a:lnTo>
                    <a:lnTo>
                      <a:pt x="2" y="170"/>
                    </a:lnTo>
                    <a:lnTo>
                      <a:pt x="6" y="180"/>
                    </a:lnTo>
                    <a:lnTo>
                      <a:pt x="10" y="190"/>
                    </a:lnTo>
                    <a:lnTo>
                      <a:pt x="18" y="196"/>
                    </a:lnTo>
                    <a:lnTo>
                      <a:pt x="28" y="202"/>
                    </a:lnTo>
                    <a:lnTo>
                      <a:pt x="38" y="208"/>
                    </a:lnTo>
                    <a:lnTo>
                      <a:pt x="50" y="210"/>
                    </a:lnTo>
                    <a:lnTo>
                      <a:pt x="50" y="210"/>
                    </a:lnTo>
                    <a:lnTo>
                      <a:pt x="62" y="210"/>
                    </a:lnTo>
                    <a:lnTo>
                      <a:pt x="74" y="208"/>
                    </a:lnTo>
                    <a:lnTo>
                      <a:pt x="84" y="204"/>
                    </a:lnTo>
                    <a:lnTo>
                      <a:pt x="94" y="198"/>
                    </a:lnTo>
                    <a:lnTo>
                      <a:pt x="104" y="192"/>
                    </a:lnTo>
                    <a:lnTo>
                      <a:pt x="110" y="182"/>
                    </a:lnTo>
                    <a:lnTo>
                      <a:pt x="116" y="174"/>
                    </a:lnTo>
                    <a:lnTo>
                      <a:pt x="120" y="162"/>
                    </a:lnTo>
                    <a:lnTo>
                      <a:pt x="120" y="162"/>
                    </a:lnTo>
                    <a:lnTo>
                      <a:pt x="120" y="152"/>
                    </a:lnTo>
                    <a:lnTo>
                      <a:pt x="120" y="152"/>
                    </a:lnTo>
                    <a:lnTo>
                      <a:pt x="120" y="146"/>
                    </a:lnTo>
                    <a:lnTo>
                      <a:pt x="120" y="146"/>
                    </a:lnTo>
                    <a:lnTo>
                      <a:pt x="120" y="13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79" name="Google Shape;1579;g2dcae107fb3_0_966"/>
              <p:cNvSpPr/>
              <p:nvPr/>
            </p:nvSpPr>
            <p:spPr>
              <a:xfrm>
                <a:off x="6845301" y="2295525"/>
                <a:ext cx="158750" cy="101600"/>
              </a:xfrm>
              <a:custGeom>
                <a:rect b="b" l="l" r="r" t="t"/>
                <a:pathLst>
                  <a:path extrusionOk="0" h="64" w="100">
                    <a:moveTo>
                      <a:pt x="100" y="0"/>
                    </a:moveTo>
                    <a:lnTo>
                      <a:pt x="100" y="0"/>
                    </a:lnTo>
                    <a:lnTo>
                      <a:pt x="88" y="12"/>
                    </a:lnTo>
                    <a:lnTo>
                      <a:pt x="72" y="24"/>
                    </a:lnTo>
                    <a:lnTo>
                      <a:pt x="72" y="24"/>
                    </a:lnTo>
                    <a:lnTo>
                      <a:pt x="62" y="30"/>
                    </a:lnTo>
                    <a:lnTo>
                      <a:pt x="48" y="34"/>
                    </a:lnTo>
                    <a:lnTo>
                      <a:pt x="48" y="34"/>
                    </a:lnTo>
                    <a:lnTo>
                      <a:pt x="36" y="40"/>
                    </a:lnTo>
                    <a:lnTo>
                      <a:pt x="22" y="44"/>
                    </a:lnTo>
                    <a:lnTo>
                      <a:pt x="22" y="44"/>
                    </a:lnTo>
                    <a:lnTo>
                      <a:pt x="0" y="46"/>
                    </a:lnTo>
                    <a:lnTo>
                      <a:pt x="0" y="46"/>
                    </a:lnTo>
                    <a:lnTo>
                      <a:pt x="0" y="64"/>
                    </a:lnTo>
                    <a:lnTo>
                      <a:pt x="0" y="64"/>
                    </a:lnTo>
                    <a:lnTo>
                      <a:pt x="6" y="64"/>
                    </a:lnTo>
                    <a:lnTo>
                      <a:pt x="6" y="64"/>
                    </a:lnTo>
                    <a:lnTo>
                      <a:pt x="6" y="64"/>
                    </a:lnTo>
                    <a:lnTo>
                      <a:pt x="6" y="64"/>
                    </a:lnTo>
                    <a:lnTo>
                      <a:pt x="28" y="62"/>
                    </a:lnTo>
                    <a:lnTo>
                      <a:pt x="40" y="60"/>
                    </a:lnTo>
                    <a:lnTo>
                      <a:pt x="52" y="56"/>
                    </a:lnTo>
                    <a:lnTo>
                      <a:pt x="52" y="56"/>
                    </a:lnTo>
                    <a:lnTo>
                      <a:pt x="60" y="52"/>
                    </a:lnTo>
                    <a:lnTo>
                      <a:pt x="66" y="48"/>
                    </a:lnTo>
                    <a:lnTo>
                      <a:pt x="80" y="36"/>
                    </a:lnTo>
                    <a:lnTo>
                      <a:pt x="90" y="20"/>
                    </a:lnTo>
                    <a:lnTo>
                      <a:pt x="100" y="4"/>
                    </a:lnTo>
                    <a:lnTo>
                      <a:pt x="100" y="4"/>
                    </a:lnTo>
                    <a:lnTo>
                      <a:pt x="100" y="0"/>
                    </a:lnTo>
                    <a:close/>
                  </a:path>
                </a:pathLst>
              </a:custGeom>
              <a:solidFill>
                <a:srgbClr val="ECB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0" name="Google Shape;1580;g2dcae107fb3_0_966"/>
              <p:cNvSpPr/>
              <p:nvPr/>
            </p:nvSpPr>
            <p:spPr>
              <a:xfrm>
                <a:off x="6845301" y="2295525"/>
                <a:ext cx="158750" cy="101600"/>
              </a:xfrm>
              <a:custGeom>
                <a:rect b="b" l="l" r="r" t="t"/>
                <a:pathLst>
                  <a:path extrusionOk="0" h="64" w="100">
                    <a:moveTo>
                      <a:pt x="100" y="0"/>
                    </a:moveTo>
                    <a:lnTo>
                      <a:pt x="100" y="0"/>
                    </a:lnTo>
                    <a:lnTo>
                      <a:pt x="88" y="12"/>
                    </a:lnTo>
                    <a:lnTo>
                      <a:pt x="72" y="24"/>
                    </a:lnTo>
                    <a:lnTo>
                      <a:pt x="72" y="24"/>
                    </a:lnTo>
                    <a:lnTo>
                      <a:pt x="62" y="30"/>
                    </a:lnTo>
                    <a:lnTo>
                      <a:pt x="48" y="34"/>
                    </a:lnTo>
                    <a:lnTo>
                      <a:pt x="48" y="34"/>
                    </a:lnTo>
                    <a:lnTo>
                      <a:pt x="36" y="40"/>
                    </a:lnTo>
                    <a:lnTo>
                      <a:pt x="22" y="44"/>
                    </a:lnTo>
                    <a:lnTo>
                      <a:pt x="22" y="44"/>
                    </a:lnTo>
                    <a:lnTo>
                      <a:pt x="0" y="46"/>
                    </a:lnTo>
                    <a:lnTo>
                      <a:pt x="0" y="46"/>
                    </a:lnTo>
                    <a:lnTo>
                      <a:pt x="0" y="64"/>
                    </a:lnTo>
                    <a:lnTo>
                      <a:pt x="0" y="64"/>
                    </a:lnTo>
                    <a:lnTo>
                      <a:pt x="6" y="64"/>
                    </a:lnTo>
                    <a:lnTo>
                      <a:pt x="6" y="64"/>
                    </a:lnTo>
                    <a:lnTo>
                      <a:pt x="6" y="64"/>
                    </a:lnTo>
                    <a:lnTo>
                      <a:pt x="6" y="64"/>
                    </a:lnTo>
                    <a:lnTo>
                      <a:pt x="28" y="62"/>
                    </a:lnTo>
                    <a:lnTo>
                      <a:pt x="40" y="60"/>
                    </a:lnTo>
                    <a:lnTo>
                      <a:pt x="52" y="56"/>
                    </a:lnTo>
                    <a:lnTo>
                      <a:pt x="52" y="56"/>
                    </a:lnTo>
                    <a:lnTo>
                      <a:pt x="60" y="52"/>
                    </a:lnTo>
                    <a:lnTo>
                      <a:pt x="66" y="48"/>
                    </a:lnTo>
                    <a:lnTo>
                      <a:pt x="80" y="36"/>
                    </a:lnTo>
                    <a:lnTo>
                      <a:pt x="90" y="20"/>
                    </a:lnTo>
                    <a:lnTo>
                      <a:pt x="100" y="4"/>
                    </a:lnTo>
                    <a:lnTo>
                      <a:pt x="100" y="4"/>
                    </a:lnTo>
                    <a:lnTo>
                      <a:pt x="10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1" name="Google Shape;1581;g2dcae107fb3_0_966"/>
              <p:cNvSpPr/>
              <p:nvPr/>
            </p:nvSpPr>
            <p:spPr>
              <a:xfrm>
                <a:off x="6677026" y="1885950"/>
                <a:ext cx="425450" cy="244475"/>
              </a:xfrm>
              <a:custGeom>
                <a:rect b="b" l="l" r="r" t="t"/>
                <a:pathLst>
                  <a:path extrusionOk="0" h="154" w="268">
                    <a:moveTo>
                      <a:pt x="2" y="42"/>
                    </a:moveTo>
                    <a:lnTo>
                      <a:pt x="0" y="104"/>
                    </a:lnTo>
                    <a:lnTo>
                      <a:pt x="0" y="104"/>
                    </a:lnTo>
                    <a:lnTo>
                      <a:pt x="12" y="100"/>
                    </a:lnTo>
                    <a:lnTo>
                      <a:pt x="22" y="92"/>
                    </a:lnTo>
                    <a:lnTo>
                      <a:pt x="44" y="76"/>
                    </a:lnTo>
                    <a:lnTo>
                      <a:pt x="60" y="60"/>
                    </a:lnTo>
                    <a:lnTo>
                      <a:pt x="66" y="52"/>
                    </a:lnTo>
                    <a:lnTo>
                      <a:pt x="66" y="52"/>
                    </a:lnTo>
                    <a:lnTo>
                      <a:pt x="76" y="64"/>
                    </a:lnTo>
                    <a:lnTo>
                      <a:pt x="86" y="74"/>
                    </a:lnTo>
                    <a:lnTo>
                      <a:pt x="110" y="94"/>
                    </a:lnTo>
                    <a:lnTo>
                      <a:pt x="138" y="112"/>
                    </a:lnTo>
                    <a:lnTo>
                      <a:pt x="166" y="126"/>
                    </a:lnTo>
                    <a:lnTo>
                      <a:pt x="192" y="138"/>
                    </a:lnTo>
                    <a:lnTo>
                      <a:pt x="216" y="148"/>
                    </a:lnTo>
                    <a:lnTo>
                      <a:pt x="236" y="154"/>
                    </a:lnTo>
                    <a:lnTo>
                      <a:pt x="268" y="124"/>
                    </a:lnTo>
                    <a:lnTo>
                      <a:pt x="198" y="0"/>
                    </a:lnTo>
                    <a:lnTo>
                      <a:pt x="2" y="42"/>
                    </a:lnTo>
                    <a:close/>
                  </a:path>
                </a:pathLst>
              </a:custGeom>
              <a:solidFill>
                <a:srgbClr val="EBEB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2" name="Google Shape;1582;g2dcae107fb3_0_966"/>
              <p:cNvSpPr/>
              <p:nvPr/>
            </p:nvSpPr>
            <p:spPr>
              <a:xfrm>
                <a:off x="6991351" y="2095500"/>
                <a:ext cx="82550" cy="111125"/>
              </a:xfrm>
              <a:custGeom>
                <a:rect b="b" l="l" r="r" t="t"/>
                <a:pathLst>
                  <a:path extrusionOk="0" h="70" w="52">
                    <a:moveTo>
                      <a:pt x="12" y="24"/>
                    </a:moveTo>
                    <a:lnTo>
                      <a:pt x="12" y="24"/>
                    </a:lnTo>
                    <a:lnTo>
                      <a:pt x="8" y="28"/>
                    </a:lnTo>
                    <a:lnTo>
                      <a:pt x="4" y="34"/>
                    </a:lnTo>
                    <a:lnTo>
                      <a:pt x="2" y="40"/>
                    </a:lnTo>
                    <a:lnTo>
                      <a:pt x="0" y="48"/>
                    </a:lnTo>
                    <a:lnTo>
                      <a:pt x="2" y="54"/>
                    </a:lnTo>
                    <a:lnTo>
                      <a:pt x="6" y="62"/>
                    </a:lnTo>
                    <a:lnTo>
                      <a:pt x="16" y="68"/>
                    </a:lnTo>
                    <a:lnTo>
                      <a:pt x="16" y="68"/>
                    </a:lnTo>
                    <a:lnTo>
                      <a:pt x="22" y="70"/>
                    </a:lnTo>
                    <a:lnTo>
                      <a:pt x="28" y="70"/>
                    </a:lnTo>
                    <a:lnTo>
                      <a:pt x="34" y="68"/>
                    </a:lnTo>
                    <a:lnTo>
                      <a:pt x="38" y="66"/>
                    </a:lnTo>
                    <a:lnTo>
                      <a:pt x="46" y="58"/>
                    </a:lnTo>
                    <a:lnTo>
                      <a:pt x="50" y="46"/>
                    </a:lnTo>
                    <a:lnTo>
                      <a:pt x="52" y="32"/>
                    </a:lnTo>
                    <a:lnTo>
                      <a:pt x="52" y="20"/>
                    </a:lnTo>
                    <a:lnTo>
                      <a:pt x="50" y="8"/>
                    </a:lnTo>
                    <a:lnTo>
                      <a:pt x="48" y="4"/>
                    </a:lnTo>
                    <a:lnTo>
                      <a:pt x="44" y="2"/>
                    </a:lnTo>
                    <a:lnTo>
                      <a:pt x="44" y="2"/>
                    </a:lnTo>
                    <a:lnTo>
                      <a:pt x="40" y="0"/>
                    </a:lnTo>
                    <a:lnTo>
                      <a:pt x="36" y="2"/>
                    </a:lnTo>
                    <a:lnTo>
                      <a:pt x="26" y="10"/>
                    </a:lnTo>
                    <a:lnTo>
                      <a:pt x="12" y="24"/>
                    </a:lnTo>
                    <a:lnTo>
                      <a:pt x="12" y="24"/>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3" name="Google Shape;1583;g2dcae107fb3_0_966"/>
              <p:cNvSpPr/>
              <p:nvPr/>
            </p:nvSpPr>
            <p:spPr>
              <a:xfrm>
                <a:off x="7197726" y="3632200"/>
                <a:ext cx="203200" cy="336550"/>
              </a:xfrm>
              <a:custGeom>
                <a:rect b="b" l="l" r="r" t="t"/>
                <a:pathLst>
                  <a:path extrusionOk="0" h="212" w="128">
                    <a:moveTo>
                      <a:pt x="122" y="18"/>
                    </a:moveTo>
                    <a:lnTo>
                      <a:pt x="122" y="16"/>
                    </a:lnTo>
                    <a:lnTo>
                      <a:pt x="122" y="16"/>
                    </a:lnTo>
                    <a:lnTo>
                      <a:pt x="122" y="16"/>
                    </a:lnTo>
                    <a:lnTo>
                      <a:pt x="120" y="16"/>
                    </a:lnTo>
                    <a:lnTo>
                      <a:pt x="114" y="14"/>
                    </a:lnTo>
                    <a:lnTo>
                      <a:pt x="62" y="0"/>
                    </a:lnTo>
                    <a:lnTo>
                      <a:pt x="62" y="0"/>
                    </a:lnTo>
                    <a:lnTo>
                      <a:pt x="46" y="22"/>
                    </a:lnTo>
                    <a:lnTo>
                      <a:pt x="26" y="52"/>
                    </a:lnTo>
                    <a:lnTo>
                      <a:pt x="26" y="52"/>
                    </a:lnTo>
                    <a:lnTo>
                      <a:pt x="20" y="70"/>
                    </a:lnTo>
                    <a:lnTo>
                      <a:pt x="10" y="94"/>
                    </a:lnTo>
                    <a:lnTo>
                      <a:pt x="0" y="128"/>
                    </a:lnTo>
                    <a:lnTo>
                      <a:pt x="0" y="128"/>
                    </a:lnTo>
                    <a:lnTo>
                      <a:pt x="2" y="130"/>
                    </a:lnTo>
                    <a:lnTo>
                      <a:pt x="8" y="130"/>
                    </a:lnTo>
                    <a:lnTo>
                      <a:pt x="16" y="128"/>
                    </a:lnTo>
                    <a:lnTo>
                      <a:pt x="20" y="124"/>
                    </a:lnTo>
                    <a:lnTo>
                      <a:pt x="24" y="118"/>
                    </a:lnTo>
                    <a:lnTo>
                      <a:pt x="24" y="118"/>
                    </a:lnTo>
                    <a:lnTo>
                      <a:pt x="38" y="92"/>
                    </a:lnTo>
                    <a:lnTo>
                      <a:pt x="44" y="84"/>
                    </a:lnTo>
                    <a:lnTo>
                      <a:pt x="46" y="82"/>
                    </a:lnTo>
                    <a:lnTo>
                      <a:pt x="48" y="84"/>
                    </a:lnTo>
                    <a:lnTo>
                      <a:pt x="48" y="84"/>
                    </a:lnTo>
                    <a:lnTo>
                      <a:pt x="42" y="110"/>
                    </a:lnTo>
                    <a:lnTo>
                      <a:pt x="32" y="132"/>
                    </a:lnTo>
                    <a:lnTo>
                      <a:pt x="20" y="162"/>
                    </a:lnTo>
                    <a:lnTo>
                      <a:pt x="20" y="162"/>
                    </a:lnTo>
                    <a:lnTo>
                      <a:pt x="16" y="174"/>
                    </a:lnTo>
                    <a:lnTo>
                      <a:pt x="16" y="180"/>
                    </a:lnTo>
                    <a:lnTo>
                      <a:pt x="18" y="186"/>
                    </a:lnTo>
                    <a:lnTo>
                      <a:pt x="20" y="186"/>
                    </a:lnTo>
                    <a:lnTo>
                      <a:pt x="20" y="186"/>
                    </a:lnTo>
                    <a:lnTo>
                      <a:pt x="26" y="186"/>
                    </a:lnTo>
                    <a:lnTo>
                      <a:pt x="30" y="182"/>
                    </a:lnTo>
                    <a:lnTo>
                      <a:pt x="30" y="182"/>
                    </a:lnTo>
                    <a:lnTo>
                      <a:pt x="48" y="146"/>
                    </a:lnTo>
                    <a:lnTo>
                      <a:pt x="48" y="146"/>
                    </a:lnTo>
                    <a:lnTo>
                      <a:pt x="38" y="168"/>
                    </a:lnTo>
                    <a:lnTo>
                      <a:pt x="26" y="194"/>
                    </a:lnTo>
                    <a:lnTo>
                      <a:pt x="26" y="194"/>
                    </a:lnTo>
                    <a:lnTo>
                      <a:pt x="26" y="202"/>
                    </a:lnTo>
                    <a:lnTo>
                      <a:pt x="26" y="208"/>
                    </a:lnTo>
                    <a:lnTo>
                      <a:pt x="30" y="210"/>
                    </a:lnTo>
                    <a:lnTo>
                      <a:pt x="32" y="212"/>
                    </a:lnTo>
                    <a:lnTo>
                      <a:pt x="32" y="212"/>
                    </a:lnTo>
                    <a:lnTo>
                      <a:pt x="38" y="210"/>
                    </a:lnTo>
                    <a:lnTo>
                      <a:pt x="42" y="206"/>
                    </a:lnTo>
                    <a:lnTo>
                      <a:pt x="42" y="206"/>
                    </a:lnTo>
                    <a:lnTo>
                      <a:pt x="42" y="206"/>
                    </a:lnTo>
                    <a:lnTo>
                      <a:pt x="44" y="208"/>
                    </a:lnTo>
                    <a:lnTo>
                      <a:pt x="44" y="208"/>
                    </a:lnTo>
                    <a:lnTo>
                      <a:pt x="50" y="210"/>
                    </a:lnTo>
                    <a:lnTo>
                      <a:pt x="50" y="210"/>
                    </a:lnTo>
                    <a:lnTo>
                      <a:pt x="54" y="208"/>
                    </a:lnTo>
                    <a:lnTo>
                      <a:pt x="58" y="204"/>
                    </a:lnTo>
                    <a:lnTo>
                      <a:pt x="58" y="204"/>
                    </a:lnTo>
                    <a:lnTo>
                      <a:pt x="64" y="194"/>
                    </a:lnTo>
                    <a:lnTo>
                      <a:pt x="64" y="194"/>
                    </a:lnTo>
                    <a:lnTo>
                      <a:pt x="64" y="194"/>
                    </a:lnTo>
                    <a:lnTo>
                      <a:pt x="70" y="196"/>
                    </a:lnTo>
                    <a:lnTo>
                      <a:pt x="70" y="196"/>
                    </a:lnTo>
                    <a:lnTo>
                      <a:pt x="76" y="194"/>
                    </a:lnTo>
                    <a:lnTo>
                      <a:pt x="80" y="190"/>
                    </a:lnTo>
                    <a:lnTo>
                      <a:pt x="80" y="190"/>
                    </a:lnTo>
                    <a:lnTo>
                      <a:pt x="90" y="176"/>
                    </a:lnTo>
                    <a:lnTo>
                      <a:pt x="98" y="162"/>
                    </a:lnTo>
                    <a:lnTo>
                      <a:pt x="110" y="134"/>
                    </a:lnTo>
                    <a:lnTo>
                      <a:pt x="110" y="134"/>
                    </a:lnTo>
                    <a:lnTo>
                      <a:pt x="112" y="132"/>
                    </a:lnTo>
                    <a:lnTo>
                      <a:pt x="112" y="132"/>
                    </a:lnTo>
                    <a:lnTo>
                      <a:pt x="114" y="122"/>
                    </a:lnTo>
                    <a:lnTo>
                      <a:pt x="114" y="122"/>
                    </a:lnTo>
                    <a:lnTo>
                      <a:pt x="116" y="120"/>
                    </a:lnTo>
                    <a:lnTo>
                      <a:pt x="116" y="120"/>
                    </a:lnTo>
                    <a:lnTo>
                      <a:pt x="120" y="100"/>
                    </a:lnTo>
                    <a:lnTo>
                      <a:pt x="124" y="84"/>
                    </a:lnTo>
                    <a:lnTo>
                      <a:pt x="128" y="54"/>
                    </a:lnTo>
                    <a:lnTo>
                      <a:pt x="128" y="32"/>
                    </a:lnTo>
                    <a:lnTo>
                      <a:pt x="126" y="24"/>
                    </a:lnTo>
                    <a:lnTo>
                      <a:pt x="126" y="24"/>
                    </a:lnTo>
                    <a:lnTo>
                      <a:pt x="126" y="20"/>
                    </a:lnTo>
                    <a:lnTo>
                      <a:pt x="122" y="18"/>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4" name="Google Shape;1584;g2dcae107fb3_0_966"/>
              <p:cNvSpPr/>
              <p:nvPr/>
            </p:nvSpPr>
            <p:spPr>
              <a:xfrm>
                <a:off x="7197726" y="3632200"/>
                <a:ext cx="203200" cy="336550"/>
              </a:xfrm>
              <a:custGeom>
                <a:rect b="b" l="l" r="r" t="t"/>
                <a:pathLst>
                  <a:path extrusionOk="0" h="212" w="128">
                    <a:moveTo>
                      <a:pt x="122" y="18"/>
                    </a:moveTo>
                    <a:lnTo>
                      <a:pt x="122" y="16"/>
                    </a:lnTo>
                    <a:lnTo>
                      <a:pt x="122" y="16"/>
                    </a:lnTo>
                    <a:lnTo>
                      <a:pt x="122" y="16"/>
                    </a:lnTo>
                    <a:lnTo>
                      <a:pt x="120" y="16"/>
                    </a:lnTo>
                    <a:lnTo>
                      <a:pt x="114" y="14"/>
                    </a:lnTo>
                    <a:lnTo>
                      <a:pt x="62" y="0"/>
                    </a:lnTo>
                    <a:lnTo>
                      <a:pt x="62" y="0"/>
                    </a:lnTo>
                    <a:lnTo>
                      <a:pt x="46" y="22"/>
                    </a:lnTo>
                    <a:lnTo>
                      <a:pt x="26" y="52"/>
                    </a:lnTo>
                    <a:lnTo>
                      <a:pt x="26" y="52"/>
                    </a:lnTo>
                    <a:lnTo>
                      <a:pt x="20" y="70"/>
                    </a:lnTo>
                    <a:lnTo>
                      <a:pt x="10" y="94"/>
                    </a:lnTo>
                    <a:lnTo>
                      <a:pt x="0" y="128"/>
                    </a:lnTo>
                    <a:lnTo>
                      <a:pt x="0" y="128"/>
                    </a:lnTo>
                    <a:lnTo>
                      <a:pt x="2" y="130"/>
                    </a:lnTo>
                    <a:lnTo>
                      <a:pt x="8" y="130"/>
                    </a:lnTo>
                    <a:lnTo>
                      <a:pt x="16" y="128"/>
                    </a:lnTo>
                    <a:lnTo>
                      <a:pt x="20" y="124"/>
                    </a:lnTo>
                    <a:lnTo>
                      <a:pt x="24" y="118"/>
                    </a:lnTo>
                    <a:lnTo>
                      <a:pt x="24" y="118"/>
                    </a:lnTo>
                    <a:lnTo>
                      <a:pt x="38" y="92"/>
                    </a:lnTo>
                    <a:lnTo>
                      <a:pt x="44" y="84"/>
                    </a:lnTo>
                    <a:lnTo>
                      <a:pt x="46" y="82"/>
                    </a:lnTo>
                    <a:lnTo>
                      <a:pt x="48" y="84"/>
                    </a:lnTo>
                    <a:lnTo>
                      <a:pt x="48" y="84"/>
                    </a:lnTo>
                    <a:lnTo>
                      <a:pt x="42" y="110"/>
                    </a:lnTo>
                    <a:lnTo>
                      <a:pt x="32" y="132"/>
                    </a:lnTo>
                    <a:lnTo>
                      <a:pt x="20" y="162"/>
                    </a:lnTo>
                    <a:lnTo>
                      <a:pt x="20" y="162"/>
                    </a:lnTo>
                    <a:lnTo>
                      <a:pt x="16" y="174"/>
                    </a:lnTo>
                    <a:lnTo>
                      <a:pt x="16" y="180"/>
                    </a:lnTo>
                    <a:lnTo>
                      <a:pt x="18" y="186"/>
                    </a:lnTo>
                    <a:lnTo>
                      <a:pt x="20" y="186"/>
                    </a:lnTo>
                    <a:lnTo>
                      <a:pt x="20" y="186"/>
                    </a:lnTo>
                    <a:lnTo>
                      <a:pt x="26" y="186"/>
                    </a:lnTo>
                    <a:lnTo>
                      <a:pt x="30" y="182"/>
                    </a:lnTo>
                    <a:lnTo>
                      <a:pt x="30" y="182"/>
                    </a:lnTo>
                    <a:lnTo>
                      <a:pt x="48" y="146"/>
                    </a:lnTo>
                    <a:lnTo>
                      <a:pt x="48" y="146"/>
                    </a:lnTo>
                    <a:lnTo>
                      <a:pt x="38" y="168"/>
                    </a:lnTo>
                    <a:lnTo>
                      <a:pt x="26" y="194"/>
                    </a:lnTo>
                    <a:lnTo>
                      <a:pt x="26" y="194"/>
                    </a:lnTo>
                    <a:lnTo>
                      <a:pt x="26" y="202"/>
                    </a:lnTo>
                    <a:lnTo>
                      <a:pt x="26" y="208"/>
                    </a:lnTo>
                    <a:lnTo>
                      <a:pt x="30" y="210"/>
                    </a:lnTo>
                    <a:lnTo>
                      <a:pt x="32" y="212"/>
                    </a:lnTo>
                    <a:lnTo>
                      <a:pt x="32" y="212"/>
                    </a:lnTo>
                    <a:lnTo>
                      <a:pt x="38" y="210"/>
                    </a:lnTo>
                    <a:lnTo>
                      <a:pt x="42" y="206"/>
                    </a:lnTo>
                    <a:lnTo>
                      <a:pt x="42" y="206"/>
                    </a:lnTo>
                    <a:lnTo>
                      <a:pt x="42" y="206"/>
                    </a:lnTo>
                    <a:lnTo>
                      <a:pt x="44" y="208"/>
                    </a:lnTo>
                    <a:lnTo>
                      <a:pt x="44" y="208"/>
                    </a:lnTo>
                    <a:lnTo>
                      <a:pt x="50" y="210"/>
                    </a:lnTo>
                    <a:lnTo>
                      <a:pt x="50" y="210"/>
                    </a:lnTo>
                    <a:lnTo>
                      <a:pt x="54" y="208"/>
                    </a:lnTo>
                    <a:lnTo>
                      <a:pt x="58" y="204"/>
                    </a:lnTo>
                    <a:lnTo>
                      <a:pt x="58" y="204"/>
                    </a:lnTo>
                    <a:lnTo>
                      <a:pt x="64" y="194"/>
                    </a:lnTo>
                    <a:lnTo>
                      <a:pt x="64" y="194"/>
                    </a:lnTo>
                    <a:lnTo>
                      <a:pt x="64" y="194"/>
                    </a:lnTo>
                    <a:lnTo>
                      <a:pt x="70" y="196"/>
                    </a:lnTo>
                    <a:lnTo>
                      <a:pt x="70" y="196"/>
                    </a:lnTo>
                    <a:lnTo>
                      <a:pt x="76" y="194"/>
                    </a:lnTo>
                    <a:lnTo>
                      <a:pt x="80" y="190"/>
                    </a:lnTo>
                    <a:lnTo>
                      <a:pt x="80" y="190"/>
                    </a:lnTo>
                    <a:lnTo>
                      <a:pt x="90" y="176"/>
                    </a:lnTo>
                    <a:lnTo>
                      <a:pt x="98" y="162"/>
                    </a:lnTo>
                    <a:lnTo>
                      <a:pt x="110" y="134"/>
                    </a:lnTo>
                    <a:lnTo>
                      <a:pt x="110" y="134"/>
                    </a:lnTo>
                    <a:lnTo>
                      <a:pt x="112" y="132"/>
                    </a:lnTo>
                    <a:lnTo>
                      <a:pt x="112" y="132"/>
                    </a:lnTo>
                    <a:lnTo>
                      <a:pt x="114" y="122"/>
                    </a:lnTo>
                    <a:lnTo>
                      <a:pt x="114" y="122"/>
                    </a:lnTo>
                    <a:lnTo>
                      <a:pt x="116" y="120"/>
                    </a:lnTo>
                    <a:lnTo>
                      <a:pt x="116" y="120"/>
                    </a:lnTo>
                    <a:lnTo>
                      <a:pt x="120" y="100"/>
                    </a:lnTo>
                    <a:lnTo>
                      <a:pt x="124" y="84"/>
                    </a:lnTo>
                    <a:lnTo>
                      <a:pt x="128" y="54"/>
                    </a:lnTo>
                    <a:lnTo>
                      <a:pt x="128" y="32"/>
                    </a:lnTo>
                    <a:lnTo>
                      <a:pt x="126" y="24"/>
                    </a:lnTo>
                    <a:lnTo>
                      <a:pt x="126" y="24"/>
                    </a:lnTo>
                    <a:lnTo>
                      <a:pt x="126" y="20"/>
                    </a:lnTo>
                    <a:lnTo>
                      <a:pt x="122" y="1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5" name="Google Shape;1585;g2dcae107fb3_0_966"/>
              <p:cNvSpPr/>
              <p:nvPr/>
            </p:nvSpPr>
            <p:spPr>
              <a:xfrm>
                <a:off x="7267576" y="3679825"/>
                <a:ext cx="133350" cy="285750"/>
              </a:xfrm>
              <a:custGeom>
                <a:rect b="b" l="l" r="r" t="t"/>
                <a:pathLst>
                  <a:path extrusionOk="0" h="180" w="84">
                    <a:moveTo>
                      <a:pt x="84" y="0"/>
                    </a:moveTo>
                    <a:lnTo>
                      <a:pt x="84" y="0"/>
                    </a:lnTo>
                    <a:lnTo>
                      <a:pt x="76" y="2"/>
                    </a:lnTo>
                    <a:lnTo>
                      <a:pt x="70" y="4"/>
                    </a:lnTo>
                    <a:lnTo>
                      <a:pt x="70" y="4"/>
                    </a:lnTo>
                    <a:lnTo>
                      <a:pt x="62" y="4"/>
                    </a:lnTo>
                    <a:lnTo>
                      <a:pt x="62" y="4"/>
                    </a:lnTo>
                    <a:lnTo>
                      <a:pt x="50" y="4"/>
                    </a:lnTo>
                    <a:lnTo>
                      <a:pt x="50" y="4"/>
                    </a:lnTo>
                    <a:lnTo>
                      <a:pt x="52" y="28"/>
                    </a:lnTo>
                    <a:lnTo>
                      <a:pt x="50" y="52"/>
                    </a:lnTo>
                    <a:lnTo>
                      <a:pt x="46" y="74"/>
                    </a:lnTo>
                    <a:lnTo>
                      <a:pt x="40" y="96"/>
                    </a:lnTo>
                    <a:lnTo>
                      <a:pt x="34" y="118"/>
                    </a:lnTo>
                    <a:lnTo>
                      <a:pt x="24" y="138"/>
                    </a:lnTo>
                    <a:lnTo>
                      <a:pt x="12" y="158"/>
                    </a:lnTo>
                    <a:lnTo>
                      <a:pt x="0" y="178"/>
                    </a:lnTo>
                    <a:lnTo>
                      <a:pt x="0" y="178"/>
                    </a:lnTo>
                    <a:lnTo>
                      <a:pt x="0" y="178"/>
                    </a:lnTo>
                    <a:lnTo>
                      <a:pt x="6" y="180"/>
                    </a:lnTo>
                    <a:lnTo>
                      <a:pt x="6" y="180"/>
                    </a:lnTo>
                    <a:lnTo>
                      <a:pt x="10" y="178"/>
                    </a:lnTo>
                    <a:lnTo>
                      <a:pt x="14" y="174"/>
                    </a:lnTo>
                    <a:lnTo>
                      <a:pt x="14" y="174"/>
                    </a:lnTo>
                    <a:lnTo>
                      <a:pt x="20" y="164"/>
                    </a:lnTo>
                    <a:lnTo>
                      <a:pt x="20" y="164"/>
                    </a:lnTo>
                    <a:lnTo>
                      <a:pt x="20" y="164"/>
                    </a:lnTo>
                    <a:lnTo>
                      <a:pt x="26" y="166"/>
                    </a:lnTo>
                    <a:lnTo>
                      <a:pt x="26" y="166"/>
                    </a:lnTo>
                    <a:lnTo>
                      <a:pt x="32" y="164"/>
                    </a:lnTo>
                    <a:lnTo>
                      <a:pt x="36" y="160"/>
                    </a:lnTo>
                    <a:lnTo>
                      <a:pt x="36" y="160"/>
                    </a:lnTo>
                    <a:lnTo>
                      <a:pt x="46" y="146"/>
                    </a:lnTo>
                    <a:lnTo>
                      <a:pt x="54" y="132"/>
                    </a:lnTo>
                    <a:lnTo>
                      <a:pt x="66" y="104"/>
                    </a:lnTo>
                    <a:lnTo>
                      <a:pt x="66" y="104"/>
                    </a:lnTo>
                    <a:lnTo>
                      <a:pt x="68" y="102"/>
                    </a:lnTo>
                    <a:lnTo>
                      <a:pt x="68" y="102"/>
                    </a:lnTo>
                    <a:lnTo>
                      <a:pt x="70" y="92"/>
                    </a:lnTo>
                    <a:lnTo>
                      <a:pt x="70" y="92"/>
                    </a:lnTo>
                    <a:lnTo>
                      <a:pt x="72" y="90"/>
                    </a:lnTo>
                    <a:lnTo>
                      <a:pt x="72" y="90"/>
                    </a:lnTo>
                    <a:lnTo>
                      <a:pt x="78" y="66"/>
                    </a:lnTo>
                    <a:lnTo>
                      <a:pt x="82" y="46"/>
                    </a:lnTo>
                    <a:lnTo>
                      <a:pt x="84" y="28"/>
                    </a:lnTo>
                    <a:lnTo>
                      <a:pt x="84" y="12"/>
                    </a:lnTo>
                    <a:lnTo>
                      <a:pt x="84" y="12"/>
                    </a:lnTo>
                    <a:lnTo>
                      <a:pt x="84" y="0"/>
                    </a:lnTo>
                    <a:close/>
                  </a:path>
                </a:pathLst>
              </a:custGeom>
              <a:solidFill>
                <a:srgbClr val="EAB49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6" name="Google Shape;1586;g2dcae107fb3_0_966"/>
              <p:cNvSpPr/>
              <p:nvPr/>
            </p:nvSpPr>
            <p:spPr>
              <a:xfrm>
                <a:off x="7267576" y="3679825"/>
                <a:ext cx="133350" cy="285750"/>
              </a:xfrm>
              <a:custGeom>
                <a:rect b="b" l="l" r="r" t="t"/>
                <a:pathLst>
                  <a:path extrusionOk="0" h="180" w="84">
                    <a:moveTo>
                      <a:pt x="84" y="0"/>
                    </a:moveTo>
                    <a:lnTo>
                      <a:pt x="84" y="0"/>
                    </a:lnTo>
                    <a:lnTo>
                      <a:pt x="76" y="2"/>
                    </a:lnTo>
                    <a:lnTo>
                      <a:pt x="70" y="4"/>
                    </a:lnTo>
                    <a:lnTo>
                      <a:pt x="70" y="4"/>
                    </a:lnTo>
                    <a:lnTo>
                      <a:pt x="62" y="4"/>
                    </a:lnTo>
                    <a:lnTo>
                      <a:pt x="62" y="4"/>
                    </a:lnTo>
                    <a:lnTo>
                      <a:pt x="50" y="4"/>
                    </a:lnTo>
                    <a:lnTo>
                      <a:pt x="50" y="4"/>
                    </a:lnTo>
                    <a:lnTo>
                      <a:pt x="52" y="28"/>
                    </a:lnTo>
                    <a:lnTo>
                      <a:pt x="50" y="52"/>
                    </a:lnTo>
                    <a:lnTo>
                      <a:pt x="46" y="74"/>
                    </a:lnTo>
                    <a:lnTo>
                      <a:pt x="40" y="96"/>
                    </a:lnTo>
                    <a:lnTo>
                      <a:pt x="34" y="118"/>
                    </a:lnTo>
                    <a:lnTo>
                      <a:pt x="24" y="138"/>
                    </a:lnTo>
                    <a:lnTo>
                      <a:pt x="12" y="158"/>
                    </a:lnTo>
                    <a:lnTo>
                      <a:pt x="0" y="178"/>
                    </a:lnTo>
                    <a:lnTo>
                      <a:pt x="0" y="178"/>
                    </a:lnTo>
                    <a:lnTo>
                      <a:pt x="0" y="178"/>
                    </a:lnTo>
                    <a:lnTo>
                      <a:pt x="6" y="180"/>
                    </a:lnTo>
                    <a:lnTo>
                      <a:pt x="6" y="180"/>
                    </a:lnTo>
                    <a:lnTo>
                      <a:pt x="10" y="178"/>
                    </a:lnTo>
                    <a:lnTo>
                      <a:pt x="14" y="174"/>
                    </a:lnTo>
                    <a:lnTo>
                      <a:pt x="14" y="174"/>
                    </a:lnTo>
                    <a:lnTo>
                      <a:pt x="20" y="164"/>
                    </a:lnTo>
                    <a:lnTo>
                      <a:pt x="20" y="164"/>
                    </a:lnTo>
                    <a:lnTo>
                      <a:pt x="20" y="164"/>
                    </a:lnTo>
                    <a:lnTo>
                      <a:pt x="26" y="166"/>
                    </a:lnTo>
                    <a:lnTo>
                      <a:pt x="26" y="166"/>
                    </a:lnTo>
                    <a:lnTo>
                      <a:pt x="32" y="164"/>
                    </a:lnTo>
                    <a:lnTo>
                      <a:pt x="36" y="160"/>
                    </a:lnTo>
                    <a:lnTo>
                      <a:pt x="36" y="160"/>
                    </a:lnTo>
                    <a:lnTo>
                      <a:pt x="46" y="146"/>
                    </a:lnTo>
                    <a:lnTo>
                      <a:pt x="54" y="132"/>
                    </a:lnTo>
                    <a:lnTo>
                      <a:pt x="66" y="104"/>
                    </a:lnTo>
                    <a:lnTo>
                      <a:pt x="66" y="104"/>
                    </a:lnTo>
                    <a:lnTo>
                      <a:pt x="68" y="102"/>
                    </a:lnTo>
                    <a:lnTo>
                      <a:pt x="68" y="102"/>
                    </a:lnTo>
                    <a:lnTo>
                      <a:pt x="70" y="92"/>
                    </a:lnTo>
                    <a:lnTo>
                      <a:pt x="70" y="92"/>
                    </a:lnTo>
                    <a:lnTo>
                      <a:pt x="72" y="90"/>
                    </a:lnTo>
                    <a:lnTo>
                      <a:pt x="72" y="90"/>
                    </a:lnTo>
                    <a:lnTo>
                      <a:pt x="78" y="66"/>
                    </a:lnTo>
                    <a:lnTo>
                      <a:pt x="82" y="46"/>
                    </a:lnTo>
                    <a:lnTo>
                      <a:pt x="84" y="28"/>
                    </a:lnTo>
                    <a:lnTo>
                      <a:pt x="84" y="12"/>
                    </a:lnTo>
                    <a:lnTo>
                      <a:pt x="84" y="12"/>
                    </a:lnTo>
                    <a:lnTo>
                      <a:pt x="8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7" name="Google Shape;1587;g2dcae107fb3_0_966"/>
              <p:cNvSpPr/>
              <p:nvPr/>
            </p:nvSpPr>
            <p:spPr>
              <a:xfrm>
                <a:off x="7124701" y="2486025"/>
                <a:ext cx="368300" cy="1200150"/>
              </a:xfrm>
              <a:custGeom>
                <a:rect b="b" l="l" r="r" t="t"/>
                <a:pathLst>
                  <a:path extrusionOk="0" h="756" w="232">
                    <a:moveTo>
                      <a:pt x="146" y="44"/>
                    </a:moveTo>
                    <a:lnTo>
                      <a:pt x="146" y="44"/>
                    </a:lnTo>
                    <a:lnTo>
                      <a:pt x="140" y="34"/>
                    </a:lnTo>
                    <a:lnTo>
                      <a:pt x="134" y="26"/>
                    </a:lnTo>
                    <a:lnTo>
                      <a:pt x="128" y="18"/>
                    </a:lnTo>
                    <a:lnTo>
                      <a:pt x="120" y="12"/>
                    </a:lnTo>
                    <a:lnTo>
                      <a:pt x="120" y="12"/>
                    </a:lnTo>
                    <a:lnTo>
                      <a:pt x="110" y="8"/>
                    </a:lnTo>
                    <a:lnTo>
                      <a:pt x="100" y="4"/>
                    </a:lnTo>
                    <a:lnTo>
                      <a:pt x="92" y="0"/>
                    </a:lnTo>
                    <a:lnTo>
                      <a:pt x="82" y="0"/>
                    </a:lnTo>
                    <a:lnTo>
                      <a:pt x="72" y="0"/>
                    </a:lnTo>
                    <a:lnTo>
                      <a:pt x="62" y="2"/>
                    </a:lnTo>
                    <a:lnTo>
                      <a:pt x="42" y="8"/>
                    </a:lnTo>
                    <a:lnTo>
                      <a:pt x="26" y="18"/>
                    </a:lnTo>
                    <a:lnTo>
                      <a:pt x="20" y="24"/>
                    </a:lnTo>
                    <a:lnTo>
                      <a:pt x="14" y="32"/>
                    </a:lnTo>
                    <a:lnTo>
                      <a:pt x="8" y="40"/>
                    </a:lnTo>
                    <a:lnTo>
                      <a:pt x="4" y="48"/>
                    </a:lnTo>
                    <a:lnTo>
                      <a:pt x="2" y="58"/>
                    </a:lnTo>
                    <a:lnTo>
                      <a:pt x="0" y="68"/>
                    </a:lnTo>
                    <a:lnTo>
                      <a:pt x="0" y="68"/>
                    </a:lnTo>
                    <a:lnTo>
                      <a:pt x="0" y="78"/>
                    </a:lnTo>
                    <a:lnTo>
                      <a:pt x="2" y="86"/>
                    </a:lnTo>
                    <a:lnTo>
                      <a:pt x="6" y="104"/>
                    </a:lnTo>
                    <a:lnTo>
                      <a:pt x="20" y="140"/>
                    </a:lnTo>
                    <a:lnTo>
                      <a:pt x="20" y="140"/>
                    </a:lnTo>
                    <a:lnTo>
                      <a:pt x="38" y="188"/>
                    </a:lnTo>
                    <a:lnTo>
                      <a:pt x="52" y="236"/>
                    </a:lnTo>
                    <a:lnTo>
                      <a:pt x="52" y="236"/>
                    </a:lnTo>
                    <a:lnTo>
                      <a:pt x="66" y="286"/>
                    </a:lnTo>
                    <a:lnTo>
                      <a:pt x="76" y="334"/>
                    </a:lnTo>
                    <a:lnTo>
                      <a:pt x="86" y="378"/>
                    </a:lnTo>
                    <a:lnTo>
                      <a:pt x="92" y="422"/>
                    </a:lnTo>
                    <a:lnTo>
                      <a:pt x="96" y="466"/>
                    </a:lnTo>
                    <a:lnTo>
                      <a:pt x="100" y="510"/>
                    </a:lnTo>
                    <a:lnTo>
                      <a:pt x="100" y="558"/>
                    </a:lnTo>
                    <a:lnTo>
                      <a:pt x="100" y="610"/>
                    </a:lnTo>
                    <a:lnTo>
                      <a:pt x="100" y="610"/>
                    </a:lnTo>
                    <a:lnTo>
                      <a:pt x="96" y="704"/>
                    </a:lnTo>
                    <a:lnTo>
                      <a:pt x="96" y="704"/>
                    </a:lnTo>
                    <a:lnTo>
                      <a:pt x="96" y="718"/>
                    </a:lnTo>
                    <a:lnTo>
                      <a:pt x="94" y="732"/>
                    </a:lnTo>
                    <a:lnTo>
                      <a:pt x="94" y="732"/>
                    </a:lnTo>
                    <a:lnTo>
                      <a:pt x="96" y="736"/>
                    </a:lnTo>
                    <a:lnTo>
                      <a:pt x="98" y="740"/>
                    </a:lnTo>
                    <a:lnTo>
                      <a:pt x="106" y="744"/>
                    </a:lnTo>
                    <a:lnTo>
                      <a:pt x="106" y="744"/>
                    </a:lnTo>
                    <a:lnTo>
                      <a:pt x="118" y="750"/>
                    </a:lnTo>
                    <a:lnTo>
                      <a:pt x="132" y="754"/>
                    </a:lnTo>
                    <a:lnTo>
                      <a:pt x="146" y="756"/>
                    </a:lnTo>
                    <a:lnTo>
                      <a:pt x="160" y="756"/>
                    </a:lnTo>
                    <a:lnTo>
                      <a:pt x="160" y="756"/>
                    </a:lnTo>
                    <a:lnTo>
                      <a:pt x="170" y="754"/>
                    </a:lnTo>
                    <a:lnTo>
                      <a:pt x="176" y="752"/>
                    </a:lnTo>
                    <a:lnTo>
                      <a:pt x="178" y="748"/>
                    </a:lnTo>
                    <a:lnTo>
                      <a:pt x="178" y="748"/>
                    </a:lnTo>
                    <a:lnTo>
                      <a:pt x="182" y="742"/>
                    </a:lnTo>
                    <a:lnTo>
                      <a:pt x="182" y="736"/>
                    </a:lnTo>
                    <a:lnTo>
                      <a:pt x="182" y="736"/>
                    </a:lnTo>
                    <a:lnTo>
                      <a:pt x="188" y="718"/>
                    </a:lnTo>
                    <a:lnTo>
                      <a:pt x="188" y="718"/>
                    </a:lnTo>
                    <a:lnTo>
                      <a:pt x="198" y="668"/>
                    </a:lnTo>
                    <a:lnTo>
                      <a:pt x="208" y="618"/>
                    </a:lnTo>
                    <a:lnTo>
                      <a:pt x="216" y="568"/>
                    </a:lnTo>
                    <a:lnTo>
                      <a:pt x="224" y="518"/>
                    </a:lnTo>
                    <a:lnTo>
                      <a:pt x="224" y="518"/>
                    </a:lnTo>
                    <a:lnTo>
                      <a:pt x="228" y="476"/>
                    </a:lnTo>
                    <a:lnTo>
                      <a:pt x="230" y="434"/>
                    </a:lnTo>
                    <a:lnTo>
                      <a:pt x="232" y="392"/>
                    </a:lnTo>
                    <a:lnTo>
                      <a:pt x="230" y="350"/>
                    </a:lnTo>
                    <a:lnTo>
                      <a:pt x="230" y="350"/>
                    </a:lnTo>
                    <a:lnTo>
                      <a:pt x="226" y="306"/>
                    </a:lnTo>
                    <a:lnTo>
                      <a:pt x="220" y="266"/>
                    </a:lnTo>
                    <a:lnTo>
                      <a:pt x="214" y="228"/>
                    </a:lnTo>
                    <a:lnTo>
                      <a:pt x="204" y="192"/>
                    </a:lnTo>
                    <a:lnTo>
                      <a:pt x="194" y="158"/>
                    </a:lnTo>
                    <a:lnTo>
                      <a:pt x="180" y="122"/>
                    </a:lnTo>
                    <a:lnTo>
                      <a:pt x="146" y="44"/>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8" name="Google Shape;1588;g2dcae107fb3_0_966"/>
              <p:cNvSpPr/>
              <p:nvPr/>
            </p:nvSpPr>
            <p:spPr>
              <a:xfrm>
                <a:off x="7124701" y="2486025"/>
                <a:ext cx="368300" cy="1200150"/>
              </a:xfrm>
              <a:custGeom>
                <a:rect b="b" l="l" r="r" t="t"/>
                <a:pathLst>
                  <a:path extrusionOk="0" h="756" w="232">
                    <a:moveTo>
                      <a:pt x="146" y="44"/>
                    </a:moveTo>
                    <a:lnTo>
                      <a:pt x="146" y="44"/>
                    </a:lnTo>
                    <a:lnTo>
                      <a:pt x="140" y="34"/>
                    </a:lnTo>
                    <a:lnTo>
                      <a:pt x="134" y="26"/>
                    </a:lnTo>
                    <a:lnTo>
                      <a:pt x="128" y="18"/>
                    </a:lnTo>
                    <a:lnTo>
                      <a:pt x="120" y="12"/>
                    </a:lnTo>
                    <a:lnTo>
                      <a:pt x="120" y="12"/>
                    </a:lnTo>
                    <a:lnTo>
                      <a:pt x="110" y="8"/>
                    </a:lnTo>
                    <a:lnTo>
                      <a:pt x="100" y="4"/>
                    </a:lnTo>
                    <a:lnTo>
                      <a:pt x="92" y="0"/>
                    </a:lnTo>
                    <a:lnTo>
                      <a:pt x="82" y="0"/>
                    </a:lnTo>
                    <a:lnTo>
                      <a:pt x="72" y="0"/>
                    </a:lnTo>
                    <a:lnTo>
                      <a:pt x="62" y="2"/>
                    </a:lnTo>
                    <a:lnTo>
                      <a:pt x="42" y="8"/>
                    </a:lnTo>
                    <a:lnTo>
                      <a:pt x="26" y="18"/>
                    </a:lnTo>
                    <a:lnTo>
                      <a:pt x="20" y="24"/>
                    </a:lnTo>
                    <a:lnTo>
                      <a:pt x="14" y="32"/>
                    </a:lnTo>
                    <a:lnTo>
                      <a:pt x="8" y="40"/>
                    </a:lnTo>
                    <a:lnTo>
                      <a:pt x="4" y="48"/>
                    </a:lnTo>
                    <a:lnTo>
                      <a:pt x="2" y="58"/>
                    </a:lnTo>
                    <a:lnTo>
                      <a:pt x="0" y="68"/>
                    </a:lnTo>
                    <a:lnTo>
                      <a:pt x="0" y="68"/>
                    </a:lnTo>
                    <a:lnTo>
                      <a:pt x="0" y="78"/>
                    </a:lnTo>
                    <a:lnTo>
                      <a:pt x="2" y="86"/>
                    </a:lnTo>
                    <a:lnTo>
                      <a:pt x="6" y="104"/>
                    </a:lnTo>
                    <a:lnTo>
                      <a:pt x="20" y="140"/>
                    </a:lnTo>
                    <a:lnTo>
                      <a:pt x="20" y="140"/>
                    </a:lnTo>
                    <a:lnTo>
                      <a:pt x="38" y="188"/>
                    </a:lnTo>
                    <a:lnTo>
                      <a:pt x="52" y="236"/>
                    </a:lnTo>
                    <a:lnTo>
                      <a:pt x="52" y="236"/>
                    </a:lnTo>
                    <a:lnTo>
                      <a:pt x="66" y="286"/>
                    </a:lnTo>
                    <a:lnTo>
                      <a:pt x="76" y="334"/>
                    </a:lnTo>
                    <a:lnTo>
                      <a:pt x="86" y="378"/>
                    </a:lnTo>
                    <a:lnTo>
                      <a:pt x="92" y="422"/>
                    </a:lnTo>
                    <a:lnTo>
                      <a:pt x="96" y="466"/>
                    </a:lnTo>
                    <a:lnTo>
                      <a:pt x="100" y="510"/>
                    </a:lnTo>
                    <a:lnTo>
                      <a:pt x="100" y="558"/>
                    </a:lnTo>
                    <a:lnTo>
                      <a:pt x="100" y="610"/>
                    </a:lnTo>
                    <a:lnTo>
                      <a:pt x="100" y="610"/>
                    </a:lnTo>
                    <a:lnTo>
                      <a:pt x="96" y="704"/>
                    </a:lnTo>
                    <a:lnTo>
                      <a:pt x="96" y="704"/>
                    </a:lnTo>
                    <a:lnTo>
                      <a:pt x="96" y="718"/>
                    </a:lnTo>
                    <a:lnTo>
                      <a:pt x="94" y="732"/>
                    </a:lnTo>
                    <a:lnTo>
                      <a:pt x="94" y="732"/>
                    </a:lnTo>
                    <a:lnTo>
                      <a:pt x="96" y="736"/>
                    </a:lnTo>
                    <a:lnTo>
                      <a:pt x="98" y="740"/>
                    </a:lnTo>
                    <a:lnTo>
                      <a:pt x="106" y="744"/>
                    </a:lnTo>
                    <a:lnTo>
                      <a:pt x="106" y="744"/>
                    </a:lnTo>
                    <a:lnTo>
                      <a:pt x="118" y="750"/>
                    </a:lnTo>
                    <a:lnTo>
                      <a:pt x="132" y="754"/>
                    </a:lnTo>
                    <a:lnTo>
                      <a:pt x="146" y="756"/>
                    </a:lnTo>
                    <a:lnTo>
                      <a:pt x="160" y="756"/>
                    </a:lnTo>
                    <a:lnTo>
                      <a:pt x="160" y="756"/>
                    </a:lnTo>
                    <a:lnTo>
                      <a:pt x="170" y="754"/>
                    </a:lnTo>
                    <a:lnTo>
                      <a:pt x="176" y="752"/>
                    </a:lnTo>
                    <a:lnTo>
                      <a:pt x="178" y="748"/>
                    </a:lnTo>
                    <a:lnTo>
                      <a:pt x="178" y="748"/>
                    </a:lnTo>
                    <a:lnTo>
                      <a:pt x="182" y="742"/>
                    </a:lnTo>
                    <a:lnTo>
                      <a:pt x="182" y="736"/>
                    </a:lnTo>
                    <a:lnTo>
                      <a:pt x="182" y="736"/>
                    </a:lnTo>
                    <a:lnTo>
                      <a:pt x="188" y="718"/>
                    </a:lnTo>
                    <a:lnTo>
                      <a:pt x="188" y="718"/>
                    </a:lnTo>
                    <a:lnTo>
                      <a:pt x="198" y="668"/>
                    </a:lnTo>
                    <a:lnTo>
                      <a:pt x="208" y="618"/>
                    </a:lnTo>
                    <a:lnTo>
                      <a:pt x="216" y="568"/>
                    </a:lnTo>
                    <a:lnTo>
                      <a:pt x="224" y="518"/>
                    </a:lnTo>
                    <a:lnTo>
                      <a:pt x="224" y="518"/>
                    </a:lnTo>
                    <a:lnTo>
                      <a:pt x="228" y="476"/>
                    </a:lnTo>
                    <a:lnTo>
                      <a:pt x="230" y="434"/>
                    </a:lnTo>
                    <a:lnTo>
                      <a:pt x="232" y="392"/>
                    </a:lnTo>
                    <a:lnTo>
                      <a:pt x="230" y="350"/>
                    </a:lnTo>
                    <a:lnTo>
                      <a:pt x="230" y="350"/>
                    </a:lnTo>
                    <a:lnTo>
                      <a:pt x="226" y="306"/>
                    </a:lnTo>
                    <a:lnTo>
                      <a:pt x="220" y="266"/>
                    </a:lnTo>
                    <a:lnTo>
                      <a:pt x="214" y="228"/>
                    </a:lnTo>
                    <a:lnTo>
                      <a:pt x="204" y="192"/>
                    </a:lnTo>
                    <a:lnTo>
                      <a:pt x="194" y="158"/>
                    </a:lnTo>
                    <a:lnTo>
                      <a:pt x="180" y="122"/>
                    </a:lnTo>
                    <a:lnTo>
                      <a:pt x="146" y="4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89" name="Google Shape;1589;g2dcae107fb3_0_966"/>
              <p:cNvSpPr/>
              <p:nvPr/>
            </p:nvSpPr>
            <p:spPr>
              <a:xfrm>
                <a:off x="7315201" y="2505075"/>
                <a:ext cx="177800" cy="603250"/>
              </a:xfrm>
              <a:custGeom>
                <a:rect b="b" l="l" r="r" t="t"/>
                <a:pathLst>
                  <a:path extrusionOk="0" h="380" w="112">
                    <a:moveTo>
                      <a:pt x="0" y="0"/>
                    </a:moveTo>
                    <a:lnTo>
                      <a:pt x="0" y="0"/>
                    </a:lnTo>
                    <a:lnTo>
                      <a:pt x="0" y="0"/>
                    </a:lnTo>
                    <a:lnTo>
                      <a:pt x="8" y="6"/>
                    </a:lnTo>
                    <a:lnTo>
                      <a:pt x="14" y="14"/>
                    </a:lnTo>
                    <a:lnTo>
                      <a:pt x="20" y="22"/>
                    </a:lnTo>
                    <a:lnTo>
                      <a:pt x="26" y="32"/>
                    </a:lnTo>
                    <a:lnTo>
                      <a:pt x="26" y="32"/>
                    </a:lnTo>
                    <a:lnTo>
                      <a:pt x="60" y="110"/>
                    </a:lnTo>
                    <a:lnTo>
                      <a:pt x="74" y="146"/>
                    </a:lnTo>
                    <a:lnTo>
                      <a:pt x="84" y="180"/>
                    </a:lnTo>
                    <a:lnTo>
                      <a:pt x="94" y="216"/>
                    </a:lnTo>
                    <a:lnTo>
                      <a:pt x="100" y="254"/>
                    </a:lnTo>
                    <a:lnTo>
                      <a:pt x="106" y="294"/>
                    </a:lnTo>
                    <a:lnTo>
                      <a:pt x="110" y="338"/>
                    </a:lnTo>
                    <a:lnTo>
                      <a:pt x="110" y="338"/>
                    </a:lnTo>
                    <a:lnTo>
                      <a:pt x="112" y="380"/>
                    </a:lnTo>
                    <a:lnTo>
                      <a:pt x="112" y="380"/>
                    </a:lnTo>
                    <a:lnTo>
                      <a:pt x="110" y="338"/>
                    </a:lnTo>
                    <a:lnTo>
                      <a:pt x="110" y="338"/>
                    </a:lnTo>
                    <a:lnTo>
                      <a:pt x="106" y="294"/>
                    </a:lnTo>
                    <a:lnTo>
                      <a:pt x="100" y="254"/>
                    </a:lnTo>
                    <a:lnTo>
                      <a:pt x="94" y="216"/>
                    </a:lnTo>
                    <a:lnTo>
                      <a:pt x="84" y="180"/>
                    </a:lnTo>
                    <a:lnTo>
                      <a:pt x="74" y="146"/>
                    </a:lnTo>
                    <a:lnTo>
                      <a:pt x="60" y="110"/>
                    </a:lnTo>
                    <a:lnTo>
                      <a:pt x="26" y="32"/>
                    </a:lnTo>
                    <a:lnTo>
                      <a:pt x="26" y="32"/>
                    </a:lnTo>
                    <a:lnTo>
                      <a:pt x="22" y="22"/>
                    </a:lnTo>
                    <a:lnTo>
                      <a:pt x="14" y="14"/>
                    </a:lnTo>
                    <a:lnTo>
                      <a:pt x="8" y="6"/>
                    </a:lnTo>
                    <a:lnTo>
                      <a:pt x="0" y="0"/>
                    </a:lnTo>
                    <a:lnTo>
                      <a:pt x="0" y="0"/>
                    </a:lnTo>
                    <a:close/>
                  </a:path>
                </a:pathLst>
              </a:custGeom>
              <a:solidFill>
                <a:srgbClr val="E5E5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0" name="Google Shape;1590;g2dcae107fb3_0_966"/>
              <p:cNvSpPr/>
              <p:nvPr/>
            </p:nvSpPr>
            <p:spPr>
              <a:xfrm>
                <a:off x="7315201" y="2505075"/>
                <a:ext cx="177800" cy="603250"/>
              </a:xfrm>
              <a:custGeom>
                <a:rect b="b" l="l" r="r" t="t"/>
                <a:pathLst>
                  <a:path extrusionOk="0" h="380" w="112">
                    <a:moveTo>
                      <a:pt x="0" y="0"/>
                    </a:moveTo>
                    <a:lnTo>
                      <a:pt x="0" y="0"/>
                    </a:lnTo>
                    <a:lnTo>
                      <a:pt x="0" y="0"/>
                    </a:lnTo>
                    <a:lnTo>
                      <a:pt x="8" y="6"/>
                    </a:lnTo>
                    <a:lnTo>
                      <a:pt x="14" y="14"/>
                    </a:lnTo>
                    <a:lnTo>
                      <a:pt x="20" y="22"/>
                    </a:lnTo>
                    <a:lnTo>
                      <a:pt x="26" y="32"/>
                    </a:lnTo>
                    <a:lnTo>
                      <a:pt x="26" y="32"/>
                    </a:lnTo>
                    <a:lnTo>
                      <a:pt x="60" y="110"/>
                    </a:lnTo>
                    <a:lnTo>
                      <a:pt x="74" y="146"/>
                    </a:lnTo>
                    <a:lnTo>
                      <a:pt x="84" y="180"/>
                    </a:lnTo>
                    <a:lnTo>
                      <a:pt x="94" y="216"/>
                    </a:lnTo>
                    <a:lnTo>
                      <a:pt x="100" y="254"/>
                    </a:lnTo>
                    <a:lnTo>
                      <a:pt x="106" y="294"/>
                    </a:lnTo>
                    <a:lnTo>
                      <a:pt x="110" y="338"/>
                    </a:lnTo>
                    <a:lnTo>
                      <a:pt x="110" y="338"/>
                    </a:lnTo>
                    <a:lnTo>
                      <a:pt x="112" y="380"/>
                    </a:lnTo>
                    <a:lnTo>
                      <a:pt x="112" y="380"/>
                    </a:lnTo>
                    <a:lnTo>
                      <a:pt x="110" y="338"/>
                    </a:lnTo>
                    <a:lnTo>
                      <a:pt x="110" y="338"/>
                    </a:lnTo>
                    <a:lnTo>
                      <a:pt x="106" y="294"/>
                    </a:lnTo>
                    <a:lnTo>
                      <a:pt x="100" y="254"/>
                    </a:lnTo>
                    <a:lnTo>
                      <a:pt x="94" y="216"/>
                    </a:lnTo>
                    <a:lnTo>
                      <a:pt x="84" y="180"/>
                    </a:lnTo>
                    <a:lnTo>
                      <a:pt x="74" y="146"/>
                    </a:lnTo>
                    <a:lnTo>
                      <a:pt x="60" y="110"/>
                    </a:lnTo>
                    <a:lnTo>
                      <a:pt x="26" y="32"/>
                    </a:lnTo>
                    <a:lnTo>
                      <a:pt x="26" y="32"/>
                    </a:lnTo>
                    <a:lnTo>
                      <a:pt x="22" y="22"/>
                    </a:lnTo>
                    <a:lnTo>
                      <a:pt x="14" y="14"/>
                    </a:lnTo>
                    <a:lnTo>
                      <a:pt x="8" y="6"/>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1" name="Google Shape;1591;g2dcae107fb3_0_966"/>
              <p:cNvSpPr/>
              <p:nvPr/>
            </p:nvSpPr>
            <p:spPr>
              <a:xfrm>
                <a:off x="7289801" y="2492375"/>
                <a:ext cx="203200" cy="1193800"/>
              </a:xfrm>
              <a:custGeom>
                <a:rect b="b" l="l" r="r" t="t"/>
                <a:pathLst>
                  <a:path extrusionOk="0" h="752" w="128">
                    <a:moveTo>
                      <a:pt x="0" y="0"/>
                    </a:moveTo>
                    <a:lnTo>
                      <a:pt x="0" y="0"/>
                    </a:lnTo>
                    <a:lnTo>
                      <a:pt x="8" y="34"/>
                    </a:lnTo>
                    <a:lnTo>
                      <a:pt x="8" y="34"/>
                    </a:lnTo>
                    <a:lnTo>
                      <a:pt x="22" y="64"/>
                    </a:lnTo>
                    <a:lnTo>
                      <a:pt x="32" y="98"/>
                    </a:lnTo>
                    <a:lnTo>
                      <a:pt x="50" y="162"/>
                    </a:lnTo>
                    <a:lnTo>
                      <a:pt x="50" y="162"/>
                    </a:lnTo>
                    <a:lnTo>
                      <a:pt x="64" y="208"/>
                    </a:lnTo>
                    <a:lnTo>
                      <a:pt x="74" y="246"/>
                    </a:lnTo>
                    <a:lnTo>
                      <a:pt x="80" y="282"/>
                    </a:lnTo>
                    <a:lnTo>
                      <a:pt x="82" y="330"/>
                    </a:lnTo>
                    <a:lnTo>
                      <a:pt x="82" y="330"/>
                    </a:lnTo>
                    <a:lnTo>
                      <a:pt x="84" y="390"/>
                    </a:lnTo>
                    <a:lnTo>
                      <a:pt x="82" y="450"/>
                    </a:lnTo>
                    <a:lnTo>
                      <a:pt x="78" y="510"/>
                    </a:lnTo>
                    <a:lnTo>
                      <a:pt x="72" y="568"/>
                    </a:lnTo>
                    <a:lnTo>
                      <a:pt x="72" y="568"/>
                    </a:lnTo>
                    <a:lnTo>
                      <a:pt x="64" y="656"/>
                    </a:lnTo>
                    <a:lnTo>
                      <a:pt x="56" y="700"/>
                    </a:lnTo>
                    <a:lnTo>
                      <a:pt x="48" y="744"/>
                    </a:lnTo>
                    <a:lnTo>
                      <a:pt x="48" y="744"/>
                    </a:lnTo>
                    <a:lnTo>
                      <a:pt x="46" y="752"/>
                    </a:lnTo>
                    <a:lnTo>
                      <a:pt x="46" y="752"/>
                    </a:lnTo>
                    <a:lnTo>
                      <a:pt x="48" y="752"/>
                    </a:lnTo>
                    <a:lnTo>
                      <a:pt x="48" y="752"/>
                    </a:lnTo>
                    <a:lnTo>
                      <a:pt x="56" y="752"/>
                    </a:lnTo>
                    <a:lnTo>
                      <a:pt x="56" y="752"/>
                    </a:lnTo>
                    <a:lnTo>
                      <a:pt x="66" y="750"/>
                    </a:lnTo>
                    <a:lnTo>
                      <a:pt x="72" y="748"/>
                    </a:lnTo>
                    <a:lnTo>
                      <a:pt x="74" y="744"/>
                    </a:lnTo>
                    <a:lnTo>
                      <a:pt x="74" y="744"/>
                    </a:lnTo>
                    <a:lnTo>
                      <a:pt x="78" y="738"/>
                    </a:lnTo>
                    <a:lnTo>
                      <a:pt x="78" y="732"/>
                    </a:lnTo>
                    <a:lnTo>
                      <a:pt x="78" y="732"/>
                    </a:lnTo>
                    <a:lnTo>
                      <a:pt x="84" y="714"/>
                    </a:lnTo>
                    <a:lnTo>
                      <a:pt x="84" y="714"/>
                    </a:lnTo>
                    <a:lnTo>
                      <a:pt x="94" y="664"/>
                    </a:lnTo>
                    <a:lnTo>
                      <a:pt x="104" y="614"/>
                    </a:lnTo>
                    <a:lnTo>
                      <a:pt x="112" y="564"/>
                    </a:lnTo>
                    <a:lnTo>
                      <a:pt x="120" y="514"/>
                    </a:lnTo>
                    <a:lnTo>
                      <a:pt x="120" y="514"/>
                    </a:lnTo>
                    <a:lnTo>
                      <a:pt x="126" y="450"/>
                    </a:lnTo>
                    <a:lnTo>
                      <a:pt x="128" y="388"/>
                    </a:lnTo>
                    <a:lnTo>
                      <a:pt x="128" y="388"/>
                    </a:lnTo>
                    <a:lnTo>
                      <a:pt x="126" y="346"/>
                    </a:lnTo>
                    <a:lnTo>
                      <a:pt x="126" y="346"/>
                    </a:lnTo>
                    <a:lnTo>
                      <a:pt x="122" y="302"/>
                    </a:lnTo>
                    <a:lnTo>
                      <a:pt x="116" y="262"/>
                    </a:lnTo>
                    <a:lnTo>
                      <a:pt x="110" y="224"/>
                    </a:lnTo>
                    <a:lnTo>
                      <a:pt x="100" y="188"/>
                    </a:lnTo>
                    <a:lnTo>
                      <a:pt x="90" y="154"/>
                    </a:lnTo>
                    <a:lnTo>
                      <a:pt x="76" y="118"/>
                    </a:lnTo>
                    <a:lnTo>
                      <a:pt x="42" y="40"/>
                    </a:lnTo>
                    <a:lnTo>
                      <a:pt x="42" y="40"/>
                    </a:lnTo>
                    <a:lnTo>
                      <a:pt x="36" y="30"/>
                    </a:lnTo>
                    <a:lnTo>
                      <a:pt x="30" y="22"/>
                    </a:lnTo>
                    <a:lnTo>
                      <a:pt x="24" y="14"/>
                    </a:lnTo>
                    <a:lnTo>
                      <a:pt x="16" y="8"/>
                    </a:lnTo>
                    <a:lnTo>
                      <a:pt x="16" y="8"/>
                    </a:lnTo>
                    <a:lnTo>
                      <a:pt x="16" y="8"/>
                    </a:lnTo>
                    <a:lnTo>
                      <a:pt x="0" y="0"/>
                    </a:lnTo>
                    <a:close/>
                  </a:path>
                </a:pathLst>
              </a:custGeom>
              <a:solidFill>
                <a:srgbClr val="ACACA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2" name="Google Shape;1592;g2dcae107fb3_0_966"/>
              <p:cNvSpPr/>
              <p:nvPr/>
            </p:nvSpPr>
            <p:spPr>
              <a:xfrm>
                <a:off x="7289801" y="2492375"/>
                <a:ext cx="203200" cy="1193800"/>
              </a:xfrm>
              <a:custGeom>
                <a:rect b="b" l="l" r="r" t="t"/>
                <a:pathLst>
                  <a:path extrusionOk="0" h="752" w="128">
                    <a:moveTo>
                      <a:pt x="0" y="0"/>
                    </a:moveTo>
                    <a:lnTo>
                      <a:pt x="0" y="0"/>
                    </a:lnTo>
                    <a:lnTo>
                      <a:pt x="8" y="34"/>
                    </a:lnTo>
                    <a:lnTo>
                      <a:pt x="8" y="34"/>
                    </a:lnTo>
                    <a:lnTo>
                      <a:pt x="22" y="64"/>
                    </a:lnTo>
                    <a:lnTo>
                      <a:pt x="32" y="98"/>
                    </a:lnTo>
                    <a:lnTo>
                      <a:pt x="50" y="162"/>
                    </a:lnTo>
                    <a:lnTo>
                      <a:pt x="50" y="162"/>
                    </a:lnTo>
                    <a:lnTo>
                      <a:pt x="64" y="208"/>
                    </a:lnTo>
                    <a:lnTo>
                      <a:pt x="74" y="246"/>
                    </a:lnTo>
                    <a:lnTo>
                      <a:pt x="80" y="282"/>
                    </a:lnTo>
                    <a:lnTo>
                      <a:pt x="82" y="330"/>
                    </a:lnTo>
                    <a:lnTo>
                      <a:pt x="82" y="330"/>
                    </a:lnTo>
                    <a:lnTo>
                      <a:pt x="84" y="390"/>
                    </a:lnTo>
                    <a:lnTo>
                      <a:pt x="82" y="450"/>
                    </a:lnTo>
                    <a:lnTo>
                      <a:pt x="78" y="510"/>
                    </a:lnTo>
                    <a:lnTo>
                      <a:pt x="72" y="568"/>
                    </a:lnTo>
                    <a:lnTo>
                      <a:pt x="72" y="568"/>
                    </a:lnTo>
                    <a:lnTo>
                      <a:pt x="64" y="656"/>
                    </a:lnTo>
                    <a:lnTo>
                      <a:pt x="56" y="700"/>
                    </a:lnTo>
                    <a:lnTo>
                      <a:pt x="48" y="744"/>
                    </a:lnTo>
                    <a:lnTo>
                      <a:pt x="48" y="744"/>
                    </a:lnTo>
                    <a:lnTo>
                      <a:pt x="46" y="752"/>
                    </a:lnTo>
                    <a:lnTo>
                      <a:pt x="46" y="752"/>
                    </a:lnTo>
                    <a:lnTo>
                      <a:pt x="48" y="752"/>
                    </a:lnTo>
                    <a:lnTo>
                      <a:pt x="48" y="752"/>
                    </a:lnTo>
                    <a:lnTo>
                      <a:pt x="56" y="752"/>
                    </a:lnTo>
                    <a:lnTo>
                      <a:pt x="56" y="752"/>
                    </a:lnTo>
                    <a:lnTo>
                      <a:pt x="66" y="750"/>
                    </a:lnTo>
                    <a:lnTo>
                      <a:pt x="72" y="748"/>
                    </a:lnTo>
                    <a:lnTo>
                      <a:pt x="74" y="744"/>
                    </a:lnTo>
                    <a:lnTo>
                      <a:pt x="74" y="744"/>
                    </a:lnTo>
                    <a:lnTo>
                      <a:pt x="78" y="738"/>
                    </a:lnTo>
                    <a:lnTo>
                      <a:pt x="78" y="732"/>
                    </a:lnTo>
                    <a:lnTo>
                      <a:pt x="78" y="732"/>
                    </a:lnTo>
                    <a:lnTo>
                      <a:pt x="84" y="714"/>
                    </a:lnTo>
                    <a:lnTo>
                      <a:pt x="84" y="714"/>
                    </a:lnTo>
                    <a:lnTo>
                      <a:pt x="94" y="664"/>
                    </a:lnTo>
                    <a:lnTo>
                      <a:pt x="104" y="614"/>
                    </a:lnTo>
                    <a:lnTo>
                      <a:pt x="112" y="564"/>
                    </a:lnTo>
                    <a:lnTo>
                      <a:pt x="120" y="514"/>
                    </a:lnTo>
                    <a:lnTo>
                      <a:pt x="120" y="514"/>
                    </a:lnTo>
                    <a:lnTo>
                      <a:pt x="126" y="450"/>
                    </a:lnTo>
                    <a:lnTo>
                      <a:pt x="128" y="388"/>
                    </a:lnTo>
                    <a:lnTo>
                      <a:pt x="128" y="388"/>
                    </a:lnTo>
                    <a:lnTo>
                      <a:pt x="126" y="346"/>
                    </a:lnTo>
                    <a:lnTo>
                      <a:pt x="126" y="346"/>
                    </a:lnTo>
                    <a:lnTo>
                      <a:pt x="122" y="302"/>
                    </a:lnTo>
                    <a:lnTo>
                      <a:pt x="116" y="262"/>
                    </a:lnTo>
                    <a:lnTo>
                      <a:pt x="110" y="224"/>
                    </a:lnTo>
                    <a:lnTo>
                      <a:pt x="100" y="188"/>
                    </a:lnTo>
                    <a:lnTo>
                      <a:pt x="90" y="154"/>
                    </a:lnTo>
                    <a:lnTo>
                      <a:pt x="76" y="118"/>
                    </a:lnTo>
                    <a:lnTo>
                      <a:pt x="42" y="40"/>
                    </a:lnTo>
                    <a:lnTo>
                      <a:pt x="42" y="40"/>
                    </a:lnTo>
                    <a:lnTo>
                      <a:pt x="36" y="30"/>
                    </a:lnTo>
                    <a:lnTo>
                      <a:pt x="30" y="22"/>
                    </a:lnTo>
                    <a:lnTo>
                      <a:pt x="24" y="14"/>
                    </a:lnTo>
                    <a:lnTo>
                      <a:pt x="16" y="8"/>
                    </a:lnTo>
                    <a:lnTo>
                      <a:pt x="16" y="8"/>
                    </a:lnTo>
                    <a:lnTo>
                      <a:pt x="16" y="8"/>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3" name="Google Shape;1593;g2dcae107fb3_0_966"/>
              <p:cNvSpPr/>
              <p:nvPr/>
            </p:nvSpPr>
            <p:spPr>
              <a:xfrm>
                <a:off x="5997576" y="3057525"/>
                <a:ext cx="139700" cy="193675"/>
              </a:xfrm>
              <a:custGeom>
                <a:rect b="b" l="l" r="r" t="t"/>
                <a:pathLst>
                  <a:path extrusionOk="0" h="122" w="88">
                    <a:moveTo>
                      <a:pt x="30" y="2"/>
                    </a:moveTo>
                    <a:lnTo>
                      <a:pt x="30" y="2"/>
                    </a:lnTo>
                    <a:lnTo>
                      <a:pt x="24" y="4"/>
                    </a:lnTo>
                    <a:lnTo>
                      <a:pt x="18" y="8"/>
                    </a:lnTo>
                    <a:lnTo>
                      <a:pt x="12" y="14"/>
                    </a:lnTo>
                    <a:lnTo>
                      <a:pt x="10" y="22"/>
                    </a:lnTo>
                    <a:lnTo>
                      <a:pt x="4" y="42"/>
                    </a:lnTo>
                    <a:lnTo>
                      <a:pt x="2" y="64"/>
                    </a:lnTo>
                    <a:lnTo>
                      <a:pt x="0" y="86"/>
                    </a:lnTo>
                    <a:lnTo>
                      <a:pt x="0" y="104"/>
                    </a:lnTo>
                    <a:lnTo>
                      <a:pt x="2" y="122"/>
                    </a:lnTo>
                    <a:lnTo>
                      <a:pt x="2" y="122"/>
                    </a:lnTo>
                    <a:lnTo>
                      <a:pt x="28" y="104"/>
                    </a:lnTo>
                    <a:lnTo>
                      <a:pt x="54" y="86"/>
                    </a:lnTo>
                    <a:lnTo>
                      <a:pt x="78" y="68"/>
                    </a:lnTo>
                    <a:lnTo>
                      <a:pt x="78" y="68"/>
                    </a:lnTo>
                    <a:lnTo>
                      <a:pt x="86" y="60"/>
                    </a:lnTo>
                    <a:lnTo>
                      <a:pt x="86" y="60"/>
                    </a:lnTo>
                    <a:lnTo>
                      <a:pt x="86" y="48"/>
                    </a:lnTo>
                    <a:lnTo>
                      <a:pt x="88" y="38"/>
                    </a:lnTo>
                    <a:lnTo>
                      <a:pt x="86" y="26"/>
                    </a:lnTo>
                    <a:lnTo>
                      <a:pt x="80" y="14"/>
                    </a:lnTo>
                    <a:lnTo>
                      <a:pt x="76" y="10"/>
                    </a:lnTo>
                    <a:lnTo>
                      <a:pt x="70" y="6"/>
                    </a:lnTo>
                    <a:lnTo>
                      <a:pt x="62" y="2"/>
                    </a:lnTo>
                    <a:lnTo>
                      <a:pt x="54" y="0"/>
                    </a:lnTo>
                    <a:lnTo>
                      <a:pt x="42" y="0"/>
                    </a:lnTo>
                    <a:lnTo>
                      <a:pt x="30" y="2"/>
                    </a:lnTo>
                    <a:lnTo>
                      <a:pt x="30" y="2"/>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4" name="Google Shape;1594;g2dcae107fb3_0_966"/>
              <p:cNvSpPr/>
              <p:nvPr/>
            </p:nvSpPr>
            <p:spPr>
              <a:xfrm>
                <a:off x="5248276" y="2987675"/>
                <a:ext cx="6350" cy="3175"/>
              </a:xfrm>
              <a:custGeom>
                <a:rect b="b" l="l" r="r" t="t"/>
                <a:pathLst>
                  <a:path extrusionOk="0" h="2" w="4">
                    <a:moveTo>
                      <a:pt x="0" y="0"/>
                    </a:moveTo>
                    <a:lnTo>
                      <a:pt x="0" y="0"/>
                    </a:lnTo>
                    <a:lnTo>
                      <a:pt x="2" y="0"/>
                    </a:lnTo>
                    <a:lnTo>
                      <a:pt x="4" y="2"/>
                    </a:lnTo>
                    <a:lnTo>
                      <a:pt x="4" y="2"/>
                    </a:lnTo>
                    <a:lnTo>
                      <a:pt x="0" y="0"/>
                    </a:lnTo>
                    <a:lnTo>
                      <a:pt x="0" y="0"/>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5" name="Google Shape;1595;g2dcae107fb3_0_966"/>
              <p:cNvSpPr/>
              <p:nvPr/>
            </p:nvSpPr>
            <p:spPr>
              <a:xfrm>
                <a:off x="5768976" y="3067050"/>
                <a:ext cx="336550" cy="209550"/>
              </a:xfrm>
              <a:custGeom>
                <a:rect b="b" l="l" r="r" t="t"/>
                <a:pathLst>
                  <a:path extrusionOk="0" h="132" w="212">
                    <a:moveTo>
                      <a:pt x="204" y="66"/>
                    </a:moveTo>
                    <a:lnTo>
                      <a:pt x="204" y="66"/>
                    </a:lnTo>
                    <a:lnTo>
                      <a:pt x="162" y="52"/>
                    </a:lnTo>
                    <a:lnTo>
                      <a:pt x="132" y="40"/>
                    </a:lnTo>
                    <a:lnTo>
                      <a:pt x="120" y="34"/>
                    </a:lnTo>
                    <a:lnTo>
                      <a:pt x="116" y="30"/>
                    </a:lnTo>
                    <a:lnTo>
                      <a:pt x="116" y="30"/>
                    </a:lnTo>
                    <a:lnTo>
                      <a:pt x="114" y="28"/>
                    </a:lnTo>
                    <a:lnTo>
                      <a:pt x="116" y="24"/>
                    </a:lnTo>
                    <a:lnTo>
                      <a:pt x="122" y="16"/>
                    </a:lnTo>
                    <a:lnTo>
                      <a:pt x="132" y="8"/>
                    </a:lnTo>
                    <a:lnTo>
                      <a:pt x="132" y="8"/>
                    </a:lnTo>
                    <a:lnTo>
                      <a:pt x="116" y="4"/>
                    </a:lnTo>
                    <a:lnTo>
                      <a:pt x="102" y="2"/>
                    </a:lnTo>
                    <a:lnTo>
                      <a:pt x="92" y="0"/>
                    </a:lnTo>
                    <a:lnTo>
                      <a:pt x="92" y="0"/>
                    </a:lnTo>
                    <a:lnTo>
                      <a:pt x="80" y="2"/>
                    </a:lnTo>
                    <a:lnTo>
                      <a:pt x="68" y="4"/>
                    </a:lnTo>
                    <a:lnTo>
                      <a:pt x="38" y="14"/>
                    </a:lnTo>
                    <a:lnTo>
                      <a:pt x="2" y="26"/>
                    </a:lnTo>
                    <a:lnTo>
                      <a:pt x="2" y="26"/>
                    </a:lnTo>
                    <a:lnTo>
                      <a:pt x="0" y="54"/>
                    </a:lnTo>
                    <a:lnTo>
                      <a:pt x="0" y="76"/>
                    </a:lnTo>
                    <a:lnTo>
                      <a:pt x="2" y="90"/>
                    </a:lnTo>
                    <a:lnTo>
                      <a:pt x="2" y="90"/>
                    </a:lnTo>
                    <a:lnTo>
                      <a:pt x="4" y="92"/>
                    </a:lnTo>
                    <a:lnTo>
                      <a:pt x="10" y="94"/>
                    </a:lnTo>
                    <a:lnTo>
                      <a:pt x="26" y="102"/>
                    </a:lnTo>
                    <a:lnTo>
                      <a:pt x="72" y="116"/>
                    </a:lnTo>
                    <a:lnTo>
                      <a:pt x="120" y="128"/>
                    </a:lnTo>
                    <a:lnTo>
                      <a:pt x="148" y="132"/>
                    </a:lnTo>
                    <a:lnTo>
                      <a:pt x="148" y="132"/>
                    </a:lnTo>
                    <a:lnTo>
                      <a:pt x="160" y="128"/>
                    </a:lnTo>
                    <a:lnTo>
                      <a:pt x="178" y="118"/>
                    </a:lnTo>
                    <a:lnTo>
                      <a:pt x="196" y="104"/>
                    </a:lnTo>
                    <a:lnTo>
                      <a:pt x="204" y="96"/>
                    </a:lnTo>
                    <a:lnTo>
                      <a:pt x="210" y="88"/>
                    </a:lnTo>
                    <a:lnTo>
                      <a:pt x="210" y="88"/>
                    </a:lnTo>
                    <a:lnTo>
                      <a:pt x="212" y="82"/>
                    </a:lnTo>
                    <a:lnTo>
                      <a:pt x="212" y="78"/>
                    </a:lnTo>
                    <a:lnTo>
                      <a:pt x="212" y="74"/>
                    </a:lnTo>
                    <a:lnTo>
                      <a:pt x="210" y="70"/>
                    </a:lnTo>
                    <a:lnTo>
                      <a:pt x="206" y="68"/>
                    </a:lnTo>
                    <a:lnTo>
                      <a:pt x="204" y="66"/>
                    </a:lnTo>
                    <a:lnTo>
                      <a:pt x="204" y="66"/>
                    </a:lnTo>
                    <a:close/>
                  </a:path>
                </a:pathLst>
              </a:custGeom>
              <a:solidFill>
                <a:srgbClr val="9A6C4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6" name="Google Shape;1596;g2dcae107fb3_0_966"/>
              <p:cNvSpPr/>
              <p:nvPr/>
            </p:nvSpPr>
            <p:spPr>
              <a:xfrm>
                <a:off x="5870576" y="3060700"/>
                <a:ext cx="241300" cy="98425"/>
              </a:xfrm>
              <a:custGeom>
                <a:rect b="b" l="l" r="r" t="t"/>
                <a:pathLst>
                  <a:path extrusionOk="0" h="62" w="152">
                    <a:moveTo>
                      <a:pt x="144" y="10"/>
                    </a:moveTo>
                    <a:lnTo>
                      <a:pt x="144" y="10"/>
                    </a:lnTo>
                    <a:lnTo>
                      <a:pt x="130" y="4"/>
                    </a:lnTo>
                    <a:lnTo>
                      <a:pt x="114" y="0"/>
                    </a:lnTo>
                    <a:lnTo>
                      <a:pt x="98" y="0"/>
                    </a:lnTo>
                    <a:lnTo>
                      <a:pt x="76" y="2"/>
                    </a:lnTo>
                    <a:lnTo>
                      <a:pt x="0" y="40"/>
                    </a:lnTo>
                    <a:lnTo>
                      <a:pt x="0" y="40"/>
                    </a:lnTo>
                    <a:lnTo>
                      <a:pt x="2" y="42"/>
                    </a:lnTo>
                    <a:lnTo>
                      <a:pt x="8" y="48"/>
                    </a:lnTo>
                    <a:lnTo>
                      <a:pt x="14" y="52"/>
                    </a:lnTo>
                    <a:lnTo>
                      <a:pt x="20" y="54"/>
                    </a:lnTo>
                    <a:lnTo>
                      <a:pt x="28" y="54"/>
                    </a:lnTo>
                    <a:lnTo>
                      <a:pt x="36" y="52"/>
                    </a:lnTo>
                    <a:lnTo>
                      <a:pt x="36" y="52"/>
                    </a:lnTo>
                    <a:lnTo>
                      <a:pt x="62" y="44"/>
                    </a:lnTo>
                    <a:lnTo>
                      <a:pt x="68" y="44"/>
                    </a:lnTo>
                    <a:lnTo>
                      <a:pt x="74" y="46"/>
                    </a:lnTo>
                    <a:lnTo>
                      <a:pt x="74" y="46"/>
                    </a:lnTo>
                    <a:lnTo>
                      <a:pt x="84" y="52"/>
                    </a:lnTo>
                    <a:lnTo>
                      <a:pt x="94" y="56"/>
                    </a:lnTo>
                    <a:lnTo>
                      <a:pt x="114" y="60"/>
                    </a:lnTo>
                    <a:lnTo>
                      <a:pt x="128" y="62"/>
                    </a:lnTo>
                    <a:lnTo>
                      <a:pt x="134" y="60"/>
                    </a:lnTo>
                    <a:lnTo>
                      <a:pt x="134" y="60"/>
                    </a:lnTo>
                    <a:lnTo>
                      <a:pt x="138" y="54"/>
                    </a:lnTo>
                    <a:lnTo>
                      <a:pt x="146" y="38"/>
                    </a:lnTo>
                    <a:lnTo>
                      <a:pt x="150" y="30"/>
                    </a:lnTo>
                    <a:lnTo>
                      <a:pt x="152" y="22"/>
                    </a:lnTo>
                    <a:lnTo>
                      <a:pt x="150" y="14"/>
                    </a:lnTo>
                    <a:lnTo>
                      <a:pt x="148" y="12"/>
                    </a:lnTo>
                    <a:lnTo>
                      <a:pt x="144" y="10"/>
                    </a:lnTo>
                    <a:lnTo>
                      <a:pt x="144" y="10"/>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7" name="Google Shape;1597;g2dcae107fb3_0_966"/>
              <p:cNvSpPr/>
              <p:nvPr/>
            </p:nvSpPr>
            <p:spPr>
              <a:xfrm>
                <a:off x="5832476" y="3209925"/>
                <a:ext cx="38100" cy="44450"/>
              </a:xfrm>
              <a:custGeom>
                <a:rect b="b" l="l" r="r" t="t"/>
                <a:pathLst>
                  <a:path extrusionOk="0" h="28" w="24">
                    <a:moveTo>
                      <a:pt x="20" y="2"/>
                    </a:moveTo>
                    <a:lnTo>
                      <a:pt x="18" y="2"/>
                    </a:lnTo>
                    <a:lnTo>
                      <a:pt x="18" y="2"/>
                    </a:lnTo>
                    <a:lnTo>
                      <a:pt x="14" y="0"/>
                    </a:lnTo>
                    <a:lnTo>
                      <a:pt x="12" y="0"/>
                    </a:lnTo>
                    <a:lnTo>
                      <a:pt x="8" y="2"/>
                    </a:lnTo>
                    <a:lnTo>
                      <a:pt x="4" y="6"/>
                    </a:lnTo>
                    <a:lnTo>
                      <a:pt x="0" y="12"/>
                    </a:lnTo>
                    <a:lnTo>
                      <a:pt x="0" y="12"/>
                    </a:lnTo>
                    <a:lnTo>
                      <a:pt x="0" y="16"/>
                    </a:lnTo>
                    <a:lnTo>
                      <a:pt x="0" y="20"/>
                    </a:lnTo>
                    <a:lnTo>
                      <a:pt x="2" y="24"/>
                    </a:lnTo>
                    <a:lnTo>
                      <a:pt x="4" y="26"/>
                    </a:lnTo>
                    <a:lnTo>
                      <a:pt x="6" y="26"/>
                    </a:lnTo>
                    <a:lnTo>
                      <a:pt x="6" y="26"/>
                    </a:lnTo>
                    <a:lnTo>
                      <a:pt x="10" y="28"/>
                    </a:lnTo>
                    <a:lnTo>
                      <a:pt x="14" y="28"/>
                    </a:lnTo>
                    <a:lnTo>
                      <a:pt x="16" y="26"/>
                    </a:lnTo>
                    <a:lnTo>
                      <a:pt x="20" y="24"/>
                    </a:lnTo>
                    <a:lnTo>
                      <a:pt x="24" y="16"/>
                    </a:lnTo>
                    <a:lnTo>
                      <a:pt x="24" y="16"/>
                    </a:lnTo>
                    <a:lnTo>
                      <a:pt x="24" y="12"/>
                    </a:lnTo>
                    <a:lnTo>
                      <a:pt x="24" y="8"/>
                    </a:lnTo>
                    <a:lnTo>
                      <a:pt x="22" y="4"/>
                    </a:lnTo>
                    <a:lnTo>
                      <a:pt x="20" y="2"/>
                    </a:lnTo>
                    <a:lnTo>
                      <a:pt x="20" y="2"/>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8" name="Google Shape;1598;g2dcae107fb3_0_966"/>
              <p:cNvSpPr/>
              <p:nvPr/>
            </p:nvSpPr>
            <p:spPr>
              <a:xfrm>
                <a:off x="5927726" y="3248025"/>
                <a:ext cx="41275" cy="44450"/>
              </a:xfrm>
              <a:custGeom>
                <a:rect b="b" l="l" r="r" t="t"/>
                <a:pathLst>
                  <a:path extrusionOk="0" h="28" w="26">
                    <a:moveTo>
                      <a:pt x="20" y="2"/>
                    </a:moveTo>
                    <a:lnTo>
                      <a:pt x="20" y="2"/>
                    </a:lnTo>
                    <a:lnTo>
                      <a:pt x="20" y="2"/>
                    </a:lnTo>
                    <a:lnTo>
                      <a:pt x="16" y="0"/>
                    </a:lnTo>
                    <a:lnTo>
                      <a:pt x="12" y="2"/>
                    </a:lnTo>
                    <a:lnTo>
                      <a:pt x="8" y="2"/>
                    </a:lnTo>
                    <a:lnTo>
                      <a:pt x="6" y="6"/>
                    </a:lnTo>
                    <a:lnTo>
                      <a:pt x="2" y="12"/>
                    </a:lnTo>
                    <a:lnTo>
                      <a:pt x="2" y="12"/>
                    </a:lnTo>
                    <a:lnTo>
                      <a:pt x="0" y="16"/>
                    </a:lnTo>
                    <a:lnTo>
                      <a:pt x="0" y="20"/>
                    </a:lnTo>
                    <a:lnTo>
                      <a:pt x="2" y="24"/>
                    </a:lnTo>
                    <a:lnTo>
                      <a:pt x="6" y="26"/>
                    </a:lnTo>
                    <a:lnTo>
                      <a:pt x="6" y="28"/>
                    </a:lnTo>
                    <a:lnTo>
                      <a:pt x="6" y="28"/>
                    </a:lnTo>
                    <a:lnTo>
                      <a:pt x="10" y="28"/>
                    </a:lnTo>
                    <a:lnTo>
                      <a:pt x="14" y="28"/>
                    </a:lnTo>
                    <a:lnTo>
                      <a:pt x="18" y="26"/>
                    </a:lnTo>
                    <a:lnTo>
                      <a:pt x="20" y="24"/>
                    </a:lnTo>
                    <a:lnTo>
                      <a:pt x="24" y="16"/>
                    </a:lnTo>
                    <a:lnTo>
                      <a:pt x="24" y="16"/>
                    </a:lnTo>
                    <a:lnTo>
                      <a:pt x="26" y="12"/>
                    </a:lnTo>
                    <a:lnTo>
                      <a:pt x="26" y="8"/>
                    </a:lnTo>
                    <a:lnTo>
                      <a:pt x="24" y="6"/>
                    </a:lnTo>
                    <a:lnTo>
                      <a:pt x="20" y="2"/>
                    </a:lnTo>
                    <a:lnTo>
                      <a:pt x="20" y="2"/>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599" name="Google Shape;1599;g2dcae107fb3_0_966"/>
              <p:cNvSpPr/>
              <p:nvPr/>
            </p:nvSpPr>
            <p:spPr>
              <a:xfrm>
                <a:off x="5861051" y="3222625"/>
                <a:ext cx="44450" cy="50800"/>
              </a:xfrm>
              <a:custGeom>
                <a:rect b="b" l="l" r="r" t="t"/>
                <a:pathLst>
                  <a:path extrusionOk="0" h="32" w="28">
                    <a:moveTo>
                      <a:pt x="22" y="2"/>
                    </a:moveTo>
                    <a:lnTo>
                      <a:pt x="22" y="2"/>
                    </a:lnTo>
                    <a:lnTo>
                      <a:pt x="18" y="0"/>
                    </a:lnTo>
                    <a:lnTo>
                      <a:pt x="14" y="0"/>
                    </a:lnTo>
                    <a:lnTo>
                      <a:pt x="10" y="2"/>
                    </a:lnTo>
                    <a:lnTo>
                      <a:pt x="8" y="6"/>
                    </a:lnTo>
                    <a:lnTo>
                      <a:pt x="2" y="16"/>
                    </a:lnTo>
                    <a:lnTo>
                      <a:pt x="2" y="16"/>
                    </a:lnTo>
                    <a:lnTo>
                      <a:pt x="0" y="20"/>
                    </a:lnTo>
                    <a:lnTo>
                      <a:pt x="0" y="24"/>
                    </a:lnTo>
                    <a:lnTo>
                      <a:pt x="2" y="28"/>
                    </a:lnTo>
                    <a:lnTo>
                      <a:pt x="6" y="30"/>
                    </a:lnTo>
                    <a:lnTo>
                      <a:pt x="6" y="30"/>
                    </a:lnTo>
                    <a:lnTo>
                      <a:pt x="10" y="32"/>
                    </a:lnTo>
                    <a:lnTo>
                      <a:pt x="14" y="32"/>
                    </a:lnTo>
                    <a:lnTo>
                      <a:pt x="18" y="30"/>
                    </a:lnTo>
                    <a:lnTo>
                      <a:pt x="20" y="26"/>
                    </a:lnTo>
                    <a:lnTo>
                      <a:pt x="26" y="16"/>
                    </a:lnTo>
                    <a:lnTo>
                      <a:pt x="26" y="16"/>
                    </a:lnTo>
                    <a:lnTo>
                      <a:pt x="28" y="12"/>
                    </a:lnTo>
                    <a:lnTo>
                      <a:pt x="28" y="8"/>
                    </a:lnTo>
                    <a:lnTo>
                      <a:pt x="26" y="4"/>
                    </a:lnTo>
                    <a:lnTo>
                      <a:pt x="22" y="2"/>
                    </a:lnTo>
                    <a:lnTo>
                      <a:pt x="22" y="2"/>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00" name="Google Shape;1600;g2dcae107fb3_0_966"/>
              <p:cNvSpPr/>
              <p:nvPr/>
            </p:nvSpPr>
            <p:spPr>
              <a:xfrm>
                <a:off x="5895976" y="3235325"/>
                <a:ext cx="41275" cy="50800"/>
              </a:xfrm>
              <a:custGeom>
                <a:rect b="b" l="l" r="r" t="t"/>
                <a:pathLst>
                  <a:path extrusionOk="0" h="32" w="26">
                    <a:moveTo>
                      <a:pt x="22" y="0"/>
                    </a:moveTo>
                    <a:lnTo>
                      <a:pt x="22" y="0"/>
                    </a:lnTo>
                    <a:lnTo>
                      <a:pt x="18" y="0"/>
                    </a:lnTo>
                    <a:lnTo>
                      <a:pt x="14" y="0"/>
                    </a:lnTo>
                    <a:lnTo>
                      <a:pt x="10" y="2"/>
                    </a:lnTo>
                    <a:lnTo>
                      <a:pt x="6" y="4"/>
                    </a:lnTo>
                    <a:lnTo>
                      <a:pt x="0" y="16"/>
                    </a:lnTo>
                    <a:lnTo>
                      <a:pt x="0" y="16"/>
                    </a:lnTo>
                    <a:lnTo>
                      <a:pt x="0" y="20"/>
                    </a:lnTo>
                    <a:lnTo>
                      <a:pt x="0" y="24"/>
                    </a:lnTo>
                    <a:lnTo>
                      <a:pt x="2" y="28"/>
                    </a:lnTo>
                    <a:lnTo>
                      <a:pt x="4" y="30"/>
                    </a:lnTo>
                    <a:lnTo>
                      <a:pt x="4" y="30"/>
                    </a:lnTo>
                    <a:lnTo>
                      <a:pt x="8" y="32"/>
                    </a:lnTo>
                    <a:lnTo>
                      <a:pt x="12" y="32"/>
                    </a:lnTo>
                    <a:lnTo>
                      <a:pt x="16" y="30"/>
                    </a:lnTo>
                    <a:lnTo>
                      <a:pt x="20" y="26"/>
                    </a:lnTo>
                    <a:lnTo>
                      <a:pt x="26" y="16"/>
                    </a:lnTo>
                    <a:lnTo>
                      <a:pt x="26" y="16"/>
                    </a:lnTo>
                    <a:lnTo>
                      <a:pt x="26" y="12"/>
                    </a:lnTo>
                    <a:lnTo>
                      <a:pt x="26" y="8"/>
                    </a:lnTo>
                    <a:lnTo>
                      <a:pt x="24" y="4"/>
                    </a:lnTo>
                    <a:lnTo>
                      <a:pt x="22" y="0"/>
                    </a:lnTo>
                    <a:lnTo>
                      <a:pt x="22" y="0"/>
                    </a:lnTo>
                    <a:close/>
                  </a:path>
                </a:pathLst>
              </a:custGeom>
              <a:solidFill>
                <a:srgbClr val="F9BFA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01" name="Google Shape;1601;g2dcae107fb3_0_966"/>
              <p:cNvSpPr/>
              <p:nvPr/>
            </p:nvSpPr>
            <p:spPr>
              <a:xfrm>
                <a:off x="6781801" y="2374900"/>
                <a:ext cx="130175" cy="187325"/>
              </a:xfrm>
              <a:custGeom>
                <a:rect b="b" l="l" r="r" t="t"/>
                <a:pathLst>
                  <a:path extrusionOk="0" h="118" w="82">
                    <a:moveTo>
                      <a:pt x="40" y="0"/>
                    </a:moveTo>
                    <a:lnTo>
                      <a:pt x="0" y="30"/>
                    </a:lnTo>
                    <a:lnTo>
                      <a:pt x="0" y="30"/>
                    </a:lnTo>
                    <a:lnTo>
                      <a:pt x="2" y="40"/>
                    </a:lnTo>
                    <a:lnTo>
                      <a:pt x="6" y="64"/>
                    </a:lnTo>
                    <a:lnTo>
                      <a:pt x="12" y="90"/>
                    </a:lnTo>
                    <a:lnTo>
                      <a:pt x="16" y="100"/>
                    </a:lnTo>
                    <a:lnTo>
                      <a:pt x="22" y="108"/>
                    </a:lnTo>
                    <a:lnTo>
                      <a:pt x="22" y="108"/>
                    </a:lnTo>
                    <a:lnTo>
                      <a:pt x="28" y="112"/>
                    </a:lnTo>
                    <a:lnTo>
                      <a:pt x="34" y="116"/>
                    </a:lnTo>
                    <a:lnTo>
                      <a:pt x="46" y="118"/>
                    </a:lnTo>
                    <a:lnTo>
                      <a:pt x="56" y="116"/>
                    </a:lnTo>
                    <a:lnTo>
                      <a:pt x="64" y="112"/>
                    </a:lnTo>
                    <a:lnTo>
                      <a:pt x="72" y="108"/>
                    </a:lnTo>
                    <a:lnTo>
                      <a:pt x="76" y="102"/>
                    </a:lnTo>
                    <a:lnTo>
                      <a:pt x="82" y="96"/>
                    </a:lnTo>
                    <a:lnTo>
                      <a:pt x="82" y="96"/>
                    </a:lnTo>
                    <a:lnTo>
                      <a:pt x="74" y="92"/>
                    </a:lnTo>
                    <a:lnTo>
                      <a:pt x="66" y="86"/>
                    </a:lnTo>
                    <a:lnTo>
                      <a:pt x="58" y="76"/>
                    </a:lnTo>
                    <a:lnTo>
                      <a:pt x="50" y="64"/>
                    </a:lnTo>
                    <a:lnTo>
                      <a:pt x="44" y="48"/>
                    </a:lnTo>
                    <a:lnTo>
                      <a:pt x="40" y="26"/>
                    </a:lnTo>
                    <a:lnTo>
                      <a:pt x="40" y="0"/>
                    </a:lnTo>
                    <a:lnTo>
                      <a:pt x="40" y="0"/>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02" name="Google Shape;1602;g2dcae107fb3_0_966"/>
              <p:cNvSpPr/>
              <p:nvPr/>
            </p:nvSpPr>
            <p:spPr>
              <a:xfrm>
                <a:off x="6918326" y="2349500"/>
                <a:ext cx="171450" cy="215900"/>
              </a:xfrm>
              <a:custGeom>
                <a:rect b="b" l="l" r="r" t="t"/>
                <a:pathLst>
                  <a:path extrusionOk="0" h="136" w="108">
                    <a:moveTo>
                      <a:pt x="0" y="114"/>
                    </a:moveTo>
                    <a:lnTo>
                      <a:pt x="0" y="114"/>
                    </a:lnTo>
                    <a:lnTo>
                      <a:pt x="4" y="120"/>
                    </a:lnTo>
                    <a:lnTo>
                      <a:pt x="10" y="126"/>
                    </a:lnTo>
                    <a:lnTo>
                      <a:pt x="16" y="132"/>
                    </a:lnTo>
                    <a:lnTo>
                      <a:pt x="26" y="136"/>
                    </a:lnTo>
                    <a:lnTo>
                      <a:pt x="38" y="136"/>
                    </a:lnTo>
                    <a:lnTo>
                      <a:pt x="44" y="134"/>
                    </a:lnTo>
                    <a:lnTo>
                      <a:pt x="52" y="132"/>
                    </a:lnTo>
                    <a:lnTo>
                      <a:pt x="60" y="126"/>
                    </a:lnTo>
                    <a:lnTo>
                      <a:pt x="68" y="120"/>
                    </a:lnTo>
                    <a:lnTo>
                      <a:pt x="68" y="120"/>
                    </a:lnTo>
                    <a:lnTo>
                      <a:pt x="78" y="110"/>
                    </a:lnTo>
                    <a:lnTo>
                      <a:pt x="86" y="96"/>
                    </a:lnTo>
                    <a:lnTo>
                      <a:pt x="94" y="82"/>
                    </a:lnTo>
                    <a:lnTo>
                      <a:pt x="98" y="66"/>
                    </a:lnTo>
                    <a:lnTo>
                      <a:pt x="106" y="42"/>
                    </a:lnTo>
                    <a:lnTo>
                      <a:pt x="108" y="32"/>
                    </a:lnTo>
                    <a:lnTo>
                      <a:pt x="62" y="0"/>
                    </a:lnTo>
                    <a:lnTo>
                      <a:pt x="62" y="0"/>
                    </a:lnTo>
                    <a:lnTo>
                      <a:pt x="64" y="18"/>
                    </a:lnTo>
                    <a:lnTo>
                      <a:pt x="64" y="38"/>
                    </a:lnTo>
                    <a:lnTo>
                      <a:pt x="60" y="58"/>
                    </a:lnTo>
                    <a:lnTo>
                      <a:pt x="58" y="68"/>
                    </a:lnTo>
                    <a:lnTo>
                      <a:pt x="54" y="80"/>
                    </a:lnTo>
                    <a:lnTo>
                      <a:pt x="48" y="88"/>
                    </a:lnTo>
                    <a:lnTo>
                      <a:pt x="42" y="98"/>
                    </a:lnTo>
                    <a:lnTo>
                      <a:pt x="34" y="104"/>
                    </a:lnTo>
                    <a:lnTo>
                      <a:pt x="24" y="110"/>
                    </a:lnTo>
                    <a:lnTo>
                      <a:pt x="14" y="112"/>
                    </a:lnTo>
                    <a:lnTo>
                      <a:pt x="0" y="114"/>
                    </a:lnTo>
                    <a:lnTo>
                      <a:pt x="0" y="114"/>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03" name="Google Shape;1603;g2dcae107fb3_0_966"/>
              <p:cNvSpPr/>
              <p:nvPr/>
            </p:nvSpPr>
            <p:spPr>
              <a:xfrm>
                <a:off x="4835526" y="5226050"/>
                <a:ext cx="333375" cy="222250"/>
              </a:xfrm>
              <a:custGeom>
                <a:rect b="b" l="l" r="r" t="t"/>
                <a:pathLst>
                  <a:path extrusionOk="0" h="140" w="210">
                    <a:moveTo>
                      <a:pt x="188" y="82"/>
                    </a:moveTo>
                    <a:lnTo>
                      <a:pt x="100" y="2"/>
                    </a:lnTo>
                    <a:lnTo>
                      <a:pt x="100" y="2"/>
                    </a:lnTo>
                    <a:lnTo>
                      <a:pt x="82" y="10"/>
                    </a:lnTo>
                    <a:lnTo>
                      <a:pt x="66" y="12"/>
                    </a:lnTo>
                    <a:lnTo>
                      <a:pt x="52" y="12"/>
                    </a:lnTo>
                    <a:lnTo>
                      <a:pt x="40" y="10"/>
                    </a:lnTo>
                    <a:lnTo>
                      <a:pt x="32" y="8"/>
                    </a:lnTo>
                    <a:lnTo>
                      <a:pt x="26" y="4"/>
                    </a:lnTo>
                    <a:lnTo>
                      <a:pt x="22" y="0"/>
                    </a:lnTo>
                    <a:lnTo>
                      <a:pt x="22" y="0"/>
                    </a:lnTo>
                    <a:lnTo>
                      <a:pt x="4" y="68"/>
                    </a:lnTo>
                    <a:lnTo>
                      <a:pt x="4" y="68"/>
                    </a:lnTo>
                    <a:lnTo>
                      <a:pt x="0" y="88"/>
                    </a:lnTo>
                    <a:lnTo>
                      <a:pt x="0" y="102"/>
                    </a:lnTo>
                    <a:lnTo>
                      <a:pt x="0" y="114"/>
                    </a:lnTo>
                    <a:lnTo>
                      <a:pt x="4" y="122"/>
                    </a:lnTo>
                    <a:lnTo>
                      <a:pt x="8" y="128"/>
                    </a:lnTo>
                    <a:lnTo>
                      <a:pt x="10" y="132"/>
                    </a:lnTo>
                    <a:lnTo>
                      <a:pt x="14" y="134"/>
                    </a:lnTo>
                    <a:lnTo>
                      <a:pt x="208" y="140"/>
                    </a:lnTo>
                    <a:lnTo>
                      <a:pt x="208" y="140"/>
                    </a:lnTo>
                    <a:lnTo>
                      <a:pt x="210" y="126"/>
                    </a:lnTo>
                    <a:lnTo>
                      <a:pt x="210" y="114"/>
                    </a:lnTo>
                    <a:lnTo>
                      <a:pt x="206" y="104"/>
                    </a:lnTo>
                    <a:lnTo>
                      <a:pt x="202" y="96"/>
                    </a:lnTo>
                    <a:lnTo>
                      <a:pt x="198" y="90"/>
                    </a:lnTo>
                    <a:lnTo>
                      <a:pt x="192" y="86"/>
                    </a:lnTo>
                    <a:lnTo>
                      <a:pt x="188" y="82"/>
                    </a:lnTo>
                    <a:close/>
                  </a:path>
                </a:pathLst>
              </a:custGeom>
              <a:solidFill>
                <a:srgbClr val="9A6C4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04" name="Google Shape;1604;g2dcae107fb3_0_966"/>
              <p:cNvSpPr/>
              <p:nvPr/>
            </p:nvSpPr>
            <p:spPr>
              <a:xfrm>
                <a:off x="4835526" y="5226050"/>
                <a:ext cx="333375" cy="222250"/>
              </a:xfrm>
              <a:custGeom>
                <a:rect b="b" l="l" r="r" t="t"/>
                <a:pathLst>
                  <a:path extrusionOk="0" h="140" w="210">
                    <a:moveTo>
                      <a:pt x="188" y="82"/>
                    </a:moveTo>
                    <a:lnTo>
                      <a:pt x="100" y="2"/>
                    </a:lnTo>
                    <a:lnTo>
                      <a:pt x="100" y="2"/>
                    </a:lnTo>
                    <a:lnTo>
                      <a:pt x="82" y="10"/>
                    </a:lnTo>
                    <a:lnTo>
                      <a:pt x="66" y="12"/>
                    </a:lnTo>
                    <a:lnTo>
                      <a:pt x="52" y="12"/>
                    </a:lnTo>
                    <a:lnTo>
                      <a:pt x="40" y="10"/>
                    </a:lnTo>
                    <a:lnTo>
                      <a:pt x="32" y="8"/>
                    </a:lnTo>
                    <a:lnTo>
                      <a:pt x="26" y="4"/>
                    </a:lnTo>
                    <a:lnTo>
                      <a:pt x="22" y="0"/>
                    </a:lnTo>
                    <a:lnTo>
                      <a:pt x="22" y="0"/>
                    </a:lnTo>
                    <a:lnTo>
                      <a:pt x="4" y="68"/>
                    </a:lnTo>
                    <a:lnTo>
                      <a:pt x="4" y="68"/>
                    </a:lnTo>
                    <a:lnTo>
                      <a:pt x="0" y="88"/>
                    </a:lnTo>
                    <a:lnTo>
                      <a:pt x="0" y="102"/>
                    </a:lnTo>
                    <a:lnTo>
                      <a:pt x="0" y="114"/>
                    </a:lnTo>
                    <a:lnTo>
                      <a:pt x="4" y="122"/>
                    </a:lnTo>
                    <a:lnTo>
                      <a:pt x="8" y="128"/>
                    </a:lnTo>
                    <a:lnTo>
                      <a:pt x="10" y="132"/>
                    </a:lnTo>
                    <a:lnTo>
                      <a:pt x="14" y="134"/>
                    </a:lnTo>
                    <a:lnTo>
                      <a:pt x="208" y="140"/>
                    </a:lnTo>
                    <a:lnTo>
                      <a:pt x="208" y="140"/>
                    </a:lnTo>
                    <a:lnTo>
                      <a:pt x="210" y="126"/>
                    </a:lnTo>
                    <a:lnTo>
                      <a:pt x="210" y="114"/>
                    </a:lnTo>
                    <a:lnTo>
                      <a:pt x="206" y="104"/>
                    </a:lnTo>
                    <a:lnTo>
                      <a:pt x="202" y="96"/>
                    </a:lnTo>
                    <a:lnTo>
                      <a:pt x="198" y="90"/>
                    </a:lnTo>
                    <a:lnTo>
                      <a:pt x="192" y="86"/>
                    </a:lnTo>
                    <a:lnTo>
                      <a:pt x="188" y="8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05" name="Google Shape;1605;g2dcae107fb3_0_966"/>
              <p:cNvSpPr/>
              <p:nvPr/>
            </p:nvSpPr>
            <p:spPr>
              <a:xfrm>
                <a:off x="5032376" y="5264150"/>
                <a:ext cx="53975" cy="38100"/>
              </a:xfrm>
              <a:custGeom>
                <a:rect b="b" l="l" r="r" t="t"/>
                <a:pathLst>
                  <a:path extrusionOk="0" h="24" w="34">
                    <a:moveTo>
                      <a:pt x="0" y="0"/>
                    </a:moveTo>
                    <a:lnTo>
                      <a:pt x="26" y="24"/>
                    </a:lnTo>
                    <a:lnTo>
                      <a:pt x="26" y="24"/>
                    </a:lnTo>
                    <a:lnTo>
                      <a:pt x="34" y="24"/>
                    </a:lnTo>
                    <a:lnTo>
                      <a:pt x="10" y="2"/>
                    </a:lnTo>
                    <a:lnTo>
                      <a:pt x="10" y="2"/>
                    </a:lnTo>
                    <a:lnTo>
                      <a:pt x="0" y="0"/>
                    </a:lnTo>
                    <a:close/>
                  </a:path>
                </a:pathLst>
              </a:custGeom>
              <a:solidFill>
                <a:srgbClr val="F3EFE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06" name="Google Shape;1606;g2dcae107fb3_0_966"/>
              <p:cNvSpPr/>
              <p:nvPr/>
            </p:nvSpPr>
            <p:spPr>
              <a:xfrm>
                <a:off x="5032376" y="5264150"/>
                <a:ext cx="53975" cy="38100"/>
              </a:xfrm>
              <a:custGeom>
                <a:rect b="b" l="l" r="r" t="t"/>
                <a:pathLst>
                  <a:path extrusionOk="0" h="24" w="34">
                    <a:moveTo>
                      <a:pt x="0" y="0"/>
                    </a:moveTo>
                    <a:lnTo>
                      <a:pt x="26" y="24"/>
                    </a:lnTo>
                    <a:lnTo>
                      <a:pt x="26" y="24"/>
                    </a:lnTo>
                    <a:lnTo>
                      <a:pt x="34" y="24"/>
                    </a:lnTo>
                    <a:lnTo>
                      <a:pt x="10" y="2"/>
                    </a:lnTo>
                    <a:lnTo>
                      <a:pt x="10" y="2"/>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07" name="Google Shape;1607;g2dcae107fb3_0_966"/>
              <p:cNvSpPr/>
              <p:nvPr/>
            </p:nvSpPr>
            <p:spPr>
              <a:xfrm>
                <a:off x="4857751" y="5241925"/>
                <a:ext cx="215900" cy="88900"/>
              </a:xfrm>
              <a:custGeom>
                <a:rect b="b" l="l" r="r" t="t"/>
                <a:pathLst>
                  <a:path extrusionOk="0" h="56" w="136">
                    <a:moveTo>
                      <a:pt x="14" y="0"/>
                    </a:moveTo>
                    <a:lnTo>
                      <a:pt x="14" y="0"/>
                    </a:lnTo>
                    <a:lnTo>
                      <a:pt x="0" y="56"/>
                    </a:lnTo>
                    <a:lnTo>
                      <a:pt x="0" y="56"/>
                    </a:lnTo>
                    <a:lnTo>
                      <a:pt x="68" y="44"/>
                    </a:lnTo>
                    <a:lnTo>
                      <a:pt x="136" y="38"/>
                    </a:lnTo>
                    <a:lnTo>
                      <a:pt x="110" y="14"/>
                    </a:lnTo>
                    <a:lnTo>
                      <a:pt x="110" y="14"/>
                    </a:lnTo>
                    <a:lnTo>
                      <a:pt x="58" y="8"/>
                    </a:lnTo>
                    <a:lnTo>
                      <a:pt x="14" y="0"/>
                    </a:lnTo>
                    <a:close/>
                  </a:path>
                </a:pathLst>
              </a:custGeom>
              <a:solidFill>
                <a:srgbClr val="986B4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08" name="Google Shape;1608;g2dcae107fb3_0_966"/>
              <p:cNvSpPr/>
              <p:nvPr/>
            </p:nvSpPr>
            <p:spPr>
              <a:xfrm>
                <a:off x="4857751" y="5241925"/>
                <a:ext cx="215900" cy="88900"/>
              </a:xfrm>
              <a:custGeom>
                <a:rect b="b" l="l" r="r" t="t"/>
                <a:pathLst>
                  <a:path extrusionOk="0" h="56" w="136">
                    <a:moveTo>
                      <a:pt x="14" y="0"/>
                    </a:moveTo>
                    <a:lnTo>
                      <a:pt x="14" y="0"/>
                    </a:lnTo>
                    <a:lnTo>
                      <a:pt x="0" y="56"/>
                    </a:lnTo>
                    <a:lnTo>
                      <a:pt x="0" y="56"/>
                    </a:lnTo>
                    <a:lnTo>
                      <a:pt x="68" y="44"/>
                    </a:lnTo>
                    <a:lnTo>
                      <a:pt x="136" y="38"/>
                    </a:lnTo>
                    <a:lnTo>
                      <a:pt x="110" y="14"/>
                    </a:lnTo>
                    <a:lnTo>
                      <a:pt x="110" y="14"/>
                    </a:lnTo>
                    <a:lnTo>
                      <a:pt x="58" y="8"/>
                    </a:lnTo>
                    <a:lnTo>
                      <a:pt x="14"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09" name="Google Shape;1609;g2dcae107fb3_0_966"/>
              <p:cNvSpPr/>
              <p:nvPr/>
            </p:nvSpPr>
            <p:spPr>
              <a:xfrm>
                <a:off x="4813301" y="2368550"/>
                <a:ext cx="730250" cy="1330325"/>
              </a:xfrm>
              <a:custGeom>
                <a:rect b="b" l="l" r="r" t="t"/>
                <a:pathLst>
                  <a:path extrusionOk="0" h="838" w="460">
                    <a:moveTo>
                      <a:pt x="434" y="234"/>
                    </a:moveTo>
                    <a:lnTo>
                      <a:pt x="434" y="234"/>
                    </a:lnTo>
                    <a:lnTo>
                      <a:pt x="428" y="232"/>
                    </a:lnTo>
                    <a:lnTo>
                      <a:pt x="426" y="228"/>
                    </a:lnTo>
                    <a:lnTo>
                      <a:pt x="424" y="222"/>
                    </a:lnTo>
                    <a:lnTo>
                      <a:pt x="424" y="216"/>
                    </a:lnTo>
                    <a:lnTo>
                      <a:pt x="428" y="198"/>
                    </a:lnTo>
                    <a:lnTo>
                      <a:pt x="434" y="176"/>
                    </a:lnTo>
                    <a:lnTo>
                      <a:pt x="448" y="130"/>
                    </a:lnTo>
                    <a:lnTo>
                      <a:pt x="454" y="108"/>
                    </a:lnTo>
                    <a:lnTo>
                      <a:pt x="458" y="90"/>
                    </a:lnTo>
                    <a:lnTo>
                      <a:pt x="458" y="90"/>
                    </a:lnTo>
                    <a:lnTo>
                      <a:pt x="460" y="48"/>
                    </a:lnTo>
                    <a:lnTo>
                      <a:pt x="458" y="0"/>
                    </a:lnTo>
                    <a:lnTo>
                      <a:pt x="458" y="0"/>
                    </a:lnTo>
                    <a:lnTo>
                      <a:pt x="362" y="6"/>
                    </a:lnTo>
                    <a:lnTo>
                      <a:pt x="268" y="10"/>
                    </a:lnTo>
                    <a:lnTo>
                      <a:pt x="172" y="14"/>
                    </a:lnTo>
                    <a:lnTo>
                      <a:pt x="76" y="20"/>
                    </a:lnTo>
                    <a:lnTo>
                      <a:pt x="76" y="20"/>
                    </a:lnTo>
                    <a:lnTo>
                      <a:pt x="70" y="20"/>
                    </a:lnTo>
                    <a:lnTo>
                      <a:pt x="70" y="20"/>
                    </a:lnTo>
                    <a:lnTo>
                      <a:pt x="84" y="98"/>
                    </a:lnTo>
                    <a:lnTo>
                      <a:pt x="84" y="98"/>
                    </a:lnTo>
                    <a:lnTo>
                      <a:pt x="92" y="142"/>
                    </a:lnTo>
                    <a:lnTo>
                      <a:pt x="96" y="178"/>
                    </a:lnTo>
                    <a:lnTo>
                      <a:pt x="100" y="220"/>
                    </a:lnTo>
                    <a:lnTo>
                      <a:pt x="102" y="264"/>
                    </a:lnTo>
                    <a:lnTo>
                      <a:pt x="100" y="308"/>
                    </a:lnTo>
                    <a:lnTo>
                      <a:pt x="98" y="330"/>
                    </a:lnTo>
                    <a:lnTo>
                      <a:pt x="94" y="350"/>
                    </a:lnTo>
                    <a:lnTo>
                      <a:pt x="90" y="368"/>
                    </a:lnTo>
                    <a:lnTo>
                      <a:pt x="84" y="386"/>
                    </a:lnTo>
                    <a:lnTo>
                      <a:pt x="84" y="386"/>
                    </a:lnTo>
                    <a:lnTo>
                      <a:pt x="66" y="424"/>
                    </a:lnTo>
                    <a:lnTo>
                      <a:pt x="50" y="460"/>
                    </a:lnTo>
                    <a:lnTo>
                      <a:pt x="28" y="524"/>
                    </a:lnTo>
                    <a:lnTo>
                      <a:pt x="12" y="576"/>
                    </a:lnTo>
                    <a:lnTo>
                      <a:pt x="2" y="616"/>
                    </a:lnTo>
                    <a:lnTo>
                      <a:pt x="2" y="616"/>
                    </a:lnTo>
                    <a:lnTo>
                      <a:pt x="0" y="626"/>
                    </a:lnTo>
                    <a:lnTo>
                      <a:pt x="0" y="636"/>
                    </a:lnTo>
                    <a:lnTo>
                      <a:pt x="2" y="646"/>
                    </a:lnTo>
                    <a:lnTo>
                      <a:pt x="4" y="656"/>
                    </a:lnTo>
                    <a:lnTo>
                      <a:pt x="8" y="664"/>
                    </a:lnTo>
                    <a:lnTo>
                      <a:pt x="12" y="674"/>
                    </a:lnTo>
                    <a:lnTo>
                      <a:pt x="18" y="680"/>
                    </a:lnTo>
                    <a:lnTo>
                      <a:pt x="24" y="688"/>
                    </a:lnTo>
                    <a:lnTo>
                      <a:pt x="174" y="820"/>
                    </a:lnTo>
                    <a:lnTo>
                      <a:pt x="174" y="820"/>
                    </a:lnTo>
                    <a:lnTo>
                      <a:pt x="184" y="828"/>
                    </a:lnTo>
                    <a:lnTo>
                      <a:pt x="196" y="834"/>
                    </a:lnTo>
                    <a:lnTo>
                      <a:pt x="208" y="836"/>
                    </a:lnTo>
                    <a:lnTo>
                      <a:pt x="220" y="838"/>
                    </a:lnTo>
                    <a:lnTo>
                      <a:pt x="224" y="838"/>
                    </a:lnTo>
                    <a:lnTo>
                      <a:pt x="224" y="838"/>
                    </a:lnTo>
                    <a:lnTo>
                      <a:pt x="238" y="836"/>
                    </a:lnTo>
                    <a:lnTo>
                      <a:pt x="252" y="830"/>
                    </a:lnTo>
                    <a:lnTo>
                      <a:pt x="414" y="754"/>
                    </a:lnTo>
                    <a:lnTo>
                      <a:pt x="414" y="754"/>
                    </a:lnTo>
                    <a:lnTo>
                      <a:pt x="424" y="748"/>
                    </a:lnTo>
                    <a:lnTo>
                      <a:pt x="432" y="742"/>
                    </a:lnTo>
                    <a:lnTo>
                      <a:pt x="440" y="734"/>
                    </a:lnTo>
                    <a:lnTo>
                      <a:pt x="446" y="724"/>
                    </a:lnTo>
                    <a:lnTo>
                      <a:pt x="450" y="714"/>
                    </a:lnTo>
                    <a:lnTo>
                      <a:pt x="454" y="704"/>
                    </a:lnTo>
                    <a:lnTo>
                      <a:pt x="456" y="692"/>
                    </a:lnTo>
                    <a:lnTo>
                      <a:pt x="456" y="682"/>
                    </a:lnTo>
                    <a:lnTo>
                      <a:pt x="456" y="682"/>
                    </a:lnTo>
                    <a:lnTo>
                      <a:pt x="454" y="672"/>
                    </a:lnTo>
                    <a:lnTo>
                      <a:pt x="450" y="662"/>
                    </a:lnTo>
                    <a:lnTo>
                      <a:pt x="442" y="636"/>
                    </a:lnTo>
                    <a:lnTo>
                      <a:pt x="432" y="608"/>
                    </a:lnTo>
                    <a:lnTo>
                      <a:pt x="420" y="580"/>
                    </a:lnTo>
                    <a:lnTo>
                      <a:pt x="414" y="554"/>
                    </a:lnTo>
                    <a:lnTo>
                      <a:pt x="412" y="542"/>
                    </a:lnTo>
                    <a:lnTo>
                      <a:pt x="412" y="532"/>
                    </a:lnTo>
                    <a:lnTo>
                      <a:pt x="414" y="522"/>
                    </a:lnTo>
                    <a:lnTo>
                      <a:pt x="418" y="514"/>
                    </a:lnTo>
                    <a:lnTo>
                      <a:pt x="424" y="508"/>
                    </a:lnTo>
                    <a:lnTo>
                      <a:pt x="434" y="504"/>
                    </a:lnTo>
                    <a:lnTo>
                      <a:pt x="434" y="234"/>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0" name="Google Shape;1610;g2dcae107fb3_0_966"/>
              <p:cNvSpPr/>
              <p:nvPr/>
            </p:nvSpPr>
            <p:spPr>
              <a:xfrm>
                <a:off x="4813301" y="2368550"/>
                <a:ext cx="730250" cy="1330325"/>
              </a:xfrm>
              <a:custGeom>
                <a:rect b="b" l="l" r="r" t="t"/>
                <a:pathLst>
                  <a:path extrusionOk="0" h="838" w="460">
                    <a:moveTo>
                      <a:pt x="434" y="234"/>
                    </a:moveTo>
                    <a:lnTo>
                      <a:pt x="434" y="234"/>
                    </a:lnTo>
                    <a:lnTo>
                      <a:pt x="428" y="232"/>
                    </a:lnTo>
                    <a:lnTo>
                      <a:pt x="426" y="228"/>
                    </a:lnTo>
                    <a:lnTo>
                      <a:pt x="424" y="222"/>
                    </a:lnTo>
                    <a:lnTo>
                      <a:pt x="424" y="216"/>
                    </a:lnTo>
                    <a:lnTo>
                      <a:pt x="428" y="198"/>
                    </a:lnTo>
                    <a:lnTo>
                      <a:pt x="434" y="176"/>
                    </a:lnTo>
                    <a:lnTo>
                      <a:pt x="448" y="130"/>
                    </a:lnTo>
                    <a:lnTo>
                      <a:pt x="454" y="108"/>
                    </a:lnTo>
                    <a:lnTo>
                      <a:pt x="458" y="90"/>
                    </a:lnTo>
                    <a:lnTo>
                      <a:pt x="458" y="90"/>
                    </a:lnTo>
                    <a:lnTo>
                      <a:pt x="460" y="48"/>
                    </a:lnTo>
                    <a:lnTo>
                      <a:pt x="458" y="0"/>
                    </a:lnTo>
                    <a:lnTo>
                      <a:pt x="458" y="0"/>
                    </a:lnTo>
                    <a:lnTo>
                      <a:pt x="362" y="6"/>
                    </a:lnTo>
                    <a:lnTo>
                      <a:pt x="268" y="10"/>
                    </a:lnTo>
                    <a:lnTo>
                      <a:pt x="172" y="14"/>
                    </a:lnTo>
                    <a:lnTo>
                      <a:pt x="76" y="20"/>
                    </a:lnTo>
                    <a:lnTo>
                      <a:pt x="76" y="20"/>
                    </a:lnTo>
                    <a:lnTo>
                      <a:pt x="70" y="20"/>
                    </a:lnTo>
                    <a:lnTo>
                      <a:pt x="70" y="20"/>
                    </a:lnTo>
                    <a:lnTo>
                      <a:pt x="84" y="98"/>
                    </a:lnTo>
                    <a:lnTo>
                      <a:pt x="84" y="98"/>
                    </a:lnTo>
                    <a:lnTo>
                      <a:pt x="92" y="142"/>
                    </a:lnTo>
                    <a:lnTo>
                      <a:pt x="96" y="178"/>
                    </a:lnTo>
                    <a:lnTo>
                      <a:pt x="100" y="220"/>
                    </a:lnTo>
                    <a:lnTo>
                      <a:pt x="102" y="264"/>
                    </a:lnTo>
                    <a:lnTo>
                      <a:pt x="100" y="308"/>
                    </a:lnTo>
                    <a:lnTo>
                      <a:pt x="98" y="330"/>
                    </a:lnTo>
                    <a:lnTo>
                      <a:pt x="94" y="350"/>
                    </a:lnTo>
                    <a:lnTo>
                      <a:pt x="90" y="368"/>
                    </a:lnTo>
                    <a:lnTo>
                      <a:pt x="84" y="386"/>
                    </a:lnTo>
                    <a:lnTo>
                      <a:pt x="84" y="386"/>
                    </a:lnTo>
                    <a:lnTo>
                      <a:pt x="66" y="424"/>
                    </a:lnTo>
                    <a:lnTo>
                      <a:pt x="50" y="460"/>
                    </a:lnTo>
                    <a:lnTo>
                      <a:pt x="28" y="524"/>
                    </a:lnTo>
                    <a:lnTo>
                      <a:pt x="12" y="576"/>
                    </a:lnTo>
                    <a:lnTo>
                      <a:pt x="2" y="616"/>
                    </a:lnTo>
                    <a:lnTo>
                      <a:pt x="2" y="616"/>
                    </a:lnTo>
                    <a:lnTo>
                      <a:pt x="0" y="626"/>
                    </a:lnTo>
                    <a:lnTo>
                      <a:pt x="0" y="636"/>
                    </a:lnTo>
                    <a:lnTo>
                      <a:pt x="2" y="646"/>
                    </a:lnTo>
                    <a:lnTo>
                      <a:pt x="4" y="656"/>
                    </a:lnTo>
                    <a:lnTo>
                      <a:pt x="8" y="664"/>
                    </a:lnTo>
                    <a:lnTo>
                      <a:pt x="12" y="674"/>
                    </a:lnTo>
                    <a:lnTo>
                      <a:pt x="18" y="680"/>
                    </a:lnTo>
                    <a:lnTo>
                      <a:pt x="24" y="688"/>
                    </a:lnTo>
                    <a:lnTo>
                      <a:pt x="174" y="820"/>
                    </a:lnTo>
                    <a:lnTo>
                      <a:pt x="174" y="820"/>
                    </a:lnTo>
                    <a:lnTo>
                      <a:pt x="184" y="828"/>
                    </a:lnTo>
                    <a:lnTo>
                      <a:pt x="196" y="834"/>
                    </a:lnTo>
                    <a:lnTo>
                      <a:pt x="208" y="836"/>
                    </a:lnTo>
                    <a:lnTo>
                      <a:pt x="220" y="838"/>
                    </a:lnTo>
                    <a:lnTo>
                      <a:pt x="224" y="838"/>
                    </a:lnTo>
                    <a:lnTo>
                      <a:pt x="224" y="838"/>
                    </a:lnTo>
                    <a:lnTo>
                      <a:pt x="238" y="836"/>
                    </a:lnTo>
                    <a:lnTo>
                      <a:pt x="252" y="830"/>
                    </a:lnTo>
                    <a:lnTo>
                      <a:pt x="414" y="754"/>
                    </a:lnTo>
                    <a:lnTo>
                      <a:pt x="414" y="754"/>
                    </a:lnTo>
                    <a:lnTo>
                      <a:pt x="424" y="748"/>
                    </a:lnTo>
                    <a:lnTo>
                      <a:pt x="432" y="742"/>
                    </a:lnTo>
                    <a:lnTo>
                      <a:pt x="440" y="734"/>
                    </a:lnTo>
                    <a:lnTo>
                      <a:pt x="446" y="724"/>
                    </a:lnTo>
                    <a:lnTo>
                      <a:pt x="450" y="714"/>
                    </a:lnTo>
                    <a:lnTo>
                      <a:pt x="454" y="704"/>
                    </a:lnTo>
                    <a:lnTo>
                      <a:pt x="456" y="692"/>
                    </a:lnTo>
                    <a:lnTo>
                      <a:pt x="456" y="682"/>
                    </a:lnTo>
                    <a:lnTo>
                      <a:pt x="456" y="682"/>
                    </a:lnTo>
                    <a:lnTo>
                      <a:pt x="454" y="672"/>
                    </a:lnTo>
                    <a:lnTo>
                      <a:pt x="450" y="662"/>
                    </a:lnTo>
                    <a:lnTo>
                      <a:pt x="442" y="636"/>
                    </a:lnTo>
                    <a:lnTo>
                      <a:pt x="432" y="608"/>
                    </a:lnTo>
                    <a:lnTo>
                      <a:pt x="420" y="580"/>
                    </a:lnTo>
                    <a:lnTo>
                      <a:pt x="414" y="554"/>
                    </a:lnTo>
                    <a:lnTo>
                      <a:pt x="412" y="542"/>
                    </a:lnTo>
                    <a:lnTo>
                      <a:pt x="412" y="532"/>
                    </a:lnTo>
                    <a:lnTo>
                      <a:pt x="414" y="522"/>
                    </a:lnTo>
                    <a:lnTo>
                      <a:pt x="418" y="514"/>
                    </a:lnTo>
                    <a:lnTo>
                      <a:pt x="424" y="508"/>
                    </a:lnTo>
                    <a:lnTo>
                      <a:pt x="434" y="504"/>
                    </a:lnTo>
                    <a:lnTo>
                      <a:pt x="434" y="23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1" name="Google Shape;1611;g2dcae107fb3_0_966"/>
              <p:cNvSpPr/>
              <p:nvPr/>
            </p:nvSpPr>
            <p:spPr>
              <a:xfrm>
                <a:off x="5365751" y="5213350"/>
                <a:ext cx="365125" cy="234950"/>
              </a:xfrm>
              <a:custGeom>
                <a:rect b="b" l="l" r="r" t="t"/>
                <a:pathLst>
                  <a:path extrusionOk="0" h="148" w="230">
                    <a:moveTo>
                      <a:pt x="96" y="0"/>
                    </a:moveTo>
                    <a:lnTo>
                      <a:pt x="12" y="10"/>
                    </a:lnTo>
                    <a:lnTo>
                      <a:pt x="0" y="96"/>
                    </a:lnTo>
                    <a:lnTo>
                      <a:pt x="0" y="96"/>
                    </a:lnTo>
                    <a:lnTo>
                      <a:pt x="18" y="106"/>
                    </a:lnTo>
                    <a:lnTo>
                      <a:pt x="36" y="116"/>
                    </a:lnTo>
                    <a:lnTo>
                      <a:pt x="56" y="128"/>
                    </a:lnTo>
                    <a:lnTo>
                      <a:pt x="80" y="138"/>
                    </a:lnTo>
                    <a:lnTo>
                      <a:pt x="104" y="144"/>
                    </a:lnTo>
                    <a:lnTo>
                      <a:pt x="116" y="148"/>
                    </a:lnTo>
                    <a:lnTo>
                      <a:pt x="126" y="148"/>
                    </a:lnTo>
                    <a:lnTo>
                      <a:pt x="136" y="148"/>
                    </a:lnTo>
                    <a:lnTo>
                      <a:pt x="146" y="146"/>
                    </a:lnTo>
                    <a:lnTo>
                      <a:pt x="146" y="146"/>
                    </a:lnTo>
                    <a:lnTo>
                      <a:pt x="176" y="132"/>
                    </a:lnTo>
                    <a:lnTo>
                      <a:pt x="204" y="120"/>
                    </a:lnTo>
                    <a:lnTo>
                      <a:pt x="230" y="106"/>
                    </a:lnTo>
                    <a:lnTo>
                      <a:pt x="230" y="106"/>
                    </a:lnTo>
                    <a:lnTo>
                      <a:pt x="212" y="102"/>
                    </a:lnTo>
                    <a:lnTo>
                      <a:pt x="190" y="92"/>
                    </a:lnTo>
                    <a:lnTo>
                      <a:pt x="168" y="78"/>
                    </a:lnTo>
                    <a:lnTo>
                      <a:pt x="148" y="64"/>
                    </a:lnTo>
                    <a:lnTo>
                      <a:pt x="128" y="46"/>
                    </a:lnTo>
                    <a:lnTo>
                      <a:pt x="112" y="30"/>
                    </a:lnTo>
                    <a:lnTo>
                      <a:pt x="100" y="14"/>
                    </a:lnTo>
                    <a:lnTo>
                      <a:pt x="98" y="8"/>
                    </a:lnTo>
                    <a:lnTo>
                      <a:pt x="96" y="0"/>
                    </a:lnTo>
                    <a:close/>
                  </a:path>
                </a:pathLst>
              </a:custGeom>
              <a:solidFill>
                <a:srgbClr val="9A6C4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2" name="Google Shape;1612;g2dcae107fb3_0_966"/>
              <p:cNvSpPr/>
              <p:nvPr/>
            </p:nvSpPr>
            <p:spPr>
              <a:xfrm>
                <a:off x="5365751" y="5213350"/>
                <a:ext cx="365125" cy="234950"/>
              </a:xfrm>
              <a:custGeom>
                <a:rect b="b" l="l" r="r" t="t"/>
                <a:pathLst>
                  <a:path extrusionOk="0" h="148" w="230">
                    <a:moveTo>
                      <a:pt x="96" y="0"/>
                    </a:moveTo>
                    <a:lnTo>
                      <a:pt x="12" y="10"/>
                    </a:lnTo>
                    <a:lnTo>
                      <a:pt x="0" y="96"/>
                    </a:lnTo>
                    <a:lnTo>
                      <a:pt x="0" y="96"/>
                    </a:lnTo>
                    <a:lnTo>
                      <a:pt x="18" y="106"/>
                    </a:lnTo>
                    <a:lnTo>
                      <a:pt x="36" y="116"/>
                    </a:lnTo>
                    <a:lnTo>
                      <a:pt x="56" y="128"/>
                    </a:lnTo>
                    <a:lnTo>
                      <a:pt x="80" y="138"/>
                    </a:lnTo>
                    <a:lnTo>
                      <a:pt x="104" y="144"/>
                    </a:lnTo>
                    <a:lnTo>
                      <a:pt x="116" y="148"/>
                    </a:lnTo>
                    <a:lnTo>
                      <a:pt x="126" y="148"/>
                    </a:lnTo>
                    <a:lnTo>
                      <a:pt x="136" y="148"/>
                    </a:lnTo>
                    <a:lnTo>
                      <a:pt x="146" y="146"/>
                    </a:lnTo>
                    <a:lnTo>
                      <a:pt x="146" y="146"/>
                    </a:lnTo>
                    <a:lnTo>
                      <a:pt x="176" y="132"/>
                    </a:lnTo>
                    <a:lnTo>
                      <a:pt x="204" y="120"/>
                    </a:lnTo>
                    <a:lnTo>
                      <a:pt x="230" y="106"/>
                    </a:lnTo>
                    <a:lnTo>
                      <a:pt x="230" y="106"/>
                    </a:lnTo>
                    <a:lnTo>
                      <a:pt x="212" y="102"/>
                    </a:lnTo>
                    <a:lnTo>
                      <a:pt x="190" y="92"/>
                    </a:lnTo>
                    <a:lnTo>
                      <a:pt x="168" y="78"/>
                    </a:lnTo>
                    <a:lnTo>
                      <a:pt x="148" y="64"/>
                    </a:lnTo>
                    <a:lnTo>
                      <a:pt x="128" y="46"/>
                    </a:lnTo>
                    <a:lnTo>
                      <a:pt x="112" y="30"/>
                    </a:lnTo>
                    <a:lnTo>
                      <a:pt x="100" y="14"/>
                    </a:lnTo>
                    <a:lnTo>
                      <a:pt x="98" y="8"/>
                    </a:lnTo>
                    <a:lnTo>
                      <a:pt x="9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3" name="Google Shape;1613;g2dcae107fb3_0_966"/>
              <p:cNvSpPr/>
              <p:nvPr/>
            </p:nvSpPr>
            <p:spPr>
              <a:xfrm>
                <a:off x="5368926" y="5251450"/>
                <a:ext cx="200025" cy="95250"/>
              </a:xfrm>
              <a:custGeom>
                <a:rect b="b" l="l" r="r" t="t"/>
                <a:pathLst>
                  <a:path extrusionOk="0" h="60" w="126">
                    <a:moveTo>
                      <a:pt x="6" y="12"/>
                    </a:moveTo>
                    <a:lnTo>
                      <a:pt x="6" y="12"/>
                    </a:lnTo>
                    <a:lnTo>
                      <a:pt x="0" y="60"/>
                    </a:lnTo>
                    <a:lnTo>
                      <a:pt x="0" y="60"/>
                    </a:lnTo>
                    <a:lnTo>
                      <a:pt x="6" y="12"/>
                    </a:lnTo>
                    <a:close/>
                    <a:moveTo>
                      <a:pt x="106" y="0"/>
                    </a:moveTo>
                    <a:lnTo>
                      <a:pt x="106" y="0"/>
                    </a:lnTo>
                    <a:lnTo>
                      <a:pt x="106" y="0"/>
                    </a:lnTo>
                    <a:lnTo>
                      <a:pt x="114" y="12"/>
                    </a:lnTo>
                    <a:lnTo>
                      <a:pt x="126" y="24"/>
                    </a:lnTo>
                    <a:lnTo>
                      <a:pt x="126" y="24"/>
                    </a:lnTo>
                    <a:lnTo>
                      <a:pt x="126" y="24"/>
                    </a:lnTo>
                    <a:lnTo>
                      <a:pt x="126" y="24"/>
                    </a:lnTo>
                    <a:lnTo>
                      <a:pt x="114" y="12"/>
                    </a:lnTo>
                    <a:lnTo>
                      <a:pt x="106" y="0"/>
                    </a:lnTo>
                    <a:close/>
                  </a:path>
                </a:pathLst>
              </a:custGeom>
              <a:solidFill>
                <a:srgbClr val="F3EFE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4" name="Google Shape;1614;g2dcae107fb3_0_966"/>
              <p:cNvSpPr/>
              <p:nvPr/>
            </p:nvSpPr>
            <p:spPr>
              <a:xfrm>
                <a:off x="5368926" y="5270500"/>
                <a:ext cx="9525" cy="76200"/>
              </a:xfrm>
              <a:custGeom>
                <a:rect b="b" l="l" r="r" t="t"/>
                <a:pathLst>
                  <a:path extrusionOk="0" h="48" w="6">
                    <a:moveTo>
                      <a:pt x="6" y="0"/>
                    </a:moveTo>
                    <a:lnTo>
                      <a:pt x="6" y="0"/>
                    </a:lnTo>
                    <a:lnTo>
                      <a:pt x="0" y="48"/>
                    </a:lnTo>
                    <a:lnTo>
                      <a:pt x="0" y="48"/>
                    </a:lnTo>
                    <a:lnTo>
                      <a:pt x="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5" name="Google Shape;1615;g2dcae107fb3_0_966"/>
              <p:cNvSpPr/>
              <p:nvPr/>
            </p:nvSpPr>
            <p:spPr>
              <a:xfrm>
                <a:off x="5537201" y="5251450"/>
                <a:ext cx="31750" cy="38100"/>
              </a:xfrm>
              <a:custGeom>
                <a:rect b="b" l="l" r="r" t="t"/>
                <a:pathLst>
                  <a:path extrusionOk="0" h="24" w="20">
                    <a:moveTo>
                      <a:pt x="0" y="0"/>
                    </a:moveTo>
                    <a:lnTo>
                      <a:pt x="0" y="0"/>
                    </a:lnTo>
                    <a:lnTo>
                      <a:pt x="0" y="0"/>
                    </a:lnTo>
                    <a:lnTo>
                      <a:pt x="8" y="12"/>
                    </a:lnTo>
                    <a:lnTo>
                      <a:pt x="20" y="24"/>
                    </a:lnTo>
                    <a:lnTo>
                      <a:pt x="20" y="24"/>
                    </a:lnTo>
                    <a:lnTo>
                      <a:pt x="20" y="24"/>
                    </a:lnTo>
                    <a:lnTo>
                      <a:pt x="20" y="24"/>
                    </a:lnTo>
                    <a:lnTo>
                      <a:pt x="8" y="12"/>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6" name="Google Shape;1616;g2dcae107fb3_0_966"/>
              <p:cNvSpPr/>
              <p:nvPr/>
            </p:nvSpPr>
            <p:spPr>
              <a:xfrm>
                <a:off x="5368926" y="5251450"/>
                <a:ext cx="200025" cy="95250"/>
              </a:xfrm>
              <a:custGeom>
                <a:rect b="b" l="l" r="r" t="t"/>
                <a:pathLst>
                  <a:path extrusionOk="0" h="60" w="126">
                    <a:moveTo>
                      <a:pt x="106" y="0"/>
                    </a:moveTo>
                    <a:lnTo>
                      <a:pt x="106" y="0"/>
                    </a:lnTo>
                    <a:lnTo>
                      <a:pt x="56" y="8"/>
                    </a:lnTo>
                    <a:lnTo>
                      <a:pt x="6" y="12"/>
                    </a:lnTo>
                    <a:lnTo>
                      <a:pt x="0" y="60"/>
                    </a:lnTo>
                    <a:lnTo>
                      <a:pt x="0" y="60"/>
                    </a:lnTo>
                    <a:lnTo>
                      <a:pt x="30" y="46"/>
                    </a:lnTo>
                    <a:lnTo>
                      <a:pt x="60" y="36"/>
                    </a:lnTo>
                    <a:lnTo>
                      <a:pt x="92" y="28"/>
                    </a:lnTo>
                    <a:lnTo>
                      <a:pt x="126" y="24"/>
                    </a:lnTo>
                    <a:lnTo>
                      <a:pt x="126" y="24"/>
                    </a:lnTo>
                    <a:lnTo>
                      <a:pt x="114" y="12"/>
                    </a:lnTo>
                    <a:lnTo>
                      <a:pt x="106" y="0"/>
                    </a:lnTo>
                    <a:close/>
                  </a:path>
                </a:pathLst>
              </a:custGeom>
              <a:solidFill>
                <a:srgbClr val="986B4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7" name="Google Shape;1617;g2dcae107fb3_0_966"/>
              <p:cNvSpPr/>
              <p:nvPr/>
            </p:nvSpPr>
            <p:spPr>
              <a:xfrm>
                <a:off x="5368926" y="5251450"/>
                <a:ext cx="200025" cy="95250"/>
              </a:xfrm>
              <a:custGeom>
                <a:rect b="b" l="l" r="r" t="t"/>
                <a:pathLst>
                  <a:path extrusionOk="0" h="60" w="126">
                    <a:moveTo>
                      <a:pt x="106" y="0"/>
                    </a:moveTo>
                    <a:lnTo>
                      <a:pt x="106" y="0"/>
                    </a:lnTo>
                    <a:lnTo>
                      <a:pt x="56" y="8"/>
                    </a:lnTo>
                    <a:lnTo>
                      <a:pt x="6" y="12"/>
                    </a:lnTo>
                    <a:lnTo>
                      <a:pt x="0" y="60"/>
                    </a:lnTo>
                    <a:lnTo>
                      <a:pt x="0" y="60"/>
                    </a:lnTo>
                    <a:lnTo>
                      <a:pt x="30" y="46"/>
                    </a:lnTo>
                    <a:lnTo>
                      <a:pt x="60" y="36"/>
                    </a:lnTo>
                    <a:lnTo>
                      <a:pt x="92" y="28"/>
                    </a:lnTo>
                    <a:lnTo>
                      <a:pt x="126" y="24"/>
                    </a:lnTo>
                    <a:lnTo>
                      <a:pt x="126" y="24"/>
                    </a:lnTo>
                    <a:lnTo>
                      <a:pt x="114" y="12"/>
                    </a:lnTo>
                    <a:lnTo>
                      <a:pt x="10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8" name="Google Shape;1618;g2dcae107fb3_0_966"/>
              <p:cNvSpPr/>
              <p:nvPr/>
            </p:nvSpPr>
            <p:spPr>
              <a:xfrm>
                <a:off x="5359401" y="5365750"/>
                <a:ext cx="434975" cy="92075"/>
              </a:xfrm>
              <a:custGeom>
                <a:rect b="b" l="l" r="r" t="t"/>
                <a:pathLst>
                  <a:path extrusionOk="0" h="58" w="274">
                    <a:moveTo>
                      <a:pt x="234" y="10"/>
                    </a:moveTo>
                    <a:lnTo>
                      <a:pt x="234" y="10"/>
                    </a:lnTo>
                    <a:lnTo>
                      <a:pt x="220" y="6"/>
                    </a:lnTo>
                    <a:lnTo>
                      <a:pt x="220" y="6"/>
                    </a:lnTo>
                    <a:lnTo>
                      <a:pt x="192" y="12"/>
                    </a:lnTo>
                    <a:lnTo>
                      <a:pt x="164" y="16"/>
                    </a:lnTo>
                    <a:lnTo>
                      <a:pt x="136" y="18"/>
                    </a:lnTo>
                    <a:lnTo>
                      <a:pt x="108" y="16"/>
                    </a:lnTo>
                    <a:lnTo>
                      <a:pt x="108" y="16"/>
                    </a:lnTo>
                    <a:lnTo>
                      <a:pt x="84" y="12"/>
                    </a:lnTo>
                    <a:lnTo>
                      <a:pt x="84" y="12"/>
                    </a:lnTo>
                    <a:lnTo>
                      <a:pt x="46" y="10"/>
                    </a:lnTo>
                    <a:lnTo>
                      <a:pt x="46" y="10"/>
                    </a:lnTo>
                    <a:lnTo>
                      <a:pt x="24" y="8"/>
                    </a:lnTo>
                    <a:lnTo>
                      <a:pt x="4" y="0"/>
                    </a:lnTo>
                    <a:lnTo>
                      <a:pt x="4" y="0"/>
                    </a:lnTo>
                    <a:lnTo>
                      <a:pt x="0" y="26"/>
                    </a:lnTo>
                    <a:lnTo>
                      <a:pt x="0" y="26"/>
                    </a:lnTo>
                    <a:lnTo>
                      <a:pt x="2" y="36"/>
                    </a:lnTo>
                    <a:lnTo>
                      <a:pt x="6" y="46"/>
                    </a:lnTo>
                    <a:lnTo>
                      <a:pt x="14" y="52"/>
                    </a:lnTo>
                    <a:lnTo>
                      <a:pt x="24" y="54"/>
                    </a:lnTo>
                    <a:lnTo>
                      <a:pt x="24" y="54"/>
                    </a:lnTo>
                    <a:lnTo>
                      <a:pt x="50" y="54"/>
                    </a:lnTo>
                    <a:lnTo>
                      <a:pt x="78" y="52"/>
                    </a:lnTo>
                    <a:lnTo>
                      <a:pt x="78" y="52"/>
                    </a:lnTo>
                    <a:lnTo>
                      <a:pt x="92" y="52"/>
                    </a:lnTo>
                    <a:lnTo>
                      <a:pt x="112" y="54"/>
                    </a:lnTo>
                    <a:lnTo>
                      <a:pt x="164" y="58"/>
                    </a:lnTo>
                    <a:lnTo>
                      <a:pt x="194" y="58"/>
                    </a:lnTo>
                    <a:lnTo>
                      <a:pt x="222" y="56"/>
                    </a:lnTo>
                    <a:lnTo>
                      <a:pt x="250" y="50"/>
                    </a:lnTo>
                    <a:lnTo>
                      <a:pt x="262" y="46"/>
                    </a:lnTo>
                    <a:lnTo>
                      <a:pt x="274" y="40"/>
                    </a:lnTo>
                    <a:lnTo>
                      <a:pt x="274" y="40"/>
                    </a:lnTo>
                    <a:lnTo>
                      <a:pt x="274" y="36"/>
                    </a:lnTo>
                    <a:lnTo>
                      <a:pt x="274" y="32"/>
                    </a:lnTo>
                    <a:lnTo>
                      <a:pt x="270" y="28"/>
                    </a:lnTo>
                    <a:lnTo>
                      <a:pt x="266" y="22"/>
                    </a:lnTo>
                    <a:lnTo>
                      <a:pt x="260" y="18"/>
                    </a:lnTo>
                    <a:lnTo>
                      <a:pt x="248" y="14"/>
                    </a:lnTo>
                    <a:lnTo>
                      <a:pt x="234" y="10"/>
                    </a:lnTo>
                    <a:lnTo>
                      <a:pt x="234" y="10"/>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19" name="Google Shape;1619;g2dcae107fb3_0_966"/>
              <p:cNvSpPr/>
              <p:nvPr/>
            </p:nvSpPr>
            <p:spPr>
              <a:xfrm>
                <a:off x="4737101" y="3225800"/>
                <a:ext cx="949325" cy="2051050"/>
              </a:xfrm>
              <a:custGeom>
                <a:rect b="b" l="l" r="r" t="t"/>
                <a:pathLst>
                  <a:path extrusionOk="0" h="1292" w="598">
                    <a:moveTo>
                      <a:pt x="294" y="28"/>
                    </a:moveTo>
                    <a:lnTo>
                      <a:pt x="294" y="28"/>
                    </a:lnTo>
                    <a:lnTo>
                      <a:pt x="270" y="26"/>
                    </a:lnTo>
                    <a:lnTo>
                      <a:pt x="242" y="24"/>
                    </a:lnTo>
                    <a:lnTo>
                      <a:pt x="184" y="16"/>
                    </a:lnTo>
                    <a:lnTo>
                      <a:pt x="116" y="4"/>
                    </a:lnTo>
                    <a:lnTo>
                      <a:pt x="116" y="4"/>
                    </a:lnTo>
                    <a:lnTo>
                      <a:pt x="108" y="30"/>
                    </a:lnTo>
                    <a:lnTo>
                      <a:pt x="100" y="60"/>
                    </a:lnTo>
                    <a:lnTo>
                      <a:pt x="88" y="102"/>
                    </a:lnTo>
                    <a:lnTo>
                      <a:pt x="78" y="154"/>
                    </a:lnTo>
                    <a:lnTo>
                      <a:pt x="68" y="214"/>
                    </a:lnTo>
                    <a:lnTo>
                      <a:pt x="58" y="282"/>
                    </a:lnTo>
                    <a:lnTo>
                      <a:pt x="52" y="358"/>
                    </a:lnTo>
                    <a:lnTo>
                      <a:pt x="52" y="358"/>
                    </a:lnTo>
                    <a:lnTo>
                      <a:pt x="0" y="1248"/>
                    </a:lnTo>
                    <a:lnTo>
                      <a:pt x="0" y="1248"/>
                    </a:lnTo>
                    <a:lnTo>
                      <a:pt x="12" y="1250"/>
                    </a:lnTo>
                    <a:lnTo>
                      <a:pt x="50" y="1260"/>
                    </a:lnTo>
                    <a:lnTo>
                      <a:pt x="106" y="1272"/>
                    </a:lnTo>
                    <a:lnTo>
                      <a:pt x="142" y="1278"/>
                    </a:lnTo>
                    <a:lnTo>
                      <a:pt x="180" y="1284"/>
                    </a:lnTo>
                    <a:lnTo>
                      <a:pt x="224" y="1288"/>
                    </a:lnTo>
                    <a:lnTo>
                      <a:pt x="270" y="1290"/>
                    </a:lnTo>
                    <a:lnTo>
                      <a:pt x="320" y="1292"/>
                    </a:lnTo>
                    <a:lnTo>
                      <a:pt x="372" y="1290"/>
                    </a:lnTo>
                    <a:lnTo>
                      <a:pt x="426" y="1286"/>
                    </a:lnTo>
                    <a:lnTo>
                      <a:pt x="482" y="1280"/>
                    </a:lnTo>
                    <a:lnTo>
                      <a:pt x="540" y="1270"/>
                    </a:lnTo>
                    <a:lnTo>
                      <a:pt x="598" y="1256"/>
                    </a:lnTo>
                    <a:lnTo>
                      <a:pt x="598" y="1256"/>
                    </a:lnTo>
                    <a:lnTo>
                      <a:pt x="590" y="1112"/>
                    </a:lnTo>
                    <a:lnTo>
                      <a:pt x="580" y="958"/>
                    </a:lnTo>
                    <a:lnTo>
                      <a:pt x="566" y="770"/>
                    </a:lnTo>
                    <a:lnTo>
                      <a:pt x="550" y="564"/>
                    </a:lnTo>
                    <a:lnTo>
                      <a:pt x="532" y="356"/>
                    </a:lnTo>
                    <a:lnTo>
                      <a:pt x="520" y="256"/>
                    </a:lnTo>
                    <a:lnTo>
                      <a:pt x="510" y="162"/>
                    </a:lnTo>
                    <a:lnTo>
                      <a:pt x="498" y="76"/>
                    </a:lnTo>
                    <a:lnTo>
                      <a:pt x="486" y="0"/>
                    </a:lnTo>
                    <a:lnTo>
                      <a:pt x="486" y="0"/>
                    </a:lnTo>
                    <a:lnTo>
                      <a:pt x="478" y="4"/>
                    </a:lnTo>
                    <a:lnTo>
                      <a:pt x="466" y="8"/>
                    </a:lnTo>
                    <a:lnTo>
                      <a:pt x="450" y="12"/>
                    </a:lnTo>
                    <a:lnTo>
                      <a:pt x="424" y="16"/>
                    </a:lnTo>
                    <a:lnTo>
                      <a:pt x="390" y="20"/>
                    </a:lnTo>
                    <a:lnTo>
                      <a:pt x="348" y="24"/>
                    </a:lnTo>
                    <a:lnTo>
                      <a:pt x="294" y="28"/>
                    </a:lnTo>
                    <a:close/>
                  </a:path>
                </a:pathLst>
              </a:custGeom>
              <a:solidFill>
                <a:srgbClr val="2D2D2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20" name="Google Shape;1620;g2dcae107fb3_0_966"/>
              <p:cNvSpPr/>
              <p:nvPr/>
            </p:nvSpPr>
            <p:spPr>
              <a:xfrm>
                <a:off x="4737101" y="3225800"/>
                <a:ext cx="949325" cy="2051050"/>
              </a:xfrm>
              <a:custGeom>
                <a:rect b="b" l="l" r="r" t="t"/>
                <a:pathLst>
                  <a:path extrusionOk="0" h="1292" w="598">
                    <a:moveTo>
                      <a:pt x="294" y="28"/>
                    </a:moveTo>
                    <a:lnTo>
                      <a:pt x="294" y="28"/>
                    </a:lnTo>
                    <a:lnTo>
                      <a:pt x="270" y="26"/>
                    </a:lnTo>
                    <a:lnTo>
                      <a:pt x="242" y="24"/>
                    </a:lnTo>
                    <a:lnTo>
                      <a:pt x="184" y="16"/>
                    </a:lnTo>
                    <a:lnTo>
                      <a:pt x="116" y="4"/>
                    </a:lnTo>
                    <a:lnTo>
                      <a:pt x="116" y="4"/>
                    </a:lnTo>
                    <a:lnTo>
                      <a:pt x="108" y="30"/>
                    </a:lnTo>
                    <a:lnTo>
                      <a:pt x="100" y="60"/>
                    </a:lnTo>
                    <a:lnTo>
                      <a:pt x="88" y="102"/>
                    </a:lnTo>
                    <a:lnTo>
                      <a:pt x="78" y="154"/>
                    </a:lnTo>
                    <a:lnTo>
                      <a:pt x="68" y="214"/>
                    </a:lnTo>
                    <a:lnTo>
                      <a:pt x="58" y="282"/>
                    </a:lnTo>
                    <a:lnTo>
                      <a:pt x="52" y="358"/>
                    </a:lnTo>
                    <a:lnTo>
                      <a:pt x="52" y="358"/>
                    </a:lnTo>
                    <a:lnTo>
                      <a:pt x="0" y="1248"/>
                    </a:lnTo>
                    <a:lnTo>
                      <a:pt x="0" y="1248"/>
                    </a:lnTo>
                    <a:lnTo>
                      <a:pt x="12" y="1250"/>
                    </a:lnTo>
                    <a:lnTo>
                      <a:pt x="50" y="1260"/>
                    </a:lnTo>
                    <a:lnTo>
                      <a:pt x="106" y="1272"/>
                    </a:lnTo>
                    <a:lnTo>
                      <a:pt x="142" y="1278"/>
                    </a:lnTo>
                    <a:lnTo>
                      <a:pt x="180" y="1284"/>
                    </a:lnTo>
                    <a:lnTo>
                      <a:pt x="224" y="1288"/>
                    </a:lnTo>
                    <a:lnTo>
                      <a:pt x="270" y="1290"/>
                    </a:lnTo>
                    <a:lnTo>
                      <a:pt x="320" y="1292"/>
                    </a:lnTo>
                    <a:lnTo>
                      <a:pt x="372" y="1290"/>
                    </a:lnTo>
                    <a:lnTo>
                      <a:pt x="426" y="1286"/>
                    </a:lnTo>
                    <a:lnTo>
                      <a:pt x="482" y="1280"/>
                    </a:lnTo>
                    <a:lnTo>
                      <a:pt x="540" y="1270"/>
                    </a:lnTo>
                    <a:lnTo>
                      <a:pt x="598" y="1256"/>
                    </a:lnTo>
                    <a:lnTo>
                      <a:pt x="598" y="1256"/>
                    </a:lnTo>
                    <a:lnTo>
                      <a:pt x="590" y="1112"/>
                    </a:lnTo>
                    <a:lnTo>
                      <a:pt x="580" y="958"/>
                    </a:lnTo>
                    <a:lnTo>
                      <a:pt x="566" y="770"/>
                    </a:lnTo>
                    <a:lnTo>
                      <a:pt x="550" y="564"/>
                    </a:lnTo>
                    <a:lnTo>
                      <a:pt x="532" y="356"/>
                    </a:lnTo>
                    <a:lnTo>
                      <a:pt x="520" y="256"/>
                    </a:lnTo>
                    <a:lnTo>
                      <a:pt x="510" y="162"/>
                    </a:lnTo>
                    <a:lnTo>
                      <a:pt x="498" y="76"/>
                    </a:lnTo>
                    <a:lnTo>
                      <a:pt x="486" y="0"/>
                    </a:lnTo>
                    <a:lnTo>
                      <a:pt x="486" y="0"/>
                    </a:lnTo>
                    <a:lnTo>
                      <a:pt x="478" y="4"/>
                    </a:lnTo>
                    <a:lnTo>
                      <a:pt x="466" y="8"/>
                    </a:lnTo>
                    <a:lnTo>
                      <a:pt x="450" y="12"/>
                    </a:lnTo>
                    <a:lnTo>
                      <a:pt x="424" y="16"/>
                    </a:lnTo>
                    <a:lnTo>
                      <a:pt x="390" y="20"/>
                    </a:lnTo>
                    <a:lnTo>
                      <a:pt x="348" y="24"/>
                    </a:lnTo>
                    <a:lnTo>
                      <a:pt x="294" y="2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21" name="Google Shape;1621;g2dcae107fb3_0_966"/>
              <p:cNvSpPr/>
              <p:nvPr/>
            </p:nvSpPr>
            <p:spPr>
              <a:xfrm>
                <a:off x="4737101" y="4232275"/>
                <a:ext cx="885825" cy="993775"/>
              </a:xfrm>
              <a:custGeom>
                <a:rect b="b" l="l" r="r" t="t"/>
                <a:pathLst>
                  <a:path extrusionOk="0" h="626" w="558">
                    <a:moveTo>
                      <a:pt x="44" y="626"/>
                    </a:moveTo>
                    <a:lnTo>
                      <a:pt x="44" y="626"/>
                    </a:lnTo>
                    <a:lnTo>
                      <a:pt x="50" y="626"/>
                    </a:lnTo>
                    <a:lnTo>
                      <a:pt x="50" y="626"/>
                    </a:lnTo>
                    <a:lnTo>
                      <a:pt x="50" y="626"/>
                    </a:lnTo>
                    <a:lnTo>
                      <a:pt x="44" y="626"/>
                    </a:lnTo>
                    <a:close/>
                    <a:moveTo>
                      <a:pt x="0" y="614"/>
                    </a:moveTo>
                    <a:lnTo>
                      <a:pt x="0" y="614"/>
                    </a:lnTo>
                    <a:lnTo>
                      <a:pt x="0" y="614"/>
                    </a:lnTo>
                    <a:lnTo>
                      <a:pt x="0" y="614"/>
                    </a:lnTo>
                    <a:lnTo>
                      <a:pt x="0" y="614"/>
                    </a:lnTo>
                    <a:close/>
                    <a:moveTo>
                      <a:pt x="556" y="0"/>
                    </a:moveTo>
                    <a:lnTo>
                      <a:pt x="556" y="0"/>
                    </a:lnTo>
                    <a:lnTo>
                      <a:pt x="556" y="0"/>
                    </a:lnTo>
                    <a:lnTo>
                      <a:pt x="558" y="30"/>
                    </a:lnTo>
                    <a:lnTo>
                      <a:pt x="558" y="30"/>
                    </a:lnTo>
                    <a:lnTo>
                      <a:pt x="558" y="30"/>
                    </a:lnTo>
                    <a:lnTo>
                      <a:pt x="556" y="0"/>
                    </a:lnTo>
                    <a:close/>
                  </a:path>
                </a:pathLst>
              </a:custGeom>
              <a:solidFill>
                <a:srgbClr val="A6A6A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22" name="Google Shape;1622;g2dcae107fb3_0_966"/>
              <p:cNvSpPr/>
              <p:nvPr/>
            </p:nvSpPr>
            <p:spPr>
              <a:xfrm>
                <a:off x="4806951" y="5226050"/>
                <a:ext cx="9525" cy="0"/>
              </a:xfrm>
              <a:custGeom>
                <a:rect b="b" l="l" r="r" t="t"/>
                <a:pathLst>
                  <a:path extrusionOk="0" h="120000" w="6">
                    <a:moveTo>
                      <a:pt x="0" y="0"/>
                    </a:moveTo>
                    <a:lnTo>
                      <a:pt x="0" y="0"/>
                    </a:lnTo>
                    <a:lnTo>
                      <a:pt x="6" y="0"/>
                    </a:lnTo>
                    <a:lnTo>
                      <a:pt x="6" y="0"/>
                    </a:lnTo>
                    <a:lnTo>
                      <a:pt x="6"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23" name="Google Shape;1623;g2dcae107fb3_0_966"/>
              <p:cNvSpPr/>
              <p:nvPr/>
            </p:nvSpPr>
            <p:spPr>
              <a:xfrm>
                <a:off x="4737101" y="52070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24" name="Google Shape;1624;g2dcae107fb3_0_966"/>
              <p:cNvSpPr/>
              <p:nvPr/>
            </p:nvSpPr>
            <p:spPr>
              <a:xfrm>
                <a:off x="5619751" y="4232275"/>
                <a:ext cx="3175" cy="47625"/>
              </a:xfrm>
              <a:custGeom>
                <a:rect b="b" l="l" r="r" t="t"/>
                <a:pathLst>
                  <a:path extrusionOk="0" h="30" w="2">
                    <a:moveTo>
                      <a:pt x="0" y="0"/>
                    </a:moveTo>
                    <a:lnTo>
                      <a:pt x="0" y="0"/>
                    </a:lnTo>
                    <a:lnTo>
                      <a:pt x="0" y="0"/>
                    </a:lnTo>
                    <a:lnTo>
                      <a:pt x="2" y="30"/>
                    </a:lnTo>
                    <a:lnTo>
                      <a:pt x="2" y="30"/>
                    </a:lnTo>
                    <a:lnTo>
                      <a:pt x="2" y="3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25" name="Google Shape;1625;g2dcae107fb3_0_966"/>
              <p:cNvSpPr/>
              <p:nvPr/>
            </p:nvSpPr>
            <p:spPr>
              <a:xfrm>
                <a:off x="4737101" y="3260725"/>
                <a:ext cx="885825" cy="1965325"/>
              </a:xfrm>
              <a:custGeom>
                <a:rect b="b" l="l" r="r" t="t"/>
                <a:pathLst>
                  <a:path extrusionOk="0" h="1238" w="558">
                    <a:moveTo>
                      <a:pt x="376" y="0"/>
                    </a:moveTo>
                    <a:lnTo>
                      <a:pt x="376" y="0"/>
                    </a:lnTo>
                    <a:lnTo>
                      <a:pt x="306" y="4"/>
                    </a:lnTo>
                    <a:lnTo>
                      <a:pt x="306" y="4"/>
                    </a:lnTo>
                    <a:lnTo>
                      <a:pt x="284" y="378"/>
                    </a:lnTo>
                    <a:lnTo>
                      <a:pt x="268" y="634"/>
                    </a:lnTo>
                    <a:lnTo>
                      <a:pt x="268" y="634"/>
                    </a:lnTo>
                    <a:lnTo>
                      <a:pt x="250" y="636"/>
                    </a:lnTo>
                    <a:lnTo>
                      <a:pt x="230" y="636"/>
                    </a:lnTo>
                    <a:lnTo>
                      <a:pt x="230" y="636"/>
                    </a:lnTo>
                    <a:lnTo>
                      <a:pt x="182" y="634"/>
                    </a:lnTo>
                    <a:lnTo>
                      <a:pt x="132" y="626"/>
                    </a:lnTo>
                    <a:lnTo>
                      <a:pt x="106" y="622"/>
                    </a:lnTo>
                    <a:lnTo>
                      <a:pt x="82" y="614"/>
                    </a:lnTo>
                    <a:lnTo>
                      <a:pt x="58" y="608"/>
                    </a:lnTo>
                    <a:lnTo>
                      <a:pt x="36" y="598"/>
                    </a:lnTo>
                    <a:lnTo>
                      <a:pt x="36" y="598"/>
                    </a:lnTo>
                    <a:lnTo>
                      <a:pt x="0" y="1226"/>
                    </a:lnTo>
                    <a:lnTo>
                      <a:pt x="0" y="1226"/>
                    </a:lnTo>
                    <a:lnTo>
                      <a:pt x="0" y="1226"/>
                    </a:lnTo>
                    <a:lnTo>
                      <a:pt x="0" y="1226"/>
                    </a:lnTo>
                    <a:lnTo>
                      <a:pt x="0" y="1226"/>
                    </a:lnTo>
                    <a:lnTo>
                      <a:pt x="12" y="1228"/>
                    </a:lnTo>
                    <a:lnTo>
                      <a:pt x="44" y="1238"/>
                    </a:lnTo>
                    <a:lnTo>
                      <a:pt x="44" y="1238"/>
                    </a:lnTo>
                    <a:lnTo>
                      <a:pt x="50" y="1238"/>
                    </a:lnTo>
                    <a:lnTo>
                      <a:pt x="50" y="1238"/>
                    </a:lnTo>
                    <a:lnTo>
                      <a:pt x="52" y="1208"/>
                    </a:lnTo>
                    <a:lnTo>
                      <a:pt x="56" y="1176"/>
                    </a:lnTo>
                    <a:lnTo>
                      <a:pt x="62" y="1146"/>
                    </a:lnTo>
                    <a:lnTo>
                      <a:pt x="70" y="1116"/>
                    </a:lnTo>
                    <a:lnTo>
                      <a:pt x="82" y="1086"/>
                    </a:lnTo>
                    <a:lnTo>
                      <a:pt x="94" y="1058"/>
                    </a:lnTo>
                    <a:lnTo>
                      <a:pt x="108" y="1032"/>
                    </a:lnTo>
                    <a:lnTo>
                      <a:pt x="126" y="1006"/>
                    </a:lnTo>
                    <a:lnTo>
                      <a:pt x="126" y="1006"/>
                    </a:lnTo>
                    <a:lnTo>
                      <a:pt x="164" y="958"/>
                    </a:lnTo>
                    <a:lnTo>
                      <a:pt x="204" y="912"/>
                    </a:lnTo>
                    <a:lnTo>
                      <a:pt x="204" y="912"/>
                    </a:lnTo>
                    <a:lnTo>
                      <a:pt x="224" y="888"/>
                    </a:lnTo>
                    <a:lnTo>
                      <a:pt x="240" y="872"/>
                    </a:lnTo>
                    <a:lnTo>
                      <a:pt x="240" y="872"/>
                    </a:lnTo>
                    <a:lnTo>
                      <a:pt x="230" y="886"/>
                    </a:lnTo>
                    <a:lnTo>
                      <a:pt x="230" y="886"/>
                    </a:lnTo>
                    <a:lnTo>
                      <a:pt x="266" y="840"/>
                    </a:lnTo>
                    <a:lnTo>
                      <a:pt x="304" y="796"/>
                    </a:lnTo>
                    <a:lnTo>
                      <a:pt x="344" y="752"/>
                    </a:lnTo>
                    <a:lnTo>
                      <a:pt x="388" y="710"/>
                    </a:lnTo>
                    <a:lnTo>
                      <a:pt x="388" y="710"/>
                    </a:lnTo>
                    <a:lnTo>
                      <a:pt x="406" y="694"/>
                    </a:lnTo>
                    <a:lnTo>
                      <a:pt x="424" y="682"/>
                    </a:lnTo>
                    <a:lnTo>
                      <a:pt x="446" y="670"/>
                    </a:lnTo>
                    <a:lnTo>
                      <a:pt x="466" y="660"/>
                    </a:lnTo>
                    <a:lnTo>
                      <a:pt x="490" y="652"/>
                    </a:lnTo>
                    <a:lnTo>
                      <a:pt x="512" y="648"/>
                    </a:lnTo>
                    <a:lnTo>
                      <a:pt x="536" y="644"/>
                    </a:lnTo>
                    <a:lnTo>
                      <a:pt x="558" y="642"/>
                    </a:lnTo>
                    <a:lnTo>
                      <a:pt x="558" y="642"/>
                    </a:lnTo>
                    <a:lnTo>
                      <a:pt x="556" y="612"/>
                    </a:lnTo>
                    <a:lnTo>
                      <a:pt x="556" y="612"/>
                    </a:lnTo>
                    <a:lnTo>
                      <a:pt x="528" y="620"/>
                    </a:lnTo>
                    <a:lnTo>
                      <a:pt x="492" y="628"/>
                    </a:lnTo>
                    <a:lnTo>
                      <a:pt x="448" y="632"/>
                    </a:lnTo>
                    <a:lnTo>
                      <a:pt x="394" y="636"/>
                    </a:lnTo>
                    <a:lnTo>
                      <a:pt x="394" y="636"/>
                    </a:lnTo>
                    <a:lnTo>
                      <a:pt x="394" y="562"/>
                    </a:lnTo>
                    <a:lnTo>
                      <a:pt x="390" y="414"/>
                    </a:lnTo>
                    <a:lnTo>
                      <a:pt x="378" y="10"/>
                    </a:lnTo>
                    <a:lnTo>
                      <a:pt x="378" y="10"/>
                    </a:lnTo>
                    <a:lnTo>
                      <a:pt x="378" y="10"/>
                    </a:lnTo>
                    <a:lnTo>
                      <a:pt x="378" y="10"/>
                    </a:lnTo>
                    <a:lnTo>
                      <a:pt x="376" y="0"/>
                    </a:lnTo>
                    <a:close/>
                  </a:path>
                </a:pathLst>
              </a:custGeom>
              <a:solidFill>
                <a:srgbClr val="1D1D1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26" name="Google Shape;1626;g2dcae107fb3_0_966"/>
              <p:cNvSpPr/>
              <p:nvPr/>
            </p:nvSpPr>
            <p:spPr>
              <a:xfrm>
                <a:off x="4737101" y="3260725"/>
                <a:ext cx="885825" cy="1965325"/>
              </a:xfrm>
              <a:custGeom>
                <a:rect b="b" l="l" r="r" t="t"/>
                <a:pathLst>
                  <a:path extrusionOk="0" h="1238" w="558">
                    <a:moveTo>
                      <a:pt x="376" y="0"/>
                    </a:moveTo>
                    <a:lnTo>
                      <a:pt x="376" y="0"/>
                    </a:lnTo>
                    <a:lnTo>
                      <a:pt x="306" y="4"/>
                    </a:lnTo>
                    <a:lnTo>
                      <a:pt x="306" y="4"/>
                    </a:lnTo>
                    <a:lnTo>
                      <a:pt x="284" y="378"/>
                    </a:lnTo>
                    <a:lnTo>
                      <a:pt x="268" y="634"/>
                    </a:lnTo>
                    <a:lnTo>
                      <a:pt x="268" y="634"/>
                    </a:lnTo>
                    <a:lnTo>
                      <a:pt x="250" y="636"/>
                    </a:lnTo>
                    <a:lnTo>
                      <a:pt x="230" y="636"/>
                    </a:lnTo>
                    <a:lnTo>
                      <a:pt x="230" y="636"/>
                    </a:lnTo>
                    <a:lnTo>
                      <a:pt x="182" y="634"/>
                    </a:lnTo>
                    <a:lnTo>
                      <a:pt x="132" y="626"/>
                    </a:lnTo>
                    <a:lnTo>
                      <a:pt x="106" y="622"/>
                    </a:lnTo>
                    <a:lnTo>
                      <a:pt x="82" y="614"/>
                    </a:lnTo>
                    <a:lnTo>
                      <a:pt x="58" y="608"/>
                    </a:lnTo>
                    <a:lnTo>
                      <a:pt x="36" y="598"/>
                    </a:lnTo>
                    <a:lnTo>
                      <a:pt x="36" y="598"/>
                    </a:lnTo>
                    <a:lnTo>
                      <a:pt x="0" y="1226"/>
                    </a:lnTo>
                    <a:lnTo>
                      <a:pt x="0" y="1226"/>
                    </a:lnTo>
                    <a:lnTo>
                      <a:pt x="0" y="1226"/>
                    </a:lnTo>
                    <a:lnTo>
                      <a:pt x="0" y="1226"/>
                    </a:lnTo>
                    <a:lnTo>
                      <a:pt x="0" y="1226"/>
                    </a:lnTo>
                    <a:lnTo>
                      <a:pt x="12" y="1228"/>
                    </a:lnTo>
                    <a:lnTo>
                      <a:pt x="44" y="1238"/>
                    </a:lnTo>
                    <a:lnTo>
                      <a:pt x="44" y="1238"/>
                    </a:lnTo>
                    <a:lnTo>
                      <a:pt x="50" y="1238"/>
                    </a:lnTo>
                    <a:lnTo>
                      <a:pt x="50" y="1238"/>
                    </a:lnTo>
                    <a:lnTo>
                      <a:pt x="52" y="1208"/>
                    </a:lnTo>
                    <a:lnTo>
                      <a:pt x="56" y="1176"/>
                    </a:lnTo>
                    <a:lnTo>
                      <a:pt x="62" y="1146"/>
                    </a:lnTo>
                    <a:lnTo>
                      <a:pt x="70" y="1116"/>
                    </a:lnTo>
                    <a:lnTo>
                      <a:pt x="82" y="1086"/>
                    </a:lnTo>
                    <a:lnTo>
                      <a:pt x="94" y="1058"/>
                    </a:lnTo>
                    <a:lnTo>
                      <a:pt x="108" y="1032"/>
                    </a:lnTo>
                    <a:lnTo>
                      <a:pt x="126" y="1006"/>
                    </a:lnTo>
                    <a:lnTo>
                      <a:pt x="126" y="1006"/>
                    </a:lnTo>
                    <a:lnTo>
                      <a:pt x="164" y="958"/>
                    </a:lnTo>
                    <a:lnTo>
                      <a:pt x="204" y="912"/>
                    </a:lnTo>
                    <a:lnTo>
                      <a:pt x="204" y="912"/>
                    </a:lnTo>
                    <a:lnTo>
                      <a:pt x="224" y="888"/>
                    </a:lnTo>
                    <a:lnTo>
                      <a:pt x="240" y="872"/>
                    </a:lnTo>
                    <a:lnTo>
                      <a:pt x="240" y="872"/>
                    </a:lnTo>
                    <a:lnTo>
                      <a:pt x="230" y="886"/>
                    </a:lnTo>
                    <a:lnTo>
                      <a:pt x="230" y="886"/>
                    </a:lnTo>
                    <a:lnTo>
                      <a:pt x="266" y="840"/>
                    </a:lnTo>
                    <a:lnTo>
                      <a:pt x="304" y="796"/>
                    </a:lnTo>
                    <a:lnTo>
                      <a:pt x="344" y="752"/>
                    </a:lnTo>
                    <a:lnTo>
                      <a:pt x="388" y="710"/>
                    </a:lnTo>
                    <a:lnTo>
                      <a:pt x="388" y="710"/>
                    </a:lnTo>
                    <a:lnTo>
                      <a:pt x="406" y="694"/>
                    </a:lnTo>
                    <a:lnTo>
                      <a:pt x="424" y="682"/>
                    </a:lnTo>
                    <a:lnTo>
                      <a:pt x="446" y="670"/>
                    </a:lnTo>
                    <a:lnTo>
                      <a:pt x="466" y="660"/>
                    </a:lnTo>
                    <a:lnTo>
                      <a:pt x="490" y="652"/>
                    </a:lnTo>
                    <a:lnTo>
                      <a:pt x="512" y="648"/>
                    </a:lnTo>
                    <a:lnTo>
                      <a:pt x="536" y="644"/>
                    </a:lnTo>
                    <a:lnTo>
                      <a:pt x="558" y="642"/>
                    </a:lnTo>
                    <a:lnTo>
                      <a:pt x="558" y="642"/>
                    </a:lnTo>
                    <a:lnTo>
                      <a:pt x="556" y="612"/>
                    </a:lnTo>
                    <a:lnTo>
                      <a:pt x="556" y="612"/>
                    </a:lnTo>
                    <a:lnTo>
                      <a:pt x="528" y="620"/>
                    </a:lnTo>
                    <a:lnTo>
                      <a:pt x="492" y="628"/>
                    </a:lnTo>
                    <a:lnTo>
                      <a:pt x="448" y="632"/>
                    </a:lnTo>
                    <a:lnTo>
                      <a:pt x="394" y="636"/>
                    </a:lnTo>
                    <a:lnTo>
                      <a:pt x="394" y="636"/>
                    </a:lnTo>
                    <a:lnTo>
                      <a:pt x="394" y="562"/>
                    </a:lnTo>
                    <a:lnTo>
                      <a:pt x="390" y="414"/>
                    </a:lnTo>
                    <a:lnTo>
                      <a:pt x="378" y="10"/>
                    </a:lnTo>
                    <a:lnTo>
                      <a:pt x="378" y="10"/>
                    </a:lnTo>
                    <a:lnTo>
                      <a:pt x="378" y="10"/>
                    </a:lnTo>
                    <a:lnTo>
                      <a:pt x="378" y="10"/>
                    </a:lnTo>
                    <a:lnTo>
                      <a:pt x="376"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27" name="Google Shape;1627;g2dcae107fb3_0_966"/>
              <p:cNvSpPr/>
              <p:nvPr/>
            </p:nvSpPr>
            <p:spPr>
              <a:xfrm>
                <a:off x="4730751" y="2184400"/>
                <a:ext cx="530225" cy="2085975"/>
              </a:xfrm>
              <a:custGeom>
                <a:rect b="b" l="l" r="r" t="t"/>
                <a:pathLst>
                  <a:path extrusionOk="0" h="1314" w="334">
                    <a:moveTo>
                      <a:pt x="96" y="58"/>
                    </a:moveTo>
                    <a:lnTo>
                      <a:pt x="96" y="58"/>
                    </a:lnTo>
                    <a:lnTo>
                      <a:pt x="106" y="128"/>
                    </a:lnTo>
                    <a:lnTo>
                      <a:pt x="122" y="214"/>
                    </a:lnTo>
                    <a:lnTo>
                      <a:pt x="122" y="214"/>
                    </a:lnTo>
                    <a:lnTo>
                      <a:pt x="122" y="232"/>
                    </a:lnTo>
                    <a:lnTo>
                      <a:pt x="122" y="264"/>
                    </a:lnTo>
                    <a:lnTo>
                      <a:pt x="120" y="306"/>
                    </a:lnTo>
                    <a:lnTo>
                      <a:pt x="118" y="356"/>
                    </a:lnTo>
                    <a:lnTo>
                      <a:pt x="112" y="408"/>
                    </a:lnTo>
                    <a:lnTo>
                      <a:pt x="106" y="460"/>
                    </a:lnTo>
                    <a:lnTo>
                      <a:pt x="96" y="506"/>
                    </a:lnTo>
                    <a:lnTo>
                      <a:pt x="92" y="528"/>
                    </a:lnTo>
                    <a:lnTo>
                      <a:pt x="86" y="546"/>
                    </a:lnTo>
                    <a:lnTo>
                      <a:pt x="86" y="546"/>
                    </a:lnTo>
                    <a:lnTo>
                      <a:pt x="72" y="590"/>
                    </a:lnTo>
                    <a:lnTo>
                      <a:pt x="60" y="640"/>
                    </a:lnTo>
                    <a:lnTo>
                      <a:pt x="50" y="692"/>
                    </a:lnTo>
                    <a:lnTo>
                      <a:pt x="40" y="746"/>
                    </a:lnTo>
                    <a:lnTo>
                      <a:pt x="34" y="802"/>
                    </a:lnTo>
                    <a:lnTo>
                      <a:pt x="26" y="858"/>
                    </a:lnTo>
                    <a:lnTo>
                      <a:pt x="18" y="968"/>
                    </a:lnTo>
                    <a:lnTo>
                      <a:pt x="12" y="1068"/>
                    </a:lnTo>
                    <a:lnTo>
                      <a:pt x="8" y="1154"/>
                    </a:lnTo>
                    <a:lnTo>
                      <a:pt x="4" y="1218"/>
                    </a:lnTo>
                    <a:lnTo>
                      <a:pt x="2" y="1238"/>
                    </a:lnTo>
                    <a:lnTo>
                      <a:pt x="0" y="1252"/>
                    </a:lnTo>
                    <a:lnTo>
                      <a:pt x="0" y="1252"/>
                    </a:lnTo>
                    <a:lnTo>
                      <a:pt x="10" y="1260"/>
                    </a:lnTo>
                    <a:lnTo>
                      <a:pt x="24" y="1268"/>
                    </a:lnTo>
                    <a:lnTo>
                      <a:pt x="38" y="1276"/>
                    </a:lnTo>
                    <a:lnTo>
                      <a:pt x="54" y="1282"/>
                    </a:lnTo>
                    <a:lnTo>
                      <a:pt x="90" y="1294"/>
                    </a:lnTo>
                    <a:lnTo>
                      <a:pt x="130" y="1304"/>
                    </a:lnTo>
                    <a:lnTo>
                      <a:pt x="170" y="1310"/>
                    </a:lnTo>
                    <a:lnTo>
                      <a:pt x="208" y="1314"/>
                    </a:lnTo>
                    <a:lnTo>
                      <a:pt x="244" y="1314"/>
                    </a:lnTo>
                    <a:lnTo>
                      <a:pt x="272" y="1312"/>
                    </a:lnTo>
                    <a:lnTo>
                      <a:pt x="272" y="1312"/>
                    </a:lnTo>
                    <a:lnTo>
                      <a:pt x="280" y="1176"/>
                    </a:lnTo>
                    <a:lnTo>
                      <a:pt x="294" y="934"/>
                    </a:lnTo>
                    <a:lnTo>
                      <a:pt x="310" y="692"/>
                    </a:lnTo>
                    <a:lnTo>
                      <a:pt x="318" y="556"/>
                    </a:lnTo>
                    <a:lnTo>
                      <a:pt x="318" y="556"/>
                    </a:lnTo>
                    <a:lnTo>
                      <a:pt x="324" y="484"/>
                    </a:lnTo>
                    <a:lnTo>
                      <a:pt x="328" y="414"/>
                    </a:lnTo>
                    <a:lnTo>
                      <a:pt x="330" y="344"/>
                    </a:lnTo>
                    <a:lnTo>
                      <a:pt x="334" y="272"/>
                    </a:lnTo>
                    <a:lnTo>
                      <a:pt x="334" y="272"/>
                    </a:lnTo>
                    <a:lnTo>
                      <a:pt x="334" y="256"/>
                    </a:lnTo>
                    <a:lnTo>
                      <a:pt x="332" y="236"/>
                    </a:lnTo>
                    <a:lnTo>
                      <a:pt x="328" y="216"/>
                    </a:lnTo>
                    <a:lnTo>
                      <a:pt x="322" y="196"/>
                    </a:lnTo>
                    <a:lnTo>
                      <a:pt x="310" y="152"/>
                    </a:lnTo>
                    <a:lnTo>
                      <a:pt x="294" y="108"/>
                    </a:lnTo>
                    <a:lnTo>
                      <a:pt x="264" y="32"/>
                    </a:lnTo>
                    <a:lnTo>
                      <a:pt x="250" y="0"/>
                    </a:lnTo>
                    <a:lnTo>
                      <a:pt x="250" y="0"/>
                    </a:lnTo>
                    <a:lnTo>
                      <a:pt x="232" y="0"/>
                    </a:lnTo>
                    <a:lnTo>
                      <a:pt x="216" y="2"/>
                    </a:lnTo>
                    <a:lnTo>
                      <a:pt x="186" y="10"/>
                    </a:lnTo>
                    <a:lnTo>
                      <a:pt x="160" y="18"/>
                    </a:lnTo>
                    <a:lnTo>
                      <a:pt x="138" y="30"/>
                    </a:lnTo>
                    <a:lnTo>
                      <a:pt x="120" y="40"/>
                    </a:lnTo>
                    <a:lnTo>
                      <a:pt x="106" y="50"/>
                    </a:lnTo>
                    <a:lnTo>
                      <a:pt x="96" y="58"/>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28" name="Google Shape;1628;g2dcae107fb3_0_966"/>
              <p:cNvSpPr/>
              <p:nvPr/>
            </p:nvSpPr>
            <p:spPr>
              <a:xfrm>
                <a:off x="4730751" y="2184400"/>
                <a:ext cx="530225" cy="2085975"/>
              </a:xfrm>
              <a:custGeom>
                <a:rect b="b" l="l" r="r" t="t"/>
                <a:pathLst>
                  <a:path extrusionOk="0" h="1314" w="334">
                    <a:moveTo>
                      <a:pt x="96" y="58"/>
                    </a:moveTo>
                    <a:lnTo>
                      <a:pt x="96" y="58"/>
                    </a:lnTo>
                    <a:lnTo>
                      <a:pt x="106" y="128"/>
                    </a:lnTo>
                    <a:lnTo>
                      <a:pt x="122" y="214"/>
                    </a:lnTo>
                    <a:lnTo>
                      <a:pt x="122" y="214"/>
                    </a:lnTo>
                    <a:lnTo>
                      <a:pt x="122" y="232"/>
                    </a:lnTo>
                    <a:lnTo>
                      <a:pt x="122" y="264"/>
                    </a:lnTo>
                    <a:lnTo>
                      <a:pt x="120" y="306"/>
                    </a:lnTo>
                    <a:lnTo>
                      <a:pt x="118" y="356"/>
                    </a:lnTo>
                    <a:lnTo>
                      <a:pt x="112" y="408"/>
                    </a:lnTo>
                    <a:lnTo>
                      <a:pt x="106" y="460"/>
                    </a:lnTo>
                    <a:lnTo>
                      <a:pt x="96" y="506"/>
                    </a:lnTo>
                    <a:lnTo>
                      <a:pt x="92" y="528"/>
                    </a:lnTo>
                    <a:lnTo>
                      <a:pt x="86" y="546"/>
                    </a:lnTo>
                    <a:lnTo>
                      <a:pt x="86" y="546"/>
                    </a:lnTo>
                    <a:lnTo>
                      <a:pt x="72" y="590"/>
                    </a:lnTo>
                    <a:lnTo>
                      <a:pt x="60" y="640"/>
                    </a:lnTo>
                    <a:lnTo>
                      <a:pt x="50" y="692"/>
                    </a:lnTo>
                    <a:lnTo>
                      <a:pt x="40" y="746"/>
                    </a:lnTo>
                    <a:lnTo>
                      <a:pt x="34" y="802"/>
                    </a:lnTo>
                    <a:lnTo>
                      <a:pt x="26" y="858"/>
                    </a:lnTo>
                    <a:lnTo>
                      <a:pt x="18" y="968"/>
                    </a:lnTo>
                    <a:lnTo>
                      <a:pt x="12" y="1068"/>
                    </a:lnTo>
                    <a:lnTo>
                      <a:pt x="8" y="1154"/>
                    </a:lnTo>
                    <a:lnTo>
                      <a:pt x="4" y="1218"/>
                    </a:lnTo>
                    <a:lnTo>
                      <a:pt x="2" y="1238"/>
                    </a:lnTo>
                    <a:lnTo>
                      <a:pt x="0" y="1252"/>
                    </a:lnTo>
                    <a:lnTo>
                      <a:pt x="0" y="1252"/>
                    </a:lnTo>
                    <a:lnTo>
                      <a:pt x="10" y="1260"/>
                    </a:lnTo>
                    <a:lnTo>
                      <a:pt x="24" y="1268"/>
                    </a:lnTo>
                    <a:lnTo>
                      <a:pt x="38" y="1276"/>
                    </a:lnTo>
                    <a:lnTo>
                      <a:pt x="54" y="1282"/>
                    </a:lnTo>
                    <a:lnTo>
                      <a:pt x="90" y="1294"/>
                    </a:lnTo>
                    <a:lnTo>
                      <a:pt x="130" y="1304"/>
                    </a:lnTo>
                    <a:lnTo>
                      <a:pt x="170" y="1310"/>
                    </a:lnTo>
                    <a:lnTo>
                      <a:pt x="208" y="1314"/>
                    </a:lnTo>
                    <a:lnTo>
                      <a:pt x="244" y="1314"/>
                    </a:lnTo>
                    <a:lnTo>
                      <a:pt x="272" y="1312"/>
                    </a:lnTo>
                    <a:lnTo>
                      <a:pt x="272" y="1312"/>
                    </a:lnTo>
                    <a:lnTo>
                      <a:pt x="280" y="1176"/>
                    </a:lnTo>
                    <a:lnTo>
                      <a:pt x="294" y="934"/>
                    </a:lnTo>
                    <a:lnTo>
                      <a:pt x="310" y="692"/>
                    </a:lnTo>
                    <a:lnTo>
                      <a:pt x="318" y="556"/>
                    </a:lnTo>
                    <a:lnTo>
                      <a:pt x="318" y="556"/>
                    </a:lnTo>
                    <a:lnTo>
                      <a:pt x="324" y="484"/>
                    </a:lnTo>
                    <a:lnTo>
                      <a:pt x="328" y="414"/>
                    </a:lnTo>
                    <a:lnTo>
                      <a:pt x="330" y="344"/>
                    </a:lnTo>
                    <a:lnTo>
                      <a:pt x="334" y="272"/>
                    </a:lnTo>
                    <a:lnTo>
                      <a:pt x="334" y="272"/>
                    </a:lnTo>
                    <a:lnTo>
                      <a:pt x="334" y="256"/>
                    </a:lnTo>
                    <a:lnTo>
                      <a:pt x="332" y="236"/>
                    </a:lnTo>
                    <a:lnTo>
                      <a:pt x="328" y="216"/>
                    </a:lnTo>
                    <a:lnTo>
                      <a:pt x="322" y="196"/>
                    </a:lnTo>
                    <a:lnTo>
                      <a:pt x="310" y="152"/>
                    </a:lnTo>
                    <a:lnTo>
                      <a:pt x="294" y="108"/>
                    </a:lnTo>
                    <a:lnTo>
                      <a:pt x="264" y="32"/>
                    </a:lnTo>
                    <a:lnTo>
                      <a:pt x="250" y="0"/>
                    </a:lnTo>
                    <a:lnTo>
                      <a:pt x="250" y="0"/>
                    </a:lnTo>
                    <a:lnTo>
                      <a:pt x="232" y="0"/>
                    </a:lnTo>
                    <a:lnTo>
                      <a:pt x="216" y="2"/>
                    </a:lnTo>
                    <a:lnTo>
                      <a:pt x="186" y="10"/>
                    </a:lnTo>
                    <a:lnTo>
                      <a:pt x="160" y="18"/>
                    </a:lnTo>
                    <a:lnTo>
                      <a:pt x="138" y="30"/>
                    </a:lnTo>
                    <a:lnTo>
                      <a:pt x="120" y="40"/>
                    </a:lnTo>
                    <a:lnTo>
                      <a:pt x="106" y="50"/>
                    </a:lnTo>
                    <a:lnTo>
                      <a:pt x="96" y="5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29" name="Google Shape;1629;g2dcae107fb3_0_966"/>
              <p:cNvSpPr/>
              <p:nvPr/>
            </p:nvSpPr>
            <p:spPr>
              <a:xfrm>
                <a:off x="5311776" y="2200275"/>
                <a:ext cx="387350" cy="2070100"/>
              </a:xfrm>
              <a:custGeom>
                <a:rect b="b" l="l" r="r" t="t"/>
                <a:pathLst>
                  <a:path extrusionOk="0" h="1304" w="244">
                    <a:moveTo>
                      <a:pt x="152" y="456"/>
                    </a:moveTo>
                    <a:lnTo>
                      <a:pt x="152" y="456"/>
                    </a:lnTo>
                    <a:lnTo>
                      <a:pt x="160" y="320"/>
                    </a:lnTo>
                    <a:lnTo>
                      <a:pt x="166" y="256"/>
                    </a:lnTo>
                    <a:lnTo>
                      <a:pt x="166" y="226"/>
                    </a:lnTo>
                    <a:lnTo>
                      <a:pt x="164" y="200"/>
                    </a:lnTo>
                    <a:lnTo>
                      <a:pt x="164" y="200"/>
                    </a:lnTo>
                    <a:lnTo>
                      <a:pt x="162" y="162"/>
                    </a:lnTo>
                    <a:lnTo>
                      <a:pt x="162" y="132"/>
                    </a:lnTo>
                    <a:lnTo>
                      <a:pt x="162" y="88"/>
                    </a:lnTo>
                    <a:lnTo>
                      <a:pt x="164" y="64"/>
                    </a:lnTo>
                    <a:lnTo>
                      <a:pt x="162" y="56"/>
                    </a:lnTo>
                    <a:lnTo>
                      <a:pt x="162" y="52"/>
                    </a:lnTo>
                    <a:lnTo>
                      <a:pt x="162" y="52"/>
                    </a:lnTo>
                    <a:lnTo>
                      <a:pt x="158" y="48"/>
                    </a:lnTo>
                    <a:lnTo>
                      <a:pt x="150" y="42"/>
                    </a:lnTo>
                    <a:lnTo>
                      <a:pt x="124" y="30"/>
                    </a:lnTo>
                    <a:lnTo>
                      <a:pt x="84" y="14"/>
                    </a:lnTo>
                    <a:lnTo>
                      <a:pt x="60" y="8"/>
                    </a:lnTo>
                    <a:lnTo>
                      <a:pt x="34" y="0"/>
                    </a:lnTo>
                    <a:lnTo>
                      <a:pt x="34" y="0"/>
                    </a:lnTo>
                    <a:lnTo>
                      <a:pt x="34" y="2"/>
                    </a:lnTo>
                    <a:lnTo>
                      <a:pt x="34" y="2"/>
                    </a:lnTo>
                    <a:lnTo>
                      <a:pt x="26" y="34"/>
                    </a:lnTo>
                    <a:lnTo>
                      <a:pt x="20" y="66"/>
                    </a:lnTo>
                    <a:lnTo>
                      <a:pt x="12" y="126"/>
                    </a:lnTo>
                    <a:lnTo>
                      <a:pt x="8" y="186"/>
                    </a:lnTo>
                    <a:lnTo>
                      <a:pt x="0" y="250"/>
                    </a:lnTo>
                    <a:lnTo>
                      <a:pt x="0" y="250"/>
                    </a:lnTo>
                    <a:lnTo>
                      <a:pt x="6" y="410"/>
                    </a:lnTo>
                    <a:lnTo>
                      <a:pt x="18" y="758"/>
                    </a:lnTo>
                    <a:lnTo>
                      <a:pt x="30" y="1114"/>
                    </a:lnTo>
                    <a:lnTo>
                      <a:pt x="32" y="1240"/>
                    </a:lnTo>
                    <a:lnTo>
                      <a:pt x="32" y="1304"/>
                    </a:lnTo>
                    <a:lnTo>
                      <a:pt x="32" y="1304"/>
                    </a:lnTo>
                    <a:lnTo>
                      <a:pt x="84" y="1302"/>
                    </a:lnTo>
                    <a:lnTo>
                      <a:pt x="126" y="1296"/>
                    </a:lnTo>
                    <a:lnTo>
                      <a:pt x="162" y="1290"/>
                    </a:lnTo>
                    <a:lnTo>
                      <a:pt x="190" y="1282"/>
                    </a:lnTo>
                    <a:lnTo>
                      <a:pt x="212" y="1274"/>
                    </a:lnTo>
                    <a:lnTo>
                      <a:pt x="228" y="1266"/>
                    </a:lnTo>
                    <a:lnTo>
                      <a:pt x="238" y="1258"/>
                    </a:lnTo>
                    <a:lnTo>
                      <a:pt x="244" y="1250"/>
                    </a:lnTo>
                    <a:lnTo>
                      <a:pt x="244" y="1250"/>
                    </a:lnTo>
                    <a:lnTo>
                      <a:pt x="244" y="1102"/>
                    </a:lnTo>
                    <a:lnTo>
                      <a:pt x="240" y="978"/>
                    </a:lnTo>
                    <a:lnTo>
                      <a:pt x="234" y="872"/>
                    </a:lnTo>
                    <a:lnTo>
                      <a:pt x="228" y="784"/>
                    </a:lnTo>
                    <a:lnTo>
                      <a:pt x="220" y="714"/>
                    </a:lnTo>
                    <a:lnTo>
                      <a:pt x="212" y="656"/>
                    </a:lnTo>
                    <a:lnTo>
                      <a:pt x="204" y="612"/>
                    </a:lnTo>
                    <a:lnTo>
                      <a:pt x="194" y="578"/>
                    </a:lnTo>
                    <a:lnTo>
                      <a:pt x="186" y="552"/>
                    </a:lnTo>
                    <a:lnTo>
                      <a:pt x="178" y="532"/>
                    </a:lnTo>
                    <a:lnTo>
                      <a:pt x="164" y="508"/>
                    </a:lnTo>
                    <a:lnTo>
                      <a:pt x="158" y="498"/>
                    </a:lnTo>
                    <a:lnTo>
                      <a:pt x="154" y="488"/>
                    </a:lnTo>
                    <a:lnTo>
                      <a:pt x="152" y="474"/>
                    </a:lnTo>
                    <a:lnTo>
                      <a:pt x="152" y="456"/>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30" name="Google Shape;1630;g2dcae107fb3_0_966"/>
              <p:cNvSpPr/>
              <p:nvPr/>
            </p:nvSpPr>
            <p:spPr>
              <a:xfrm>
                <a:off x="5311776" y="2200275"/>
                <a:ext cx="387350" cy="2070100"/>
              </a:xfrm>
              <a:custGeom>
                <a:rect b="b" l="l" r="r" t="t"/>
                <a:pathLst>
                  <a:path extrusionOk="0" h="1304" w="244">
                    <a:moveTo>
                      <a:pt x="152" y="456"/>
                    </a:moveTo>
                    <a:lnTo>
                      <a:pt x="152" y="456"/>
                    </a:lnTo>
                    <a:lnTo>
                      <a:pt x="160" y="320"/>
                    </a:lnTo>
                    <a:lnTo>
                      <a:pt x="166" y="256"/>
                    </a:lnTo>
                    <a:lnTo>
                      <a:pt x="166" y="226"/>
                    </a:lnTo>
                    <a:lnTo>
                      <a:pt x="164" y="200"/>
                    </a:lnTo>
                    <a:lnTo>
                      <a:pt x="164" y="200"/>
                    </a:lnTo>
                    <a:lnTo>
                      <a:pt x="162" y="162"/>
                    </a:lnTo>
                    <a:lnTo>
                      <a:pt x="162" y="132"/>
                    </a:lnTo>
                    <a:lnTo>
                      <a:pt x="162" y="88"/>
                    </a:lnTo>
                    <a:lnTo>
                      <a:pt x="164" y="64"/>
                    </a:lnTo>
                    <a:lnTo>
                      <a:pt x="162" y="56"/>
                    </a:lnTo>
                    <a:lnTo>
                      <a:pt x="162" y="52"/>
                    </a:lnTo>
                    <a:lnTo>
                      <a:pt x="162" y="52"/>
                    </a:lnTo>
                    <a:lnTo>
                      <a:pt x="158" y="48"/>
                    </a:lnTo>
                    <a:lnTo>
                      <a:pt x="150" y="42"/>
                    </a:lnTo>
                    <a:lnTo>
                      <a:pt x="124" y="30"/>
                    </a:lnTo>
                    <a:lnTo>
                      <a:pt x="84" y="14"/>
                    </a:lnTo>
                    <a:lnTo>
                      <a:pt x="60" y="8"/>
                    </a:lnTo>
                    <a:lnTo>
                      <a:pt x="34" y="0"/>
                    </a:lnTo>
                    <a:lnTo>
                      <a:pt x="34" y="0"/>
                    </a:lnTo>
                    <a:lnTo>
                      <a:pt x="34" y="2"/>
                    </a:lnTo>
                    <a:lnTo>
                      <a:pt x="34" y="2"/>
                    </a:lnTo>
                    <a:lnTo>
                      <a:pt x="26" y="34"/>
                    </a:lnTo>
                    <a:lnTo>
                      <a:pt x="20" y="66"/>
                    </a:lnTo>
                    <a:lnTo>
                      <a:pt x="12" y="126"/>
                    </a:lnTo>
                    <a:lnTo>
                      <a:pt x="8" y="186"/>
                    </a:lnTo>
                    <a:lnTo>
                      <a:pt x="0" y="250"/>
                    </a:lnTo>
                    <a:lnTo>
                      <a:pt x="0" y="250"/>
                    </a:lnTo>
                    <a:lnTo>
                      <a:pt x="6" y="410"/>
                    </a:lnTo>
                    <a:lnTo>
                      <a:pt x="18" y="758"/>
                    </a:lnTo>
                    <a:lnTo>
                      <a:pt x="30" y="1114"/>
                    </a:lnTo>
                    <a:lnTo>
                      <a:pt x="32" y="1240"/>
                    </a:lnTo>
                    <a:lnTo>
                      <a:pt x="32" y="1304"/>
                    </a:lnTo>
                    <a:lnTo>
                      <a:pt x="32" y="1304"/>
                    </a:lnTo>
                    <a:lnTo>
                      <a:pt x="84" y="1302"/>
                    </a:lnTo>
                    <a:lnTo>
                      <a:pt x="126" y="1296"/>
                    </a:lnTo>
                    <a:lnTo>
                      <a:pt x="162" y="1290"/>
                    </a:lnTo>
                    <a:lnTo>
                      <a:pt x="190" y="1282"/>
                    </a:lnTo>
                    <a:lnTo>
                      <a:pt x="212" y="1274"/>
                    </a:lnTo>
                    <a:lnTo>
                      <a:pt x="228" y="1266"/>
                    </a:lnTo>
                    <a:lnTo>
                      <a:pt x="238" y="1258"/>
                    </a:lnTo>
                    <a:lnTo>
                      <a:pt x="244" y="1250"/>
                    </a:lnTo>
                    <a:lnTo>
                      <a:pt x="244" y="1250"/>
                    </a:lnTo>
                    <a:lnTo>
                      <a:pt x="244" y="1102"/>
                    </a:lnTo>
                    <a:lnTo>
                      <a:pt x="240" y="978"/>
                    </a:lnTo>
                    <a:lnTo>
                      <a:pt x="234" y="872"/>
                    </a:lnTo>
                    <a:lnTo>
                      <a:pt x="228" y="784"/>
                    </a:lnTo>
                    <a:lnTo>
                      <a:pt x="220" y="714"/>
                    </a:lnTo>
                    <a:lnTo>
                      <a:pt x="212" y="656"/>
                    </a:lnTo>
                    <a:lnTo>
                      <a:pt x="204" y="612"/>
                    </a:lnTo>
                    <a:lnTo>
                      <a:pt x="194" y="578"/>
                    </a:lnTo>
                    <a:lnTo>
                      <a:pt x="186" y="552"/>
                    </a:lnTo>
                    <a:lnTo>
                      <a:pt x="178" y="532"/>
                    </a:lnTo>
                    <a:lnTo>
                      <a:pt x="164" y="508"/>
                    </a:lnTo>
                    <a:lnTo>
                      <a:pt x="158" y="498"/>
                    </a:lnTo>
                    <a:lnTo>
                      <a:pt x="154" y="488"/>
                    </a:lnTo>
                    <a:lnTo>
                      <a:pt x="152" y="474"/>
                    </a:lnTo>
                    <a:lnTo>
                      <a:pt x="152" y="456"/>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31" name="Google Shape;1631;g2dcae107fb3_0_966"/>
              <p:cNvSpPr/>
              <p:nvPr/>
            </p:nvSpPr>
            <p:spPr>
              <a:xfrm>
                <a:off x="5565776" y="2279650"/>
                <a:ext cx="3175" cy="3175"/>
              </a:xfrm>
              <a:custGeom>
                <a:rect b="b" l="l" r="r" t="t"/>
                <a:pathLst>
                  <a:path extrusionOk="0" h="2" w="2">
                    <a:moveTo>
                      <a:pt x="2" y="2"/>
                    </a:moveTo>
                    <a:lnTo>
                      <a:pt x="2" y="2"/>
                    </a:lnTo>
                    <a:lnTo>
                      <a:pt x="2" y="2"/>
                    </a:lnTo>
                    <a:lnTo>
                      <a:pt x="2" y="2"/>
                    </a:lnTo>
                    <a:lnTo>
                      <a:pt x="2" y="2"/>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2"/>
                    </a:lnTo>
                    <a:lnTo>
                      <a:pt x="0" y="2"/>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32" name="Google Shape;1632;g2dcae107fb3_0_966"/>
              <p:cNvSpPr/>
              <p:nvPr/>
            </p:nvSpPr>
            <p:spPr>
              <a:xfrm>
                <a:off x="5568951" y="22828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33" name="Google Shape;1633;g2dcae107fb3_0_966"/>
              <p:cNvSpPr/>
              <p:nvPr/>
            </p:nvSpPr>
            <p:spPr>
              <a:xfrm>
                <a:off x="5565776" y="22828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34" name="Google Shape;1634;g2dcae107fb3_0_966"/>
              <p:cNvSpPr/>
              <p:nvPr/>
            </p:nvSpPr>
            <p:spPr>
              <a:xfrm>
                <a:off x="5565776" y="22828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35" name="Google Shape;1635;g2dcae107fb3_0_966"/>
              <p:cNvSpPr/>
              <p:nvPr/>
            </p:nvSpPr>
            <p:spPr>
              <a:xfrm>
                <a:off x="5565776" y="2279650"/>
                <a:ext cx="1500" cy="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36" name="Google Shape;1636;g2dcae107fb3_0_966"/>
              <p:cNvSpPr/>
              <p:nvPr/>
            </p:nvSpPr>
            <p:spPr>
              <a:xfrm>
                <a:off x="5565776" y="22796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37" name="Google Shape;1637;g2dcae107fb3_0_966"/>
              <p:cNvSpPr/>
              <p:nvPr/>
            </p:nvSpPr>
            <p:spPr>
              <a:xfrm>
                <a:off x="5565776" y="22796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38" name="Google Shape;1638;g2dcae107fb3_0_966"/>
              <p:cNvSpPr/>
              <p:nvPr/>
            </p:nvSpPr>
            <p:spPr>
              <a:xfrm>
                <a:off x="5565776" y="22796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39" name="Google Shape;1639;g2dcae107fb3_0_966"/>
              <p:cNvSpPr/>
              <p:nvPr/>
            </p:nvSpPr>
            <p:spPr>
              <a:xfrm>
                <a:off x="5565776" y="22796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40" name="Google Shape;1640;g2dcae107fb3_0_966"/>
              <p:cNvSpPr/>
              <p:nvPr/>
            </p:nvSpPr>
            <p:spPr>
              <a:xfrm>
                <a:off x="5568951" y="2282825"/>
                <a:ext cx="6350" cy="393700"/>
              </a:xfrm>
              <a:custGeom>
                <a:rect b="b" l="l" r="r" t="t"/>
                <a:pathLst>
                  <a:path extrusionOk="0" h="248" w="4">
                    <a:moveTo>
                      <a:pt x="0" y="0"/>
                    </a:moveTo>
                    <a:lnTo>
                      <a:pt x="0" y="0"/>
                    </a:lnTo>
                    <a:lnTo>
                      <a:pt x="0" y="4"/>
                    </a:lnTo>
                    <a:lnTo>
                      <a:pt x="2" y="12"/>
                    </a:lnTo>
                    <a:lnTo>
                      <a:pt x="0" y="36"/>
                    </a:lnTo>
                    <a:lnTo>
                      <a:pt x="0" y="80"/>
                    </a:lnTo>
                    <a:lnTo>
                      <a:pt x="0" y="110"/>
                    </a:lnTo>
                    <a:lnTo>
                      <a:pt x="2" y="148"/>
                    </a:lnTo>
                    <a:lnTo>
                      <a:pt x="2" y="148"/>
                    </a:lnTo>
                    <a:lnTo>
                      <a:pt x="4" y="168"/>
                    </a:lnTo>
                    <a:lnTo>
                      <a:pt x="4" y="184"/>
                    </a:lnTo>
                    <a:lnTo>
                      <a:pt x="0" y="248"/>
                    </a:lnTo>
                    <a:lnTo>
                      <a:pt x="0" y="248"/>
                    </a:lnTo>
                    <a:lnTo>
                      <a:pt x="4" y="184"/>
                    </a:lnTo>
                    <a:lnTo>
                      <a:pt x="4" y="168"/>
                    </a:lnTo>
                    <a:lnTo>
                      <a:pt x="2" y="148"/>
                    </a:lnTo>
                    <a:lnTo>
                      <a:pt x="2" y="148"/>
                    </a:lnTo>
                    <a:lnTo>
                      <a:pt x="0" y="110"/>
                    </a:lnTo>
                    <a:lnTo>
                      <a:pt x="0" y="80"/>
                    </a:lnTo>
                    <a:lnTo>
                      <a:pt x="0" y="36"/>
                    </a:lnTo>
                    <a:lnTo>
                      <a:pt x="2" y="12"/>
                    </a:lnTo>
                    <a:lnTo>
                      <a:pt x="0" y="4"/>
                    </a:lnTo>
                    <a:lnTo>
                      <a:pt x="0" y="0"/>
                    </a:lnTo>
                    <a:lnTo>
                      <a:pt x="0" y="0"/>
                    </a:lnTo>
                    <a:close/>
                  </a:path>
                </a:pathLst>
              </a:custGeom>
              <a:solidFill>
                <a:srgbClr val="E2E2E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41" name="Google Shape;1641;g2dcae107fb3_0_966"/>
              <p:cNvSpPr/>
              <p:nvPr/>
            </p:nvSpPr>
            <p:spPr>
              <a:xfrm>
                <a:off x="5568951" y="2282825"/>
                <a:ext cx="6350" cy="393700"/>
              </a:xfrm>
              <a:custGeom>
                <a:rect b="b" l="l" r="r" t="t"/>
                <a:pathLst>
                  <a:path extrusionOk="0" h="248" w="4">
                    <a:moveTo>
                      <a:pt x="0" y="0"/>
                    </a:moveTo>
                    <a:lnTo>
                      <a:pt x="0" y="0"/>
                    </a:lnTo>
                    <a:lnTo>
                      <a:pt x="0" y="4"/>
                    </a:lnTo>
                    <a:lnTo>
                      <a:pt x="2" y="12"/>
                    </a:lnTo>
                    <a:lnTo>
                      <a:pt x="0" y="36"/>
                    </a:lnTo>
                    <a:lnTo>
                      <a:pt x="0" y="80"/>
                    </a:lnTo>
                    <a:lnTo>
                      <a:pt x="0" y="110"/>
                    </a:lnTo>
                    <a:lnTo>
                      <a:pt x="2" y="148"/>
                    </a:lnTo>
                    <a:lnTo>
                      <a:pt x="2" y="148"/>
                    </a:lnTo>
                    <a:lnTo>
                      <a:pt x="4" y="168"/>
                    </a:lnTo>
                    <a:lnTo>
                      <a:pt x="4" y="184"/>
                    </a:lnTo>
                    <a:lnTo>
                      <a:pt x="0" y="248"/>
                    </a:lnTo>
                    <a:lnTo>
                      <a:pt x="0" y="248"/>
                    </a:lnTo>
                    <a:lnTo>
                      <a:pt x="4" y="184"/>
                    </a:lnTo>
                    <a:lnTo>
                      <a:pt x="4" y="168"/>
                    </a:lnTo>
                    <a:lnTo>
                      <a:pt x="2" y="148"/>
                    </a:lnTo>
                    <a:lnTo>
                      <a:pt x="2" y="148"/>
                    </a:lnTo>
                    <a:lnTo>
                      <a:pt x="0" y="110"/>
                    </a:lnTo>
                    <a:lnTo>
                      <a:pt x="0" y="80"/>
                    </a:lnTo>
                    <a:lnTo>
                      <a:pt x="0" y="36"/>
                    </a:lnTo>
                    <a:lnTo>
                      <a:pt x="2" y="12"/>
                    </a:lnTo>
                    <a:lnTo>
                      <a:pt x="0" y="4"/>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42" name="Google Shape;1642;g2dcae107fb3_0_966"/>
              <p:cNvSpPr/>
              <p:nvPr/>
            </p:nvSpPr>
            <p:spPr>
              <a:xfrm>
                <a:off x="5324476" y="2971800"/>
                <a:ext cx="9525" cy="288925"/>
              </a:xfrm>
              <a:custGeom>
                <a:rect b="b" l="l" r="r" t="t"/>
                <a:pathLst>
                  <a:path extrusionOk="0" h="182" w="6">
                    <a:moveTo>
                      <a:pt x="6" y="132"/>
                    </a:moveTo>
                    <a:lnTo>
                      <a:pt x="6" y="132"/>
                    </a:lnTo>
                    <a:lnTo>
                      <a:pt x="6" y="132"/>
                    </a:lnTo>
                    <a:lnTo>
                      <a:pt x="6" y="132"/>
                    </a:lnTo>
                    <a:lnTo>
                      <a:pt x="6" y="182"/>
                    </a:lnTo>
                    <a:lnTo>
                      <a:pt x="6" y="182"/>
                    </a:lnTo>
                    <a:lnTo>
                      <a:pt x="6" y="182"/>
                    </a:lnTo>
                    <a:lnTo>
                      <a:pt x="6" y="132"/>
                    </a:lnTo>
                    <a:close/>
                    <a:moveTo>
                      <a:pt x="0" y="0"/>
                    </a:moveTo>
                    <a:lnTo>
                      <a:pt x="0" y="0"/>
                    </a:lnTo>
                    <a:lnTo>
                      <a:pt x="0" y="0"/>
                    </a:lnTo>
                    <a:lnTo>
                      <a:pt x="0" y="0"/>
                    </a:lnTo>
                    <a:lnTo>
                      <a:pt x="2" y="66"/>
                    </a:lnTo>
                    <a:lnTo>
                      <a:pt x="2" y="66"/>
                    </a:lnTo>
                    <a:lnTo>
                      <a:pt x="2" y="66"/>
                    </a:lnTo>
                    <a:lnTo>
                      <a:pt x="2" y="66"/>
                    </a:lnTo>
                    <a:lnTo>
                      <a:pt x="0" y="0"/>
                    </a:lnTo>
                    <a:close/>
                  </a:path>
                </a:pathLst>
              </a:custGeom>
              <a:solidFill>
                <a:srgbClr val="2A2A2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43" name="Google Shape;1643;g2dcae107fb3_0_966"/>
              <p:cNvSpPr/>
              <p:nvPr/>
            </p:nvSpPr>
            <p:spPr>
              <a:xfrm>
                <a:off x="5334001" y="3181350"/>
                <a:ext cx="0" cy="79375"/>
              </a:xfrm>
              <a:custGeom>
                <a:rect b="b" l="l" r="r" t="t"/>
                <a:pathLst>
                  <a:path extrusionOk="0" h="50" w="120000">
                    <a:moveTo>
                      <a:pt x="0" y="0"/>
                    </a:moveTo>
                    <a:lnTo>
                      <a:pt x="0" y="0"/>
                    </a:lnTo>
                    <a:lnTo>
                      <a:pt x="0" y="0"/>
                    </a:lnTo>
                    <a:lnTo>
                      <a:pt x="0" y="0"/>
                    </a:lnTo>
                    <a:lnTo>
                      <a:pt x="0" y="50"/>
                    </a:lnTo>
                    <a:lnTo>
                      <a:pt x="0" y="50"/>
                    </a:lnTo>
                    <a:lnTo>
                      <a:pt x="0" y="5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44" name="Google Shape;1644;g2dcae107fb3_0_966"/>
              <p:cNvSpPr/>
              <p:nvPr/>
            </p:nvSpPr>
            <p:spPr>
              <a:xfrm>
                <a:off x="5324476" y="2971800"/>
                <a:ext cx="3175" cy="104775"/>
              </a:xfrm>
              <a:custGeom>
                <a:rect b="b" l="l" r="r" t="t"/>
                <a:pathLst>
                  <a:path extrusionOk="0" h="66" w="2">
                    <a:moveTo>
                      <a:pt x="0" y="0"/>
                    </a:moveTo>
                    <a:lnTo>
                      <a:pt x="0" y="0"/>
                    </a:lnTo>
                    <a:lnTo>
                      <a:pt x="0" y="0"/>
                    </a:lnTo>
                    <a:lnTo>
                      <a:pt x="0" y="0"/>
                    </a:lnTo>
                    <a:lnTo>
                      <a:pt x="2" y="66"/>
                    </a:lnTo>
                    <a:lnTo>
                      <a:pt x="2" y="66"/>
                    </a:lnTo>
                    <a:lnTo>
                      <a:pt x="2" y="66"/>
                    </a:lnTo>
                    <a:lnTo>
                      <a:pt x="2" y="66"/>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45" name="Google Shape;1645;g2dcae107fb3_0_966"/>
              <p:cNvSpPr/>
              <p:nvPr/>
            </p:nvSpPr>
            <p:spPr>
              <a:xfrm>
                <a:off x="5334001" y="3260725"/>
                <a:ext cx="3175" cy="15875"/>
              </a:xfrm>
              <a:custGeom>
                <a:rect b="b" l="l" r="r" t="t"/>
                <a:pathLst>
                  <a:path extrusionOk="0" h="10" w="2">
                    <a:moveTo>
                      <a:pt x="0" y="0"/>
                    </a:moveTo>
                    <a:lnTo>
                      <a:pt x="0" y="0"/>
                    </a:lnTo>
                    <a:lnTo>
                      <a:pt x="0" y="0"/>
                    </a:lnTo>
                    <a:lnTo>
                      <a:pt x="2" y="10"/>
                    </a:lnTo>
                    <a:lnTo>
                      <a:pt x="2" y="10"/>
                    </a:lnTo>
                    <a:lnTo>
                      <a:pt x="2" y="10"/>
                    </a:lnTo>
                    <a:lnTo>
                      <a:pt x="0" y="0"/>
                    </a:lnTo>
                    <a:close/>
                  </a:path>
                </a:pathLst>
              </a:custGeom>
              <a:solidFill>
                <a:srgbClr val="1B1B1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46" name="Google Shape;1646;g2dcae107fb3_0_966"/>
              <p:cNvSpPr/>
              <p:nvPr/>
            </p:nvSpPr>
            <p:spPr>
              <a:xfrm>
                <a:off x="5334001" y="3260725"/>
                <a:ext cx="3175" cy="15875"/>
              </a:xfrm>
              <a:custGeom>
                <a:rect b="b" l="l" r="r" t="t"/>
                <a:pathLst>
                  <a:path extrusionOk="0" h="10" w="2">
                    <a:moveTo>
                      <a:pt x="0" y="0"/>
                    </a:moveTo>
                    <a:lnTo>
                      <a:pt x="0" y="0"/>
                    </a:lnTo>
                    <a:lnTo>
                      <a:pt x="0" y="0"/>
                    </a:lnTo>
                    <a:lnTo>
                      <a:pt x="2" y="10"/>
                    </a:lnTo>
                    <a:lnTo>
                      <a:pt x="2" y="10"/>
                    </a:lnTo>
                    <a:lnTo>
                      <a:pt x="2" y="1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47" name="Google Shape;1647;g2dcae107fb3_0_966"/>
              <p:cNvSpPr/>
              <p:nvPr/>
            </p:nvSpPr>
            <p:spPr>
              <a:xfrm>
                <a:off x="5324476" y="2251075"/>
                <a:ext cx="339725" cy="1101725"/>
              </a:xfrm>
              <a:custGeom>
                <a:rect b="b" l="l" r="r" t="t"/>
                <a:pathLst>
                  <a:path extrusionOk="0" h="694" w="214">
                    <a:moveTo>
                      <a:pt x="122" y="0"/>
                    </a:moveTo>
                    <a:lnTo>
                      <a:pt x="122" y="0"/>
                    </a:lnTo>
                    <a:lnTo>
                      <a:pt x="134" y="28"/>
                    </a:lnTo>
                    <a:lnTo>
                      <a:pt x="142" y="58"/>
                    </a:lnTo>
                    <a:lnTo>
                      <a:pt x="148" y="88"/>
                    </a:lnTo>
                    <a:lnTo>
                      <a:pt x="152" y="118"/>
                    </a:lnTo>
                    <a:lnTo>
                      <a:pt x="152" y="150"/>
                    </a:lnTo>
                    <a:lnTo>
                      <a:pt x="150" y="182"/>
                    </a:lnTo>
                    <a:lnTo>
                      <a:pt x="146" y="214"/>
                    </a:lnTo>
                    <a:lnTo>
                      <a:pt x="138" y="244"/>
                    </a:lnTo>
                    <a:lnTo>
                      <a:pt x="130" y="274"/>
                    </a:lnTo>
                    <a:lnTo>
                      <a:pt x="118" y="304"/>
                    </a:lnTo>
                    <a:lnTo>
                      <a:pt x="104" y="334"/>
                    </a:lnTo>
                    <a:lnTo>
                      <a:pt x="90" y="360"/>
                    </a:lnTo>
                    <a:lnTo>
                      <a:pt x="72" y="386"/>
                    </a:lnTo>
                    <a:lnTo>
                      <a:pt x="52" y="410"/>
                    </a:lnTo>
                    <a:lnTo>
                      <a:pt x="32" y="430"/>
                    </a:lnTo>
                    <a:lnTo>
                      <a:pt x="10" y="450"/>
                    </a:lnTo>
                    <a:lnTo>
                      <a:pt x="10" y="450"/>
                    </a:lnTo>
                    <a:lnTo>
                      <a:pt x="0" y="454"/>
                    </a:lnTo>
                    <a:lnTo>
                      <a:pt x="0" y="454"/>
                    </a:lnTo>
                    <a:lnTo>
                      <a:pt x="2" y="520"/>
                    </a:lnTo>
                    <a:lnTo>
                      <a:pt x="2" y="520"/>
                    </a:lnTo>
                    <a:lnTo>
                      <a:pt x="12" y="522"/>
                    </a:lnTo>
                    <a:lnTo>
                      <a:pt x="26" y="522"/>
                    </a:lnTo>
                    <a:lnTo>
                      <a:pt x="26" y="522"/>
                    </a:lnTo>
                    <a:lnTo>
                      <a:pt x="58" y="520"/>
                    </a:lnTo>
                    <a:lnTo>
                      <a:pt x="104" y="514"/>
                    </a:lnTo>
                    <a:lnTo>
                      <a:pt x="104" y="514"/>
                    </a:lnTo>
                    <a:lnTo>
                      <a:pt x="110" y="514"/>
                    </a:lnTo>
                    <a:lnTo>
                      <a:pt x="110" y="514"/>
                    </a:lnTo>
                    <a:lnTo>
                      <a:pt x="116" y="514"/>
                    </a:lnTo>
                    <a:lnTo>
                      <a:pt x="118" y="516"/>
                    </a:lnTo>
                    <a:lnTo>
                      <a:pt x="118" y="520"/>
                    </a:lnTo>
                    <a:lnTo>
                      <a:pt x="114" y="526"/>
                    </a:lnTo>
                    <a:lnTo>
                      <a:pt x="114" y="526"/>
                    </a:lnTo>
                    <a:lnTo>
                      <a:pt x="114" y="526"/>
                    </a:lnTo>
                    <a:lnTo>
                      <a:pt x="114" y="526"/>
                    </a:lnTo>
                    <a:lnTo>
                      <a:pt x="114" y="526"/>
                    </a:lnTo>
                    <a:lnTo>
                      <a:pt x="114" y="526"/>
                    </a:lnTo>
                    <a:lnTo>
                      <a:pt x="110" y="528"/>
                    </a:lnTo>
                    <a:lnTo>
                      <a:pt x="110" y="528"/>
                    </a:lnTo>
                    <a:lnTo>
                      <a:pt x="90" y="536"/>
                    </a:lnTo>
                    <a:lnTo>
                      <a:pt x="72" y="542"/>
                    </a:lnTo>
                    <a:lnTo>
                      <a:pt x="72" y="542"/>
                    </a:lnTo>
                    <a:lnTo>
                      <a:pt x="46" y="564"/>
                    </a:lnTo>
                    <a:lnTo>
                      <a:pt x="46" y="564"/>
                    </a:lnTo>
                    <a:lnTo>
                      <a:pt x="36" y="572"/>
                    </a:lnTo>
                    <a:lnTo>
                      <a:pt x="26" y="578"/>
                    </a:lnTo>
                    <a:lnTo>
                      <a:pt x="16" y="582"/>
                    </a:lnTo>
                    <a:lnTo>
                      <a:pt x="6" y="586"/>
                    </a:lnTo>
                    <a:lnTo>
                      <a:pt x="6" y="586"/>
                    </a:lnTo>
                    <a:lnTo>
                      <a:pt x="6" y="636"/>
                    </a:lnTo>
                    <a:lnTo>
                      <a:pt x="6" y="636"/>
                    </a:lnTo>
                    <a:lnTo>
                      <a:pt x="6" y="636"/>
                    </a:lnTo>
                    <a:lnTo>
                      <a:pt x="8" y="646"/>
                    </a:lnTo>
                    <a:lnTo>
                      <a:pt x="8" y="646"/>
                    </a:lnTo>
                    <a:lnTo>
                      <a:pt x="38" y="644"/>
                    </a:lnTo>
                    <a:lnTo>
                      <a:pt x="38" y="644"/>
                    </a:lnTo>
                    <a:lnTo>
                      <a:pt x="62" y="646"/>
                    </a:lnTo>
                    <a:lnTo>
                      <a:pt x="84" y="648"/>
                    </a:lnTo>
                    <a:lnTo>
                      <a:pt x="108" y="650"/>
                    </a:lnTo>
                    <a:lnTo>
                      <a:pt x="132" y="656"/>
                    </a:lnTo>
                    <a:lnTo>
                      <a:pt x="154" y="662"/>
                    </a:lnTo>
                    <a:lnTo>
                      <a:pt x="176" y="670"/>
                    </a:lnTo>
                    <a:lnTo>
                      <a:pt x="196" y="682"/>
                    </a:lnTo>
                    <a:lnTo>
                      <a:pt x="214" y="694"/>
                    </a:lnTo>
                    <a:lnTo>
                      <a:pt x="214" y="694"/>
                    </a:lnTo>
                    <a:lnTo>
                      <a:pt x="208" y="650"/>
                    </a:lnTo>
                    <a:lnTo>
                      <a:pt x="202" y="614"/>
                    </a:lnTo>
                    <a:lnTo>
                      <a:pt x="196" y="584"/>
                    </a:lnTo>
                    <a:lnTo>
                      <a:pt x="190" y="558"/>
                    </a:lnTo>
                    <a:lnTo>
                      <a:pt x="184" y="536"/>
                    </a:lnTo>
                    <a:lnTo>
                      <a:pt x="178" y="520"/>
                    </a:lnTo>
                    <a:lnTo>
                      <a:pt x="166" y="494"/>
                    </a:lnTo>
                    <a:lnTo>
                      <a:pt x="156" y="478"/>
                    </a:lnTo>
                    <a:lnTo>
                      <a:pt x="148" y="464"/>
                    </a:lnTo>
                    <a:lnTo>
                      <a:pt x="146" y="456"/>
                    </a:lnTo>
                    <a:lnTo>
                      <a:pt x="144" y="448"/>
                    </a:lnTo>
                    <a:lnTo>
                      <a:pt x="144" y="424"/>
                    </a:lnTo>
                    <a:lnTo>
                      <a:pt x="144" y="424"/>
                    </a:lnTo>
                    <a:lnTo>
                      <a:pt x="154" y="268"/>
                    </a:lnTo>
                    <a:lnTo>
                      <a:pt x="154" y="268"/>
                    </a:lnTo>
                    <a:lnTo>
                      <a:pt x="158" y="204"/>
                    </a:lnTo>
                    <a:lnTo>
                      <a:pt x="158" y="188"/>
                    </a:lnTo>
                    <a:lnTo>
                      <a:pt x="156" y="168"/>
                    </a:lnTo>
                    <a:lnTo>
                      <a:pt x="156" y="168"/>
                    </a:lnTo>
                    <a:lnTo>
                      <a:pt x="154" y="130"/>
                    </a:lnTo>
                    <a:lnTo>
                      <a:pt x="154" y="100"/>
                    </a:lnTo>
                    <a:lnTo>
                      <a:pt x="154" y="56"/>
                    </a:lnTo>
                    <a:lnTo>
                      <a:pt x="156" y="32"/>
                    </a:lnTo>
                    <a:lnTo>
                      <a:pt x="154" y="24"/>
                    </a:lnTo>
                    <a:lnTo>
                      <a:pt x="154" y="20"/>
                    </a:lnTo>
                    <a:lnTo>
                      <a:pt x="154" y="20"/>
                    </a:lnTo>
                    <a:lnTo>
                      <a:pt x="154" y="20"/>
                    </a:lnTo>
                    <a:lnTo>
                      <a:pt x="154" y="20"/>
                    </a:lnTo>
                    <a:lnTo>
                      <a:pt x="154" y="20"/>
                    </a:lnTo>
                    <a:lnTo>
                      <a:pt x="154" y="20"/>
                    </a:lnTo>
                    <a:lnTo>
                      <a:pt x="154" y="20"/>
                    </a:lnTo>
                    <a:lnTo>
                      <a:pt x="154" y="20"/>
                    </a:lnTo>
                    <a:lnTo>
                      <a:pt x="152" y="20"/>
                    </a:lnTo>
                    <a:lnTo>
                      <a:pt x="152" y="20"/>
                    </a:lnTo>
                    <a:lnTo>
                      <a:pt x="152" y="20"/>
                    </a:lnTo>
                    <a:lnTo>
                      <a:pt x="152" y="20"/>
                    </a:lnTo>
                    <a:lnTo>
                      <a:pt x="152" y="20"/>
                    </a:lnTo>
                    <a:lnTo>
                      <a:pt x="152" y="20"/>
                    </a:lnTo>
                    <a:lnTo>
                      <a:pt x="152" y="20"/>
                    </a:lnTo>
                    <a:lnTo>
                      <a:pt x="152" y="20"/>
                    </a:lnTo>
                    <a:lnTo>
                      <a:pt x="152" y="20"/>
                    </a:lnTo>
                    <a:lnTo>
                      <a:pt x="152" y="20"/>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42" y="10"/>
                    </a:lnTo>
                    <a:lnTo>
                      <a:pt x="122" y="0"/>
                    </a:lnTo>
                    <a:close/>
                  </a:path>
                </a:pathLst>
              </a:custGeom>
              <a:solidFill>
                <a:srgbClr val="E6E6E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48" name="Google Shape;1648;g2dcae107fb3_0_966"/>
              <p:cNvSpPr/>
              <p:nvPr/>
            </p:nvSpPr>
            <p:spPr>
              <a:xfrm>
                <a:off x="5324476" y="2251075"/>
                <a:ext cx="339725" cy="1101725"/>
              </a:xfrm>
              <a:custGeom>
                <a:rect b="b" l="l" r="r" t="t"/>
                <a:pathLst>
                  <a:path extrusionOk="0" h="694" w="214">
                    <a:moveTo>
                      <a:pt x="122" y="0"/>
                    </a:moveTo>
                    <a:lnTo>
                      <a:pt x="122" y="0"/>
                    </a:lnTo>
                    <a:lnTo>
                      <a:pt x="134" y="28"/>
                    </a:lnTo>
                    <a:lnTo>
                      <a:pt x="142" y="58"/>
                    </a:lnTo>
                    <a:lnTo>
                      <a:pt x="148" y="88"/>
                    </a:lnTo>
                    <a:lnTo>
                      <a:pt x="152" y="118"/>
                    </a:lnTo>
                    <a:lnTo>
                      <a:pt x="152" y="150"/>
                    </a:lnTo>
                    <a:lnTo>
                      <a:pt x="150" y="182"/>
                    </a:lnTo>
                    <a:lnTo>
                      <a:pt x="146" y="214"/>
                    </a:lnTo>
                    <a:lnTo>
                      <a:pt x="138" y="244"/>
                    </a:lnTo>
                    <a:lnTo>
                      <a:pt x="130" y="274"/>
                    </a:lnTo>
                    <a:lnTo>
                      <a:pt x="118" y="304"/>
                    </a:lnTo>
                    <a:lnTo>
                      <a:pt x="104" y="334"/>
                    </a:lnTo>
                    <a:lnTo>
                      <a:pt x="90" y="360"/>
                    </a:lnTo>
                    <a:lnTo>
                      <a:pt x="72" y="386"/>
                    </a:lnTo>
                    <a:lnTo>
                      <a:pt x="52" y="410"/>
                    </a:lnTo>
                    <a:lnTo>
                      <a:pt x="32" y="430"/>
                    </a:lnTo>
                    <a:lnTo>
                      <a:pt x="10" y="450"/>
                    </a:lnTo>
                    <a:lnTo>
                      <a:pt x="10" y="450"/>
                    </a:lnTo>
                    <a:lnTo>
                      <a:pt x="0" y="454"/>
                    </a:lnTo>
                    <a:lnTo>
                      <a:pt x="0" y="454"/>
                    </a:lnTo>
                    <a:lnTo>
                      <a:pt x="2" y="520"/>
                    </a:lnTo>
                    <a:lnTo>
                      <a:pt x="2" y="520"/>
                    </a:lnTo>
                    <a:lnTo>
                      <a:pt x="12" y="522"/>
                    </a:lnTo>
                    <a:lnTo>
                      <a:pt x="26" y="522"/>
                    </a:lnTo>
                    <a:lnTo>
                      <a:pt x="26" y="522"/>
                    </a:lnTo>
                    <a:lnTo>
                      <a:pt x="58" y="520"/>
                    </a:lnTo>
                    <a:lnTo>
                      <a:pt x="104" y="514"/>
                    </a:lnTo>
                    <a:lnTo>
                      <a:pt x="104" y="514"/>
                    </a:lnTo>
                    <a:lnTo>
                      <a:pt x="110" y="514"/>
                    </a:lnTo>
                    <a:lnTo>
                      <a:pt x="110" y="514"/>
                    </a:lnTo>
                    <a:lnTo>
                      <a:pt x="116" y="514"/>
                    </a:lnTo>
                    <a:lnTo>
                      <a:pt x="118" y="516"/>
                    </a:lnTo>
                    <a:lnTo>
                      <a:pt x="118" y="520"/>
                    </a:lnTo>
                    <a:lnTo>
                      <a:pt x="114" y="526"/>
                    </a:lnTo>
                    <a:lnTo>
                      <a:pt x="114" y="526"/>
                    </a:lnTo>
                    <a:lnTo>
                      <a:pt x="114" y="526"/>
                    </a:lnTo>
                    <a:lnTo>
                      <a:pt x="114" y="526"/>
                    </a:lnTo>
                    <a:lnTo>
                      <a:pt x="114" y="526"/>
                    </a:lnTo>
                    <a:lnTo>
                      <a:pt x="114" y="526"/>
                    </a:lnTo>
                    <a:lnTo>
                      <a:pt x="110" y="528"/>
                    </a:lnTo>
                    <a:lnTo>
                      <a:pt x="110" y="528"/>
                    </a:lnTo>
                    <a:lnTo>
                      <a:pt x="90" y="536"/>
                    </a:lnTo>
                    <a:lnTo>
                      <a:pt x="72" y="542"/>
                    </a:lnTo>
                    <a:lnTo>
                      <a:pt x="72" y="542"/>
                    </a:lnTo>
                    <a:lnTo>
                      <a:pt x="46" y="564"/>
                    </a:lnTo>
                    <a:lnTo>
                      <a:pt x="46" y="564"/>
                    </a:lnTo>
                    <a:lnTo>
                      <a:pt x="36" y="572"/>
                    </a:lnTo>
                    <a:lnTo>
                      <a:pt x="26" y="578"/>
                    </a:lnTo>
                    <a:lnTo>
                      <a:pt x="16" y="582"/>
                    </a:lnTo>
                    <a:lnTo>
                      <a:pt x="6" y="586"/>
                    </a:lnTo>
                    <a:lnTo>
                      <a:pt x="6" y="586"/>
                    </a:lnTo>
                    <a:lnTo>
                      <a:pt x="6" y="636"/>
                    </a:lnTo>
                    <a:lnTo>
                      <a:pt x="6" y="636"/>
                    </a:lnTo>
                    <a:lnTo>
                      <a:pt x="6" y="636"/>
                    </a:lnTo>
                    <a:lnTo>
                      <a:pt x="8" y="646"/>
                    </a:lnTo>
                    <a:lnTo>
                      <a:pt x="8" y="646"/>
                    </a:lnTo>
                    <a:lnTo>
                      <a:pt x="38" y="644"/>
                    </a:lnTo>
                    <a:lnTo>
                      <a:pt x="38" y="644"/>
                    </a:lnTo>
                    <a:lnTo>
                      <a:pt x="62" y="646"/>
                    </a:lnTo>
                    <a:lnTo>
                      <a:pt x="84" y="648"/>
                    </a:lnTo>
                    <a:lnTo>
                      <a:pt x="108" y="650"/>
                    </a:lnTo>
                    <a:lnTo>
                      <a:pt x="132" y="656"/>
                    </a:lnTo>
                    <a:lnTo>
                      <a:pt x="154" y="662"/>
                    </a:lnTo>
                    <a:lnTo>
                      <a:pt x="176" y="670"/>
                    </a:lnTo>
                    <a:lnTo>
                      <a:pt x="196" y="682"/>
                    </a:lnTo>
                    <a:lnTo>
                      <a:pt x="214" y="694"/>
                    </a:lnTo>
                    <a:lnTo>
                      <a:pt x="214" y="694"/>
                    </a:lnTo>
                    <a:lnTo>
                      <a:pt x="208" y="650"/>
                    </a:lnTo>
                    <a:lnTo>
                      <a:pt x="202" y="614"/>
                    </a:lnTo>
                    <a:lnTo>
                      <a:pt x="196" y="584"/>
                    </a:lnTo>
                    <a:lnTo>
                      <a:pt x="190" y="558"/>
                    </a:lnTo>
                    <a:lnTo>
                      <a:pt x="184" y="536"/>
                    </a:lnTo>
                    <a:lnTo>
                      <a:pt x="178" y="520"/>
                    </a:lnTo>
                    <a:lnTo>
                      <a:pt x="166" y="494"/>
                    </a:lnTo>
                    <a:lnTo>
                      <a:pt x="156" y="478"/>
                    </a:lnTo>
                    <a:lnTo>
                      <a:pt x="148" y="464"/>
                    </a:lnTo>
                    <a:lnTo>
                      <a:pt x="146" y="456"/>
                    </a:lnTo>
                    <a:lnTo>
                      <a:pt x="144" y="448"/>
                    </a:lnTo>
                    <a:lnTo>
                      <a:pt x="144" y="424"/>
                    </a:lnTo>
                    <a:lnTo>
                      <a:pt x="144" y="424"/>
                    </a:lnTo>
                    <a:lnTo>
                      <a:pt x="154" y="268"/>
                    </a:lnTo>
                    <a:lnTo>
                      <a:pt x="154" y="268"/>
                    </a:lnTo>
                    <a:lnTo>
                      <a:pt x="158" y="204"/>
                    </a:lnTo>
                    <a:lnTo>
                      <a:pt x="158" y="188"/>
                    </a:lnTo>
                    <a:lnTo>
                      <a:pt x="156" y="168"/>
                    </a:lnTo>
                    <a:lnTo>
                      <a:pt x="156" y="168"/>
                    </a:lnTo>
                    <a:lnTo>
                      <a:pt x="154" y="130"/>
                    </a:lnTo>
                    <a:lnTo>
                      <a:pt x="154" y="100"/>
                    </a:lnTo>
                    <a:lnTo>
                      <a:pt x="154" y="56"/>
                    </a:lnTo>
                    <a:lnTo>
                      <a:pt x="156" y="32"/>
                    </a:lnTo>
                    <a:lnTo>
                      <a:pt x="154" y="24"/>
                    </a:lnTo>
                    <a:lnTo>
                      <a:pt x="154" y="20"/>
                    </a:lnTo>
                    <a:lnTo>
                      <a:pt x="154" y="20"/>
                    </a:lnTo>
                    <a:lnTo>
                      <a:pt x="154" y="20"/>
                    </a:lnTo>
                    <a:lnTo>
                      <a:pt x="154" y="20"/>
                    </a:lnTo>
                    <a:lnTo>
                      <a:pt x="154" y="20"/>
                    </a:lnTo>
                    <a:lnTo>
                      <a:pt x="154" y="20"/>
                    </a:lnTo>
                    <a:lnTo>
                      <a:pt x="154" y="20"/>
                    </a:lnTo>
                    <a:lnTo>
                      <a:pt x="154" y="20"/>
                    </a:lnTo>
                    <a:lnTo>
                      <a:pt x="152" y="20"/>
                    </a:lnTo>
                    <a:lnTo>
                      <a:pt x="152" y="20"/>
                    </a:lnTo>
                    <a:lnTo>
                      <a:pt x="152" y="20"/>
                    </a:lnTo>
                    <a:lnTo>
                      <a:pt x="152" y="20"/>
                    </a:lnTo>
                    <a:lnTo>
                      <a:pt x="152" y="20"/>
                    </a:lnTo>
                    <a:lnTo>
                      <a:pt x="152" y="20"/>
                    </a:lnTo>
                    <a:lnTo>
                      <a:pt x="152" y="20"/>
                    </a:lnTo>
                    <a:lnTo>
                      <a:pt x="152" y="20"/>
                    </a:lnTo>
                    <a:lnTo>
                      <a:pt x="152" y="20"/>
                    </a:lnTo>
                    <a:lnTo>
                      <a:pt x="152" y="20"/>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52" y="18"/>
                    </a:lnTo>
                    <a:lnTo>
                      <a:pt x="142" y="10"/>
                    </a:lnTo>
                    <a:lnTo>
                      <a:pt x="12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49" name="Google Shape;1649;g2dcae107fb3_0_966"/>
              <p:cNvSpPr/>
              <p:nvPr/>
            </p:nvSpPr>
            <p:spPr>
              <a:xfrm>
                <a:off x="4991101" y="1616075"/>
                <a:ext cx="492125" cy="965200"/>
              </a:xfrm>
              <a:custGeom>
                <a:rect b="b" l="l" r="r" t="t"/>
                <a:pathLst>
                  <a:path extrusionOk="0" h="608" w="310">
                    <a:moveTo>
                      <a:pt x="220" y="10"/>
                    </a:moveTo>
                    <a:lnTo>
                      <a:pt x="220" y="10"/>
                    </a:lnTo>
                    <a:lnTo>
                      <a:pt x="198" y="4"/>
                    </a:lnTo>
                    <a:lnTo>
                      <a:pt x="178" y="2"/>
                    </a:lnTo>
                    <a:lnTo>
                      <a:pt x="156" y="0"/>
                    </a:lnTo>
                    <a:lnTo>
                      <a:pt x="136" y="2"/>
                    </a:lnTo>
                    <a:lnTo>
                      <a:pt x="116" y="8"/>
                    </a:lnTo>
                    <a:lnTo>
                      <a:pt x="96" y="16"/>
                    </a:lnTo>
                    <a:lnTo>
                      <a:pt x="78" y="30"/>
                    </a:lnTo>
                    <a:lnTo>
                      <a:pt x="60" y="48"/>
                    </a:lnTo>
                    <a:lnTo>
                      <a:pt x="60" y="48"/>
                    </a:lnTo>
                    <a:lnTo>
                      <a:pt x="44" y="72"/>
                    </a:lnTo>
                    <a:lnTo>
                      <a:pt x="30" y="96"/>
                    </a:lnTo>
                    <a:lnTo>
                      <a:pt x="20" y="122"/>
                    </a:lnTo>
                    <a:lnTo>
                      <a:pt x="12" y="148"/>
                    </a:lnTo>
                    <a:lnTo>
                      <a:pt x="6" y="176"/>
                    </a:lnTo>
                    <a:lnTo>
                      <a:pt x="4" y="202"/>
                    </a:lnTo>
                    <a:lnTo>
                      <a:pt x="2" y="230"/>
                    </a:lnTo>
                    <a:lnTo>
                      <a:pt x="0" y="256"/>
                    </a:lnTo>
                    <a:lnTo>
                      <a:pt x="4" y="302"/>
                    </a:lnTo>
                    <a:lnTo>
                      <a:pt x="8" y="340"/>
                    </a:lnTo>
                    <a:lnTo>
                      <a:pt x="14" y="366"/>
                    </a:lnTo>
                    <a:lnTo>
                      <a:pt x="18" y="376"/>
                    </a:lnTo>
                    <a:lnTo>
                      <a:pt x="18" y="376"/>
                    </a:lnTo>
                    <a:lnTo>
                      <a:pt x="24" y="382"/>
                    </a:lnTo>
                    <a:lnTo>
                      <a:pt x="32" y="390"/>
                    </a:lnTo>
                    <a:lnTo>
                      <a:pt x="50" y="418"/>
                    </a:lnTo>
                    <a:lnTo>
                      <a:pt x="100" y="498"/>
                    </a:lnTo>
                    <a:lnTo>
                      <a:pt x="126" y="540"/>
                    </a:lnTo>
                    <a:lnTo>
                      <a:pt x="150" y="574"/>
                    </a:lnTo>
                    <a:lnTo>
                      <a:pt x="162" y="588"/>
                    </a:lnTo>
                    <a:lnTo>
                      <a:pt x="172" y="600"/>
                    </a:lnTo>
                    <a:lnTo>
                      <a:pt x="182" y="606"/>
                    </a:lnTo>
                    <a:lnTo>
                      <a:pt x="190" y="608"/>
                    </a:lnTo>
                    <a:lnTo>
                      <a:pt x="190" y="608"/>
                    </a:lnTo>
                    <a:lnTo>
                      <a:pt x="200" y="604"/>
                    </a:lnTo>
                    <a:lnTo>
                      <a:pt x="212" y="598"/>
                    </a:lnTo>
                    <a:lnTo>
                      <a:pt x="222" y="590"/>
                    </a:lnTo>
                    <a:lnTo>
                      <a:pt x="230" y="580"/>
                    </a:lnTo>
                    <a:lnTo>
                      <a:pt x="238" y="568"/>
                    </a:lnTo>
                    <a:lnTo>
                      <a:pt x="246" y="552"/>
                    </a:lnTo>
                    <a:lnTo>
                      <a:pt x="258" y="520"/>
                    </a:lnTo>
                    <a:lnTo>
                      <a:pt x="270" y="486"/>
                    </a:lnTo>
                    <a:lnTo>
                      <a:pt x="280" y="450"/>
                    </a:lnTo>
                    <a:lnTo>
                      <a:pt x="290" y="416"/>
                    </a:lnTo>
                    <a:lnTo>
                      <a:pt x="298" y="386"/>
                    </a:lnTo>
                    <a:lnTo>
                      <a:pt x="298" y="386"/>
                    </a:lnTo>
                    <a:lnTo>
                      <a:pt x="298" y="316"/>
                    </a:lnTo>
                    <a:lnTo>
                      <a:pt x="300" y="258"/>
                    </a:lnTo>
                    <a:lnTo>
                      <a:pt x="302" y="232"/>
                    </a:lnTo>
                    <a:lnTo>
                      <a:pt x="306" y="214"/>
                    </a:lnTo>
                    <a:lnTo>
                      <a:pt x="306" y="214"/>
                    </a:lnTo>
                    <a:lnTo>
                      <a:pt x="310" y="194"/>
                    </a:lnTo>
                    <a:lnTo>
                      <a:pt x="310" y="166"/>
                    </a:lnTo>
                    <a:lnTo>
                      <a:pt x="306" y="136"/>
                    </a:lnTo>
                    <a:lnTo>
                      <a:pt x="298" y="104"/>
                    </a:lnTo>
                    <a:lnTo>
                      <a:pt x="292" y="88"/>
                    </a:lnTo>
                    <a:lnTo>
                      <a:pt x="286" y="72"/>
                    </a:lnTo>
                    <a:lnTo>
                      <a:pt x="278" y="58"/>
                    </a:lnTo>
                    <a:lnTo>
                      <a:pt x="270" y="44"/>
                    </a:lnTo>
                    <a:lnTo>
                      <a:pt x="260" y="32"/>
                    </a:lnTo>
                    <a:lnTo>
                      <a:pt x="248" y="22"/>
                    </a:lnTo>
                    <a:lnTo>
                      <a:pt x="236" y="14"/>
                    </a:lnTo>
                    <a:lnTo>
                      <a:pt x="220" y="1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50" name="Google Shape;1650;g2dcae107fb3_0_966"/>
              <p:cNvSpPr/>
              <p:nvPr/>
            </p:nvSpPr>
            <p:spPr>
              <a:xfrm>
                <a:off x="4991101" y="1616075"/>
                <a:ext cx="492125" cy="965200"/>
              </a:xfrm>
              <a:custGeom>
                <a:rect b="b" l="l" r="r" t="t"/>
                <a:pathLst>
                  <a:path extrusionOk="0" h="608" w="310">
                    <a:moveTo>
                      <a:pt x="220" y="10"/>
                    </a:moveTo>
                    <a:lnTo>
                      <a:pt x="220" y="10"/>
                    </a:lnTo>
                    <a:lnTo>
                      <a:pt x="198" y="4"/>
                    </a:lnTo>
                    <a:lnTo>
                      <a:pt x="178" y="2"/>
                    </a:lnTo>
                    <a:lnTo>
                      <a:pt x="156" y="0"/>
                    </a:lnTo>
                    <a:lnTo>
                      <a:pt x="136" y="2"/>
                    </a:lnTo>
                    <a:lnTo>
                      <a:pt x="116" y="8"/>
                    </a:lnTo>
                    <a:lnTo>
                      <a:pt x="96" y="16"/>
                    </a:lnTo>
                    <a:lnTo>
                      <a:pt x="78" y="30"/>
                    </a:lnTo>
                    <a:lnTo>
                      <a:pt x="60" y="48"/>
                    </a:lnTo>
                    <a:lnTo>
                      <a:pt x="60" y="48"/>
                    </a:lnTo>
                    <a:lnTo>
                      <a:pt x="44" y="72"/>
                    </a:lnTo>
                    <a:lnTo>
                      <a:pt x="30" y="96"/>
                    </a:lnTo>
                    <a:lnTo>
                      <a:pt x="20" y="122"/>
                    </a:lnTo>
                    <a:lnTo>
                      <a:pt x="12" y="148"/>
                    </a:lnTo>
                    <a:lnTo>
                      <a:pt x="6" y="176"/>
                    </a:lnTo>
                    <a:lnTo>
                      <a:pt x="4" y="202"/>
                    </a:lnTo>
                    <a:lnTo>
                      <a:pt x="2" y="230"/>
                    </a:lnTo>
                    <a:lnTo>
                      <a:pt x="0" y="256"/>
                    </a:lnTo>
                    <a:lnTo>
                      <a:pt x="4" y="302"/>
                    </a:lnTo>
                    <a:lnTo>
                      <a:pt x="8" y="340"/>
                    </a:lnTo>
                    <a:lnTo>
                      <a:pt x="14" y="366"/>
                    </a:lnTo>
                    <a:lnTo>
                      <a:pt x="18" y="376"/>
                    </a:lnTo>
                    <a:lnTo>
                      <a:pt x="18" y="376"/>
                    </a:lnTo>
                    <a:lnTo>
                      <a:pt x="24" y="382"/>
                    </a:lnTo>
                    <a:lnTo>
                      <a:pt x="32" y="390"/>
                    </a:lnTo>
                    <a:lnTo>
                      <a:pt x="50" y="418"/>
                    </a:lnTo>
                    <a:lnTo>
                      <a:pt x="100" y="498"/>
                    </a:lnTo>
                    <a:lnTo>
                      <a:pt x="126" y="540"/>
                    </a:lnTo>
                    <a:lnTo>
                      <a:pt x="150" y="574"/>
                    </a:lnTo>
                    <a:lnTo>
                      <a:pt x="162" y="588"/>
                    </a:lnTo>
                    <a:lnTo>
                      <a:pt x="172" y="600"/>
                    </a:lnTo>
                    <a:lnTo>
                      <a:pt x="182" y="606"/>
                    </a:lnTo>
                    <a:lnTo>
                      <a:pt x="190" y="608"/>
                    </a:lnTo>
                    <a:lnTo>
                      <a:pt x="190" y="608"/>
                    </a:lnTo>
                    <a:lnTo>
                      <a:pt x="200" y="604"/>
                    </a:lnTo>
                    <a:lnTo>
                      <a:pt x="212" y="598"/>
                    </a:lnTo>
                    <a:lnTo>
                      <a:pt x="222" y="590"/>
                    </a:lnTo>
                    <a:lnTo>
                      <a:pt x="230" y="580"/>
                    </a:lnTo>
                    <a:lnTo>
                      <a:pt x="238" y="568"/>
                    </a:lnTo>
                    <a:lnTo>
                      <a:pt x="246" y="552"/>
                    </a:lnTo>
                    <a:lnTo>
                      <a:pt x="258" y="520"/>
                    </a:lnTo>
                    <a:lnTo>
                      <a:pt x="270" y="486"/>
                    </a:lnTo>
                    <a:lnTo>
                      <a:pt x="280" y="450"/>
                    </a:lnTo>
                    <a:lnTo>
                      <a:pt x="290" y="416"/>
                    </a:lnTo>
                    <a:lnTo>
                      <a:pt x="298" y="386"/>
                    </a:lnTo>
                    <a:lnTo>
                      <a:pt x="298" y="386"/>
                    </a:lnTo>
                    <a:lnTo>
                      <a:pt x="298" y="316"/>
                    </a:lnTo>
                    <a:lnTo>
                      <a:pt x="300" y="258"/>
                    </a:lnTo>
                    <a:lnTo>
                      <a:pt x="302" y="232"/>
                    </a:lnTo>
                    <a:lnTo>
                      <a:pt x="306" y="214"/>
                    </a:lnTo>
                    <a:lnTo>
                      <a:pt x="306" y="214"/>
                    </a:lnTo>
                    <a:lnTo>
                      <a:pt x="310" y="194"/>
                    </a:lnTo>
                    <a:lnTo>
                      <a:pt x="310" y="166"/>
                    </a:lnTo>
                    <a:lnTo>
                      <a:pt x="306" y="136"/>
                    </a:lnTo>
                    <a:lnTo>
                      <a:pt x="298" y="104"/>
                    </a:lnTo>
                    <a:lnTo>
                      <a:pt x="292" y="88"/>
                    </a:lnTo>
                    <a:lnTo>
                      <a:pt x="286" y="72"/>
                    </a:lnTo>
                    <a:lnTo>
                      <a:pt x="278" y="58"/>
                    </a:lnTo>
                    <a:lnTo>
                      <a:pt x="270" y="44"/>
                    </a:lnTo>
                    <a:lnTo>
                      <a:pt x="260" y="32"/>
                    </a:lnTo>
                    <a:lnTo>
                      <a:pt x="248" y="22"/>
                    </a:lnTo>
                    <a:lnTo>
                      <a:pt x="236" y="14"/>
                    </a:lnTo>
                    <a:lnTo>
                      <a:pt x="220" y="1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51" name="Google Shape;1651;g2dcae107fb3_0_966"/>
              <p:cNvSpPr/>
              <p:nvPr/>
            </p:nvSpPr>
            <p:spPr>
              <a:xfrm>
                <a:off x="5133976" y="1835150"/>
                <a:ext cx="295275" cy="342900"/>
              </a:xfrm>
              <a:custGeom>
                <a:rect b="b" l="l" r="r" t="t"/>
                <a:pathLst>
                  <a:path extrusionOk="0" h="216" w="186">
                    <a:moveTo>
                      <a:pt x="2" y="12"/>
                    </a:moveTo>
                    <a:lnTo>
                      <a:pt x="2" y="12"/>
                    </a:lnTo>
                    <a:lnTo>
                      <a:pt x="0" y="34"/>
                    </a:lnTo>
                    <a:lnTo>
                      <a:pt x="0" y="54"/>
                    </a:lnTo>
                    <a:lnTo>
                      <a:pt x="0" y="74"/>
                    </a:lnTo>
                    <a:lnTo>
                      <a:pt x="2" y="90"/>
                    </a:lnTo>
                    <a:lnTo>
                      <a:pt x="6" y="112"/>
                    </a:lnTo>
                    <a:lnTo>
                      <a:pt x="8" y="122"/>
                    </a:lnTo>
                    <a:lnTo>
                      <a:pt x="8" y="122"/>
                    </a:lnTo>
                    <a:lnTo>
                      <a:pt x="8" y="136"/>
                    </a:lnTo>
                    <a:lnTo>
                      <a:pt x="12" y="152"/>
                    </a:lnTo>
                    <a:lnTo>
                      <a:pt x="18" y="170"/>
                    </a:lnTo>
                    <a:lnTo>
                      <a:pt x="28" y="188"/>
                    </a:lnTo>
                    <a:lnTo>
                      <a:pt x="34" y="196"/>
                    </a:lnTo>
                    <a:lnTo>
                      <a:pt x="42" y="202"/>
                    </a:lnTo>
                    <a:lnTo>
                      <a:pt x="52" y="208"/>
                    </a:lnTo>
                    <a:lnTo>
                      <a:pt x="62" y="212"/>
                    </a:lnTo>
                    <a:lnTo>
                      <a:pt x="74" y="216"/>
                    </a:lnTo>
                    <a:lnTo>
                      <a:pt x="88" y="216"/>
                    </a:lnTo>
                    <a:lnTo>
                      <a:pt x="88" y="216"/>
                    </a:lnTo>
                    <a:lnTo>
                      <a:pt x="104" y="214"/>
                    </a:lnTo>
                    <a:lnTo>
                      <a:pt x="120" y="210"/>
                    </a:lnTo>
                    <a:lnTo>
                      <a:pt x="132" y="202"/>
                    </a:lnTo>
                    <a:lnTo>
                      <a:pt x="142" y="192"/>
                    </a:lnTo>
                    <a:lnTo>
                      <a:pt x="152" y="182"/>
                    </a:lnTo>
                    <a:lnTo>
                      <a:pt x="160" y="168"/>
                    </a:lnTo>
                    <a:lnTo>
                      <a:pt x="166" y="154"/>
                    </a:lnTo>
                    <a:lnTo>
                      <a:pt x="170" y="140"/>
                    </a:lnTo>
                    <a:lnTo>
                      <a:pt x="176" y="108"/>
                    </a:lnTo>
                    <a:lnTo>
                      <a:pt x="180" y="78"/>
                    </a:lnTo>
                    <a:lnTo>
                      <a:pt x="186" y="24"/>
                    </a:lnTo>
                    <a:lnTo>
                      <a:pt x="186" y="24"/>
                    </a:lnTo>
                    <a:lnTo>
                      <a:pt x="168" y="16"/>
                    </a:lnTo>
                    <a:lnTo>
                      <a:pt x="148" y="10"/>
                    </a:lnTo>
                    <a:lnTo>
                      <a:pt x="126" y="4"/>
                    </a:lnTo>
                    <a:lnTo>
                      <a:pt x="102" y="2"/>
                    </a:lnTo>
                    <a:lnTo>
                      <a:pt x="78" y="0"/>
                    </a:lnTo>
                    <a:lnTo>
                      <a:pt x="54" y="2"/>
                    </a:lnTo>
                    <a:lnTo>
                      <a:pt x="28" y="6"/>
                    </a:lnTo>
                    <a:lnTo>
                      <a:pt x="2" y="12"/>
                    </a:lnTo>
                    <a:close/>
                  </a:path>
                </a:pathLst>
              </a:custGeom>
              <a:solidFill>
                <a:srgbClr val="9A6C4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52" name="Google Shape;1652;g2dcae107fb3_0_966"/>
              <p:cNvSpPr/>
              <p:nvPr/>
            </p:nvSpPr>
            <p:spPr>
              <a:xfrm>
                <a:off x="5133976" y="1835150"/>
                <a:ext cx="295275" cy="342900"/>
              </a:xfrm>
              <a:custGeom>
                <a:rect b="b" l="l" r="r" t="t"/>
                <a:pathLst>
                  <a:path extrusionOk="0" h="216" w="186">
                    <a:moveTo>
                      <a:pt x="2" y="12"/>
                    </a:moveTo>
                    <a:lnTo>
                      <a:pt x="2" y="12"/>
                    </a:lnTo>
                    <a:lnTo>
                      <a:pt x="0" y="34"/>
                    </a:lnTo>
                    <a:lnTo>
                      <a:pt x="0" y="54"/>
                    </a:lnTo>
                    <a:lnTo>
                      <a:pt x="0" y="74"/>
                    </a:lnTo>
                    <a:lnTo>
                      <a:pt x="2" y="90"/>
                    </a:lnTo>
                    <a:lnTo>
                      <a:pt x="6" y="112"/>
                    </a:lnTo>
                    <a:lnTo>
                      <a:pt x="8" y="122"/>
                    </a:lnTo>
                    <a:lnTo>
                      <a:pt x="8" y="122"/>
                    </a:lnTo>
                    <a:lnTo>
                      <a:pt x="8" y="136"/>
                    </a:lnTo>
                    <a:lnTo>
                      <a:pt x="12" y="152"/>
                    </a:lnTo>
                    <a:lnTo>
                      <a:pt x="18" y="170"/>
                    </a:lnTo>
                    <a:lnTo>
                      <a:pt x="28" y="188"/>
                    </a:lnTo>
                    <a:lnTo>
                      <a:pt x="34" y="196"/>
                    </a:lnTo>
                    <a:lnTo>
                      <a:pt x="42" y="202"/>
                    </a:lnTo>
                    <a:lnTo>
                      <a:pt x="52" y="208"/>
                    </a:lnTo>
                    <a:lnTo>
                      <a:pt x="62" y="212"/>
                    </a:lnTo>
                    <a:lnTo>
                      <a:pt x="74" y="216"/>
                    </a:lnTo>
                    <a:lnTo>
                      <a:pt x="88" y="216"/>
                    </a:lnTo>
                    <a:lnTo>
                      <a:pt x="88" y="216"/>
                    </a:lnTo>
                    <a:lnTo>
                      <a:pt x="104" y="214"/>
                    </a:lnTo>
                    <a:lnTo>
                      <a:pt x="120" y="210"/>
                    </a:lnTo>
                    <a:lnTo>
                      <a:pt x="132" y="202"/>
                    </a:lnTo>
                    <a:lnTo>
                      <a:pt x="142" y="192"/>
                    </a:lnTo>
                    <a:lnTo>
                      <a:pt x="152" y="182"/>
                    </a:lnTo>
                    <a:lnTo>
                      <a:pt x="160" y="168"/>
                    </a:lnTo>
                    <a:lnTo>
                      <a:pt x="166" y="154"/>
                    </a:lnTo>
                    <a:lnTo>
                      <a:pt x="170" y="140"/>
                    </a:lnTo>
                    <a:lnTo>
                      <a:pt x="176" y="108"/>
                    </a:lnTo>
                    <a:lnTo>
                      <a:pt x="180" y="78"/>
                    </a:lnTo>
                    <a:lnTo>
                      <a:pt x="186" y="24"/>
                    </a:lnTo>
                    <a:lnTo>
                      <a:pt x="186" y="24"/>
                    </a:lnTo>
                    <a:lnTo>
                      <a:pt x="168" y="16"/>
                    </a:lnTo>
                    <a:lnTo>
                      <a:pt x="148" y="10"/>
                    </a:lnTo>
                    <a:lnTo>
                      <a:pt x="126" y="4"/>
                    </a:lnTo>
                    <a:lnTo>
                      <a:pt x="102" y="2"/>
                    </a:lnTo>
                    <a:lnTo>
                      <a:pt x="78" y="0"/>
                    </a:lnTo>
                    <a:lnTo>
                      <a:pt x="54" y="2"/>
                    </a:lnTo>
                    <a:lnTo>
                      <a:pt x="28" y="6"/>
                    </a:lnTo>
                    <a:lnTo>
                      <a:pt x="2" y="1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53" name="Google Shape;1653;g2dcae107fb3_0_966"/>
              <p:cNvSpPr/>
              <p:nvPr/>
            </p:nvSpPr>
            <p:spPr>
              <a:xfrm>
                <a:off x="5137151" y="1857375"/>
                <a:ext cx="0" cy="12700"/>
              </a:xfrm>
              <a:custGeom>
                <a:rect b="b" l="l" r="r" t="t"/>
                <a:pathLst>
                  <a:path extrusionOk="0" h="8" w="120000">
                    <a:moveTo>
                      <a:pt x="0" y="8"/>
                    </a:moveTo>
                    <a:lnTo>
                      <a:pt x="0" y="8"/>
                    </a:lnTo>
                    <a:lnTo>
                      <a:pt x="0" y="8"/>
                    </a:lnTo>
                    <a:lnTo>
                      <a:pt x="0" y="8"/>
                    </a:lnTo>
                    <a:lnTo>
                      <a:pt x="0" y="8"/>
                    </a:lnTo>
                    <a:close/>
                    <a:moveTo>
                      <a:pt x="0" y="6"/>
                    </a:moveTo>
                    <a:lnTo>
                      <a:pt x="0" y="6"/>
                    </a:lnTo>
                    <a:lnTo>
                      <a:pt x="0" y="6"/>
                    </a:lnTo>
                    <a:lnTo>
                      <a:pt x="0" y="6"/>
                    </a:lnTo>
                    <a:lnTo>
                      <a:pt x="0" y="6"/>
                    </a:lnTo>
                    <a:close/>
                    <a:moveTo>
                      <a:pt x="0" y="6"/>
                    </a:moveTo>
                    <a:lnTo>
                      <a:pt x="0" y="6"/>
                    </a:lnTo>
                    <a:lnTo>
                      <a:pt x="0" y="6"/>
                    </a:lnTo>
                    <a:lnTo>
                      <a:pt x="0" y="6"/>
                    </a:lnTo>
                    <a:lnTo>
                      <a:pt x="0" y="6"/>
                    </a:lnTo>
                    <a:close/>
                    <a:moveTo>
                      <a:pt x="0" y="4"/>
                    </a:moveTo>
                    <a:lnTo>
                      <a:pt x="0" y="4"/>
                    </a:lnTo>
                    <a:lnTo>
                      <a:pt x="0" y="4"/>
                    </a:lnTo>
                    <a:lnTo>
                      <a:pt x="0" y="4"/>
                    </a:lnTo>
                    <a:lnTo>
                      <a:pt x="0" y="4"/>
                    </a:lnTo>
                    <a:close/>
                    <a:moveTo>
                      <a:pt x="0" y="4"/>
                    </a:moveTo>
                    <a:lnTo>
                      <a:pt x="0" y="4"/>
                    </a:lnTo>
                    <a:lnTo>
                      <a:pt x="0" y="4"/>
                    </a:lnTo>
                    <a:lnTo>
                      <a:pt x="0" y="4"/>
                    </a:lnTo>
                    <a:lnTo>
                      <a:pt x="0" y="4"/>
                    </a:lnTo>
                    <a:close/>
                    <a:moveTo>
                      <a:pt x="0" y="2"/>
                    </a:moveTo>
                    <a:lnTo>
                      <a:pt x="0" y="2"/>
                    </a:lnTo>
                    <a:lnTo>
                      <a:pt x="0" y="2"/>
                    </a:lnTo>
                    <a:lnTo>
                      <a:pt x="0" y="2"/>
                    </a:lnTo>
                    <a:lnTo>
                      <a:pt x="0" y="2"/>
                    </a:lnTo>
                    <a:close/>
                    <a:moveTo>
                      <a:pt x="0" y="2"/>
                    </a:moveTo>
                    <a:lnTo>
                      <a:pt x="0" y="2"/>
                    </a:lnTo>
                    <a:lnTo>
                      <a:pt x="0" y="2"/>
                    </a:lnTo>
                    <a:lnTo>
                      <a:pt x="0" y="2"/>
                    </a:lnTo>
                    <a:lnTo>
                      <a:pt x="0" y="2"/>
                    </a:lnTo>
                    <a:close/>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54" name="Google Shape;1654;g2dcae107fb3_0_966"/>
              <p:cNvSpPr/>
              <p:nvPr/>
            </p:nvSpPr>
            <p:spPr>
              <a:xfrm>
                <a:off x="5137151" y="18700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55" name="Google Shape;1655;g2dcae107fb3_0_966"/>
              <p:cNvSpPr/>
              <p:nvPr/>
            </p:nvSpPr>
            <p:spPr>
              <a:xfrm>
                <a:off x="5137151" y="18669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56" name="Google Shape;1656;g2dcae107fb3_0_966"/>
              <p:cNvSpPr/>
              <p:nvPr/>
            </p:nvSpPr>
            <p:spPr>
              <a:xfrm>
                <a:off x="5137151" y="18669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57" name="Google Shape;1657;g2dcae107fb3_0_966"/>
              <p:cNvSpPr/>
              <p:nvPr/>
            </p:nvSpPr>
            <p:spPr>
              <a:xfrm>
                <a:off x="5137151" y="18637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58" name="Google Shape;1658;g2dcae107fb3_0_966"/>
              <p:cNvSpPr/>
              <p:nvPr/>
            </p:nvSpPr>
            <p:spPr>
              <a:xfrm>
                <a:off x="5137151" y="186372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59" name="Google Shape;1659;g2dcae107fb3_0_966"/>
              <p:cNvSpPr/>
              <p:nvPr/>
            </p:nvSpPr>
            <p:spPr>
              <a:xfrm>
                <a:off x="5137151" y="18605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60" name="Google Shape;1660;g2dcae107fb3_0_966"/>
              <p:cNvSpPr/>
              <p:nvPr/>
            </p:nvSpPr>
            <p:spPr>
              <a:xfrm>
                <a:off x="5137151" y="186055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61" name="Google Shape;1661;g2dcae107fb3_0_966"/>
              <p:cNvSpPr/>
              <p:nvPr/>
            </p:nvSpPr>
            <p:spPr>
              <a:xfrm>
                <a:off x="5137151" y="18573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62" name="Google Shape;1662;g2dcae107fb3_0_966"/>
              <p:cNvSpPr/>
              <p:nvPr/>
            </p:nvSpPr>
            <p:spPr>
              <a:xfrm>
                <a:off x="5137151" y="1857375"/>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63" name="Google Shape;1663;g2dcae107fb3_0_966"/>
              <p:cNvSpPr/>
              <p:nvPr/>
            </p:nvSpPr>
            <p:spPr>
              <a:xfrm>
                <a:off x="5133976" y="1835150"/>
                <a:ext cx="295275" cy="114300"/>
              </a:xfrm>
              <a:custGeom>
                <a:rect b="b" l="l" r="r" t="t"/>
                <a:pathLst>
                  <a:path extrusionOk="0" h="72" w="186">
                    <a:moveTo>
                      <a:pt x="78" y="0"/>
                    </a:moveTo>
                    <a:lnTo>
                      <a:pt x="78" y="0"/>
                    </a:lnTo>
                    <a:lnTo>
                      <a:pt x="60" y="0"/>
                    </a:lnTo>
                    <a:lnTo>
                      <a:pt x="40" y="4"/>
                    </a:lnTo>
                    <a:lnTo>
                      <a:pt x="22" y="8"/>
                    </a:lnTo>
                    <a:lnTo>
                      <a:pt x="2" y="12"/>
                    </a:lnTo>
                    <a:lnTo>
                      <a:pt x="2" y="12"/>
                    </a:lnTo>
                    <a:lnTo>
                      <a:pt x="2" y="12"/>
                    </a:lnTo>
                    <a:lnTo>
                      <a:pt x="2" y="14"/>
                    </a:lnTo>
                    <a:lnTo>
                      <a:pt x="2" y="14"/>
                    </a:lnTo>
                    <a:lnTo>
                      <a:pt x="2" y="14"/>
                    </a:lnTo>
                    <a:lnTo>
                      <a:pt x="2" y="14"/>
                    </a:lnTo>
                    <a:lnTo>
                      <a:pt x="2" y="14"/>
                    </a:lnTo>
                    <a:lnTo>
                      <a:pt x="2" y="14"/>
                    </a:lnTo>
                    <a:lnTo>
                      <a:pt x="2" y="14"/>
                    </a:lnTo>
                    <a:lnTo>
                      <a:pt x="2" y="14"/>
                    </a:lnTo>
                    <a:lnTo>
                      <a:pt x="2" y="16"/>
                    </a:lnTo>
                    <a:lnTo>
                      <a:pt x="2" y="16"/>
                    </a:lnTo>
                    <a:lnTo>
                      <a:pt x="2" y="16"/>
                    </a:lnTo>
                    <a:lnTo>
                      <a:pt x="2" y="16"/>
                    </a:lnTo>
                    <a:lnTo>
                      <a:pt x="2" y="16"/>
                    </a:lnTo>
                    <a:lnTo>
                      <a:pt x="2" y="16"/>
                    </a:lnTo>
                    <a:lnTo>
                      <a:pt x="2" y="16"/>
                    </a:lnTo>
                    <a:lnTo>
                      <a:pt x="2" y="16"/>
                    </a:lnTo>
                    <a:lnTo>
                      <a:pt x="2" y="18"/>
                    </a:lnTo>
                    <a:lnTo>
                      <a:pt x="2" y="18"/>
                    </a:lnTo>
                    <a:lnTo>
                      <a:pt x="2" y="18"/>
                    </a:lnTo>
                    <a:lnTo>
                      <a:pt x="2" y="18"/>
                    </a:lnTo>
                    <a:lnTo>
                      <a:pt x="2" y="18"/>
                    </a:lnTo>
                    <a:lnTo>
                      <a:pt x="2" y="18"/>
                    </a:lnTo>
                    <a:lnTo>
                      <a:pt x="2" y="18"/>
                    </a:lnTo>
                    <a:lnTo>
                      <a:pt x="2" y="18"/>
                    </a:lnTo>
                    <a:lnTo>
                      <a:pt x="2" y="20"/>
                    </a:lnTo>
                    <a:lnTo>
                      <a:pt x="2" y="20"/>
                    </a:lnTo>
                    <a:lnTo>
                      <a:pt x="2" y="20"/>
                    </a:lnTo>
                    <a:lnTo>
                      <a:pt x="2" y="20"/>
                    </a:lnTo>
                    <a:lnTo>
                      <a:pt x="2" y="20"/>
                    </a:lnTo>
                    <a:lnTo>
                      <a:pt x="2" y="20"/>
                    </a:lnTo>
                    <a:lnTo>
                      <a:pt x="2" y="20"/>
                    </a:lnTo>
                    <a:lnTo>
                      <a:pt x="2" y="20"/>
                    </a:lnTo>
                    <a:lnTo>
                      <a:pt x="2" y="22"/>
                    </a:lnTo>
                    <a:lnTo>
                      <a:pt x="2" y="22"/>
                    </a:lnTo>
                    <a:lnTo>
                      <a:pt x="2" y="22"/>
                    </a:lnTo>
                    <a:lnTo>
                      <a:pt x="2" y="22"/>
                    </a:lnTo>
                    <a:lnTo>
                      <a:pt x="0" y="48"/>
                    </a:lnTo>
                    <a:lnTo>
                      <a:pt x="0" y="72"/>
                    </a:lnTo>
                    <a:lnTo>
                      <a:pt x="0" y="72"/>
                    </a:lnTo>
                    <a:lnTo>
                      <a:pt x="10" y="60"/>
                    </a:lnTo>
                    <a:lnTo>
                      <a:pt x="22" y="48"/>
                    </a:lnTo>
                    <a:lnTo>
                      <a:pt x="36" y="38"/>
                    </a:lnTo>
                    <a:lnTo>
                      <a:pt x="52" y="32"/>
                    </a:lnTo>
                    <a:lnTo>
                      <a:pt x="52" y="32"/>
                    </a:lnTo>
                    <a:lnTo>
                      <a:pt x="68" y="26"/>
                    </a:lnTo>
                    <a:lnTo>
                      <a:pt x="86" y="24"/>
                    </a:lnTo>
                    <a:lnTo>
                      <a:pt x="104" y="22"/>
                    </a:lnTo>
                    <a:lnTo>
                      <a:pt x="122" y="22"/>
                    </a:lnTo>
                    <a:lnTo>
                      <a:pt x="122" y="22"/>
                    </a:lnTo>
                    <a:lnTo>
                      <a:pt x="154" y="22"/>
                    </a:lnTo>
                    <a:lnTo>
                      <a:pt x="186" y="26"/>
                    </a:lnTo>
                    <a:lnTo>
                      <a:pt x="186" y="24"/>
                    </a:lnTo>
                    <a:lnTo>
                      <a:pt x="186" y="24"/>
                    </a:lnTo>
                    <a:lnTo>
                      <a:pt x="164" y="14"/>
                    </a:lnTo>
                    <a:lnTo>
                      <a:pt x="138" y="8"/>
                    </a:lnTo>
                    <a:lnTo>
                      <a:pt x="108" y="2"/>
                    </a:lnTo>
                    <a:lnTo>
                      <a:pt x="78" y="0"/>
                    </a:lnTo>
                    <a:close/>
                  </a:path>
                </a:pathLst>
              </a:custGeom>
              <a:solidFill>
                <a:srgbClr val="8F643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64" name="Google Shape;1664;g2dcae107fb3_0_966"/>
              <p:cNvSpPr/>
              <p:nvPr/>
            </p:nvSpPr>
            <p:spPr>
              <a:xfrm>
                <a:off x="5133976" y="1835150"/>
                <a:ext cx="295275" cy="114300"/>
              </a:xfrm>
              <a:custGeom>
                <a:rect b="b" l="l" r="r" t="t"/>
                <a:pathLst>
                  <a:path extrusionOk="0" h="72" w="186">
                    <a:moveTo>
                      <a:pt x="78" y="0"/>
                    </a:moveTo>
                    <a:lnTo>
                      <a:pt x="78" y="0"/>
                    </a:lnTo>
                    <a:lnTo>
                      <a:pt x="60" y="0"/>
                    </a:lnTo>
                    <a:lnTo>
                      <a:pt x="40" y="4"/>
                    </a:lnTo>
                    <a:lnTo>
                      <a:pt x="22" y="8"/>
                    </a:lnTo>
                    <a:lnTo>
                      <a:pt x="2" y="12"/>
                    </a:lnTo>
                    <a:lnTo>
                      <a:pt x="2" y="12"/>
                    </a:lnTo>
                    <a:lnTo>
                      <a:pt x="2" y="12"/>
                    </a:lnTo>
                    <a:lnTo>
                      <a:pt x="2" y="14"/>
                    </a:lnTo>
                    <a:lnTo>
                      <a:pt x="2" y="14"/>
                    </a:lnTo>
                    <a:lnTo>
                      <a:pt x="2" y="14"/>
                    </a:lnTo>
                    <a:lnTo>
                      <a:pt x="2" y="14"/>
                    </a:lnTo>
                    <a:lnTo>
                      <a:pt x="2" y="14"/>
                    </a:lnTo>
                    <a:lnTo>
                      <a:pt x="2" y="14"/>
                    </a:lnTo>
                    <a:lnTo>
                      <a:pt x="2" y="14"/>
                    </a:lnTo>
                    <a:lnTo>
                      <a:pt x="2" y="14"/>
                    </a:lnTo>
                    <a:lnTo>
                      <a:pt x="2" y="16"/>
                    </a:lnTo>
                    <a:lnTo>
                      <a:pt x="2" y="16"/>
                    </a:lnTo>
                    <a:lnTo>
                      <a:pt x="2" y="16"/>
                    </a:lnTo>
                    <a:lnTo>
                      <a:pt x="2" y="16"/>
                    </a:lnTo>
                    <a:lnTo>
                      <a:pt x="2" y="16"/>
                    </a:lnTo>
                    <a:lnTo>
                      <a:pt x="2" y="16"/>
                    </a:lnTo>
                    <a:lnTo>
                      <a:pt x="2" y="16"/>
                    </a:lnTo>
                    <a:lnTo>
                      <a:pt x="2" y="16"/>
                    </a:lnTo>
                    <a:lnTo>
                      <a:pt x="2" y="18"/>
                    </a:lnTo>
                    <a:lnTo>
                      <a:pt x="2" y="18"/>
                    </a:lnTo>
                    <a:lnTo>
                      <a:pt x="2" y="18"/>
                    </a:lnTo>
                    <a:lnTo>
                      <a:pt x="2" y="18"/>
                    </a:lnTo>
                    <a:lnTo>
                      <a:pt x="2" y="18"/>
                    </a:lnTo>
                    <a:lnTo>
                      <a:pt x="2" y="18"/>
                    </a:lnTo>
                    <a:lnTo>
                      <a:pt x="2" y="18"/>
                    </a:lnTo>
                    <a:lnTo>
                      <a:pt x="2" y="18"/>
                    </a:lnTo>
                    <a:lnTo>
                      <a:pt x="2" y="20"/>
                    </a:lnTo>
                    <a:lnTo>
                      <a:pt x="2" y="20"/>
                    </a:lnTo>
                    <a:lnTo>
                      <a:pt x="2" y="20"/>
                    </a:lnTo>
                    <a:lnTo>
                      <a:pt x="2" y="20"/>
                    </a:lnTo>
                    <a:lnTo>
                      <a:pt x="2" y="20"/>
                    </a:lnTo>
                    <a:lnTo>
                      <a:pt x="2" y="20"/>
                    </a:lnTo>
                    <a:lnTo>
                      <a:pt x="2" y="20"/>
                    </a:lnTo>
                    <a:lnTo>
                      <a:pt x="2" y="20"/>
                    </a:lnTo>
                    <a:lnTo>
                      <a:pt x="2" y="22"/>
                    </a:lnTo>
                    <a:lnTo>
                      <a:pt x="2" y="22"/>
                    </a:lnTo>
                    <a:lnTo>
                      <a:pt x="2" y="22"/>
                    </a:lnTo>
                    <a:lnTo>
                      <a:pt x="2" y="22"/>
                    </a:lnTo>
                    <a:lnTo>
                      <a:pt x="0" y="48"/>
                    </a:lnTo>
                    <a:lnTo>
                      <a:pt x="0" y="72"/>
                    </a:lnTo>
                    <a:lnTo>
                      <a:pt x="0" y="72"/>
                    </a:lnTo>
                    <a:lnTo>
                      <a:pt x="10" y="60"/>
                    </a:lnTo>
                    <a:lnTo>
                      <a:pt x="22" y="48"/>
                    </a:lnTo>
                    <a:lnTo>
                      <a:pt x="36" y="38"/>
                    </a:lnTo>
                    <a:lnTo>
                      <a:pt x="52" y="32"/>
                    </a:lnTo>
                    <a:lnTo>
                      <a:pt x="52" y="32"/>
                    </a:lnTo>
                    <a:lnTo>
                      <a:pt x="68" y="26"/>
                    </a:lnTo>
                    <a:lnTo>
                      <a:pt x="86" y="24"/>
                    </a:lnTo>
                    <a:lnTo>
                      <a:pt x="104" y="22"/>
                    </a:lnTo>
                    <a:lnTo>
                      <a:pt x="122" y="22"/>
                    </a:lnTo>
                    <a:lnTo>
                      <a:pt x="122" y="22"/>
                    </a:lnTo>
                    <a:lnTo>
                      <a:pt x="154" y="22"/>
                    </a:lnTo>
                    <a:lnTo>
                      <a:pt x="186" y="26"/>
                    </a:lnTo>
                    <a:lnTo>
                      <a:pt x="186" y="24"/>
                    </a:lnTo>
                    <a:lnTo>
                      <a:pt x="186" y="24"/>
                    </a:lnTo>
                    <a:lnTo>
                      <a:pt x="164" y="14"/>
                    </a:lnTo>
                    <a:lnTo>
                      <a:pt x="138" y="8"/>
                    </a:lnTo>
                    <a:lnTo>
                      <a:pt x="108" y="2"/>
                    </a:lnTo>
                    <a:lnTo>
                      <a:pt x="7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65" name="Google Shape;1665;g2dcae107fb3_0_966"/>
              <p:cNvSpPr/>
              <p:nvPr/>
            </p:nvSpPr>
            <p:spPr>
              <a:xfrm>
                <a:off x="4654551" y="2949575"/>
                <a:ext cx="587375" cy="231775"/>
              </a:xfrm>
              <a:custGeom>
                <a:rect b="b" l="l" r="r" t="t"/>
                <a:pathLst>
                  <a:path extrusionOk="0" h="146" w="370">
                    <a:moveTo>
                      <a:pt x="358" y="82"/>
                    </a:moveTo>
                    <a:lnTo>
                      <a:pt x="358" y="82"/>
                    </a:lnTo>
                    <a:lnTo>
                      <a:pt x="336" y="74"/>
                    </a:lnTo>
                    <a:lnTo>
                      <a:pt x="308" y="68"/>
                    </a:lnTo>
                    <a:lnTo>
                      <a:pt x="256" y="56"/>
                    </a:lnTo>
                    <a:lnTo>
                      <a:pt x="256" y="56"/>
                    </a:lnTo>
                    <a:lnTo>
                      <a:pt x="218" y="44"/>
                    </a:lnTo>
                    <a:lnTo>
                      <a:pt x="180" y="32"/>
                    </a:lnTo>
                    <a:lnTo>
                      <a:pt x="142" y="18"/>
                    </a:lnTo>
                    <a:lnTo>
                      <a:pt x="106" y="0"/>
                    </a:lnTo>
                    <a:lnTo>
                      <a:pt x="106" y="0"/>
                    </a:lnTo>
                    <a:lnTo>
                      <a:pt x="106" y="2"/>
                    </a:lnTo>
                    <a:lnTo>
                      <a:pt x="102" y="4"/>
                    </a:lnTo>
                    <a:lnTo>
                      <a:pt x="94" y="10"/>
                    </a:lnTo>
                    <a:lnTo>
                      <a:pt x="90" y="12"/>
                    </a:lnTo>
                    <a:lnTo>
                      <a:pt x="92" y="10"/>
                    </a:lnTo>
                    <a:lnTo>
                      <a:pt x="106" y="0"/>
                    </a:lnTo>
                    <a:lnTo>
                      <a:pt x="106" y="0"/>
                    </a:lnTo>
                    <a:lnTo>
                      <a:pt x="52" y="34"/>
                    </a:lnTo>
                    <a:lnTo>
                      <a:pt x="0" y="68"/>
                    </a:lnTo>
                    <a:lnTo>
                      <a:pt x="0" y="68"/>
                    </a:lnTo>
                    <a:lnTo>
                      <a:pt x="12" y="80"/>
                    </a:lnTo>
                    <a:lnTo>
                      <a:pt x="28" y="90"/>
                    </a:lnTo>
                    <a:lnTo>
                      <a:pt x="46" y="96"/>
                    </a:lnTo>
                    <a:lnTo>
                      <a:pt x="64" y="104"/>
                    </a:lnTo>
                    <a:lnTo>
                      <a:pt x="102" y="114"/>
                    </a:lnTo>
                    <a:lnTo>
                      <a:pt x="138" y="122"/>
                    </a:lnTo>
                    <a:lnTo>
                      <a:pt x="138" y="122"/>
                    </a:lnTo>
                    <a:lnTo>
                      <a:pt x="164" y="126"/>
                    </a:lnTo>
                    <a:lnTo>
                      <a:pt x="192" y="132"/>
                    </a:lnTo>
                    <a:lnTo>
                      <a:pt x="252" y="136"/>
                    </a:lnTo>
                    <a:lnTo>
                      <a:pt x="368" y="146"/>
                    </a:lnTo>
                    <a:lnTo>
                      <a:pt x="368" y="146"/>
                    </a:lnTo>
                    <a:lnTo>
                      <a:pt x="368" y="130"/>
                    </a:lnTo>
                    <a:lnTo>
                      <a:pt x="370" y="112"/>
                    </a:lnTo>
                    <a:lnTo>
                      <a:pt x="370" y="102"/>
                    </a:lnTo>
                    <a:lnTo>
                      <a:pt x="368" y="94"/>
                    </a:lnTo>
                    <a:lnTo>
                      <a:pt x="364" y="88"/>
                    </a:lnTo>
                    <a:lnTo>
                      <a:pt x="358" y="82"/>
                    </a:lnTo>
                    <a:close/>
                  </a:path>
                </a:pathLst>
              </a:custGeom>
              <a:solidFill>
                <a:srgbClr val="9A6C4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66" name="Google Shape;1666;g2dcae107fb3_0_966"/>
              <p:cNvSpPr/>
              <p:nvPr/>
            </p:nvSpPr>
            <p:spPr>
              <a:xfrm>
                <a:off x="4654551" y="2949575"/>
                <a:ext cx="587375" cy="231775"/>
              </a:xfrm>
              <a:custGeom>
                <a:rect b="b" l="l" r="r" t="t"/>
                <a:pathLst>
                  <a:path extrusionOk="0" h="146" w="370">
                    <a:moveTo>
                      <a:pt x="358" y="82"/>
                    </a:moveTo>
                    <a:lnTo>
                      <a:pt x="358" y="82"/>
                    </a:lnTo>
                    <a:lnTo>
                      <a:pt x="336" y="74"/>
                    </a:lnTo>
                    <a:lnTo>
                      <a:pt x="308" y="68"/>
                    </a:lnTo>
                    <a:lnTo>
                      <a:pt x="256" y="56"/>
                    </a:lnTo>
                    <a:lnTo>
                      <a:pt x="256" y="56"/>
                    </a:lnTo>
                    <a:lnTo>
                      <a:pt x="218" y="44"/>
                    </a:lnTo>
                    <a:lnTo>
                      <a:pt x="180" y="32"/>
                    </a:lnTo>
                    <a:lnTo>
                      <a:pt x="142" y="18"/>
                    </a:lnTo>
                    <a:lnTo>
                      <a:pt x="106" y="0"/>
                    </a:lnTo>
                    <a:lnTo>
                      <a:pt x="106" y="0"/>
                    </a:lnTo>
                    <a:lnTo>
                      <a:pt x="106" y="2"/>
                    </a:lnTo>
                    <a:lnTo>
                      <a:pt x="102" y="4"/>
                    </a:lnTo>
                    <a:lnTo>
                      <a:pt x="94" y="10"/>
                    </a:lnTo>
                    <a:lnTo>
                      <a:pt x="90" y="12"/>
                    </a:lnTo>
                    <a:lnTo>
                      <a:pt x="92" y="10"/>
                    </a:lnTo>
                    <a:lnTo>
                      <a:pt x="106" y="0"/>
                    </a:lnTo>
                    <a:lnTo>
                      <a:pt x="106" y="0"/>
                    </a:lnTo>
                    <a:lnTo>
                      <a:pt x="52" y="34"/>
                    </a:lnTo>
                    <a:lnTo>
                      <a:pt x="0" y="68"/>
                    </a:lnTo>
                    <a:lnTo>
                      <a:pt x="0" y="68"/>
                    </a:lnTo>
                    <a:lnTo>
                      <a:pt x="12" y="80"/>
                    </a:lnTo>
                    <a:lnTo>
                      <a:pt x="28" y="90"/>
                    </a:lnTo>
                    <a:lnTo>
                      <a:pt x="46" y="96"/>
                    </a:lnTo>
                    <a:lnTo>
                      <a:pt x="64" y="104"/>
                    </a:lnTo>
                    <a:lnTo>
                      <a:pt x="102" y="114"/>
                    </a:lnTo>
                    <a:lnTo>
                      <a:pt x="138" y="122"/>
                    </a:lnTo>
                    <a:lnTo>
                      <a:pt x="138" y="122"/>
                    </a:lnTo>
                    <a:lnTo>
                      <a:pt x="164" y="126"/>
                    </a:lnTo>
                    <a:lnTo>
                      <a:pt x="192" y="132"/>
                    </a:lnTo>
                    <a:lnTo>
                      <a:pt x="252" y="136"/>
                    </a:lnTo>
                    <a:lnTo>
                      <a:pt x="368" y="146"/>
                    </a:lnTo>
                    <a:lnTo>
                      <a:pt x="368" y="146"/>
                    </a:lnTo>
                    <a:lnTo>
                      <a:pt x="368" y="130"/>
                    </a:lnTo>
                    <a:lnTo>
                      <a:pt x="370" y="112"/>
                    </a:lnTo>
                    <a:lnTo>
                      <a:pt x="370" y="102"/>
                    </a:lnTo>
                    <a:lnTo>
                      <a:pt x="368" y="94"/>
                    </a:lnTo>
                    <a:lnTo>
                      <a:pt x="364" y="88"/>
                    </a:lnTo>
                    <a:lnTo>
                      <a:pt x="358" y="82"/>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cxnSp>
            <p:nvCxnSpPr>
              <p:cNvPr id="1667" name="Google Shape;1667;g2dcae107fb3_0_966"/>
              <p:cNvCxnSpPr/>
              <p:nvPr/>
            </p:nvCxnSpPr>
            <p:spPr>
              <a:xfrm>
                <a:off x="4822826" y="2949575"/>
                <a:ext cx="0" cy="0"/>
              </a:xfrm>
              <a:prstGeom prst="straightConnector1">
                <a:avLst/>
              </a:prstGeom>
              <a:noFill/>
              <a:ln>
                <a:noFill/>
              </a:ln>
            </p:spPr>
          </p:cxnSp>
          <p:cxnSp>
            <p:nvCxnSpPr>
              <p:cNvPr id="1668" name="Google Shape;1668;g2dcae107fb3_0_966"/>
              <p:cNvCxnSpPr/>
              <p:nvPr/>
            </p:nvCxnSpPr>
            <p:spPr>
              <a:xfrm>
                <a:off x="4822826" y="2949575"/>
                <a:ext cx="0" cy="0"/>
              </a:xfrm>
              <a:prstGeom prst="straightConnector1">
                <a:avLst/>
              </a:prstGeom>
              <a:noFill/>
              <a:ln>
                <a:noFill/>
              </a:ln>
            </p:spPr>
          </p:cxnSp>
          <p:sp>
            <p:nvSpPr>
              <p:cNvPr id="1669" name="Google Shape;1669;g2dcae107fb3_0_966"/>
              <p:cNvSpPr/>
              <p:nvPr/>
            </p:nvSpPr>
            <p:spPr>
              <a:xfrm>
                <a:off x="4625976" y="2260600"/>
                <a:ext cx="549275" cy="946150"/>
              </a:xfrm>
              <a:custGeom>
                <a:rect b="b" l="l" r="r" t="t"/>
                <a:pathLst>
                  <a:path extrusionOk="0" h="596" w="346">
                    <a:moveTo>
                      <a:pt x="172" y="404"/>
                    </a:moveTo>
                    <a:lnTo>
                      <a:pt x="172" y="404"/>
                    </a:lnTo>
                    <a:lnTo>
                      <a:pt x="178" y="378"/>
                    </a:lnTo>
                    <a:lnTo>
                      <a:pt x="182" y="348"/>
                    </a:lnTo>
                    <a:lnTo>
                      <a:pt x="186" y="288"/>
                    </a:lnTo>
                    <a:lnTo>
                      <a:pt x="190" y="234"/>
                    </a:lnTo>
                    <a:lnTo>
                      <a:pt x="192" y="216"/>
                    </a:lnTo>
                    <a:lnTo>
                      <a:pt x="194" y="206"/>
                    </a:lnTo>
                    <a:lnTo>
                      <a:pt x="194" y="206"/>
                    </a:lnTo>
                    <a:lnTo>
                      <a:pt x="216" y="162"/>
                    </a:lnTo>
                    <a:lnTo>
                      <a:pt x="236" y="128"/>
                    </a:lnTo>
                    <a:lnTo>
                      <a:pt x="236" y="128"/>
                    </a:lnTo>
                    <a:lnTo>
                      <a:pt x="242" y="120"/>
                    </a:lnTo>
                    <a:lnTo>
                      <a:pt x="244" y="110"/>
                    </a:lnTo>
                    <a:lnTo>
                      <a:pt x="246" y="98"/>
                    </a:lnTo>
                    <a:lnTo>
                      <a:pt x="244" y="84"/>
                    </a:lnTo>
                    <a:lnTo>
                      <a:pt x="244" y="68"/>
                    </a:lnTo>
                    <a:lnTo>
                      <a:pt x="240" y="54"/>
                    </a:lnTo>
                    <a:lnTo>
                      <a:pt x="234" y="38"/>
                    </a:lnTo>
                    <a:lnTo>
                      <a:pt x="228" y="26"/>
                    </a:lnTo>
                    <a:lnTo>
                      <a:pt x="220" y="14"/>
                    </a:lnTo>
                    <a:lnTo>
                      <a:pt x="210" y="6"/>
                    </a:lnTo>
                    <a:lnTo>
                      <a:pt x="200" y="0"/>
                    </a:lnTo>
                    <a:lnTo>
                      <a:pt x="186" y="0"/>
                    </a:lnTo>
                    <a:lnTo>
                      <a:pt x="172" y="2"/>
                    </a:lnTo>
                    <a:lnTo>
                      <a:pt x="156" y="12"/>
                    </a:lnTo>
                    <a:lnTo>
                      <a:pt x="140" y="26"/>
                    </a:lnTo>
                    <a:lnTo>
                      <a:pt x="120" y="48"/>
                    </a:lnTo>
                    <a:lnTo>
                      <a:pt x="120" y="48"/>
                    </a:lnTo>
                    <a:lnTo>
                      <a:pt x="92" y="102"/>
                    </a:lnTo>
                    <a:lnTo>
                      <a:pt x="68" y="152"/>
                    </a:lnTo>
                    <a:lnTo>
                      <a:pt x="48" y="206"/>
                    </a:lnTo>
                    <a:lnTo>
                      <a:pt x="32" y="264"/>
                    </a:lnTo>
                    <a:lnTo>
                      <a:pt x="32" y="264"/>
                    </a:lnTo>
                    <a:lnTo>
                      <a:pt x="16" y="340"/>
                    </a:lnTo>
                    <a:lnTo>
                      <a:pt x="6" y="396"/>
                    </a:lnTo>
                    <a:lnTo>
                      <a:pt x="2" y="436"/>
                    </a:lnTo>
                    <a:lnTo>
                      <a:pt x="0" y="464"/>
                    </a:lnTo>
                    <a:lnTo>
                      <a:pt x="2" y="480"/>
                    </a:lnTo>
                    <a:lnTo>
                      <a:pt x="6" y="488"/>
                    </a:lnTo>
                    <a:lnTo>
                      <a:pt x="8" y="492"/>
                    </a:lnTo>
                    <a:lnTo>
                      <a:pt x="10" y="492"/>
                    </a:lnTo>
                    <a:lnTo>
                      <a:pt x="10" y="492"/>
                    </a:lnTo>
                    <a:lnTo>
                      <a:pt x="10" y="496"/>
                    </a:lnTo>
                    <a:lnTo>
                      <a:pt x="10" y="496"/>
                    </a:lnTo>
                    <a:lnTo>
                      <a:pt x="12" y="500"/>
                    </a:lnTo>
                    <a:lnTo>
                      <a:pt x="18" y="506"/>
                    </a:lnTo>
                    <a:lnTo>
                      <a:pt x="30" y="518"/>
                    </a:lnTo>
                    <a:lnTo>
                      <a:pt x="56" y="530"/>
                    </a:lnTo>
                    <a:lnTo>
                      <a:pt x="96" y="546"/>
                    </a:lnTo>
                    <a:lnTo>
                      <a:pt x="152" y="562"/>
                    </a:lnTo>
                    <a:lnTo>
                      <a:pt x="232" y="578"/>
                    </a:lnTo>
                    <a:lnTo>
                      <a:pt x="280" y="588"/>
                    </a:lnTo>
                    <a:lnTo>
                      <a:pt x="336" y="596"/>
                    </a:lnTo>
                    <a:lnTo>
                      <a:pt x="336" y="596"/>
                    </a:lnTo>
                    <a:lnTo>
                      <a:pt x="340" y="574"/>
                    </a:lnTo>
                    <a:lnTo>
                      <a:pt x="344" y="550"/>
                    </a:lnTo>
                    <a:lnTo>
                      <a:pt x="346" y="524"/>
                    </a:lnTo>
                    <a:lnTo>
                      <a:pt x="346" y="502"/>
                    </a:lnTo>
                    <a:lnTo>
                      <a:pt x="346" y="502"/>
                    </a:lnTo>
                    <a:lnTo>
                      <a:pt x="334" y="498"/>
                    </a:lnTo>
                    <a:lnTo>
                      <a:pt x="318" y="488"/>
                    </a:lnTo>
                    <a:lnTo>
                      <a:pt x="274" y="460"/>
                    </a:lnTo>
                    <a:lnTo>
                      <a:pt x="224" y="428"/>
                    </a:lnTo>
                    <a:lnTo>
                      <a:pt x="196" y="414"/>
                    </a:lnTo>
                    <a:lnTo>
                      <a:pt x="172" y="404"/>
                    </a:lnTo>
                    <a:close/>
                  </a:path>
                </a:pathLst>
              </a:custGeom>
              <a:solidFill>
                <a:srgbClr val="F4F4F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70" name="Google Shape;1670;g2dcae107fb3_0_966"/>
              <p:cNvSpPr/>
              <p:nvPr/>
            </p:nvSpPr>
            <p:spPr>
              <a:xfrm>
                <a:off x="4625976" y="2260600"/>
                <a:ext cx="549275" cy="946150"/>
              </a:xfrm>
              <a:custGeom>
                <a:rect b="b" l="l" r="r" t="t"/>
                <a:pathLst>
                  <a:path extrusionOk="0" h="596" w="346">
                    <a:moveTo>
                      <a:pt x="172" y="404"/>
                    </a:moveTo>
                    <a:lnTo>
                      <a:pt x="172" y="404"/>
                    </a:lnTo>
                    <a:lnTo>
                      <a:pt x="178" y="378"/>
                    </a:lnTo>
                    <a:lnTo>
                      <a:pt x="182" y="348"/>
                    </a:lnTo>
                    <a:lnTo>
                      <a:pt x="186" y="288"/>
                    </a:lnTo>
                    <a:lnTo>
                      <a:pt x="190" y="234"/>
                    </a:lnTo>
                    <a:lnTo>
                      <a:pt x="192" y="216"/>
                    </a:lnTo>
                    <a:lnTo>
                      <a:pt x="194" y="206"/>
                    </a:lnTo>
                    <a:lnTo>
                      <a:pt x="194" y="206"/>
                    </a:lnTo>
                    <a:lnTo>
                      <a:pt x="216" y="162"/>
                    </a:lnTo>
                    <a:lnTo>
                      <a:pt x="236" y="128"/>
                    </a:lnTo>
                    <a:lnTo>
                      <a:pt x="236" y="128"/>
                    </a:lnTo>
                    <a:lnTo>
                      <a:pt x="242" y="120"/>
                    </a:lnTo>
                    <a:lnTo>
                      <a:pt x="244" y="110"/>
                    </a:lnTo>
                    <a:lnTo>
                      <a:pt x="246" y="98"/>
                    </a:lnTo>
                    <a:lnTo>
                      <a:pt x="244" y="84"/>
                    </a:lnTo>
                    <a:lnTo>
                      <a:pt x="244" y="68"/>
                    </a:lnTo>
                    <a:lnTo>
                      <a:pt x="240" y="54"/>
                    </a:lnTo>
                    <a:lnTo>
                      <a:pt x="234" y="38"/>
                    </a:lnTo>
                    <a:lnTo>
                      <a:pt x="228" y="26"/>
                    </a:lnTo>
                    <a:lnTo>
                      <a:pt x="220" y="14"/>
                    </a:lnTo>
                    <a:lnTo>
                      <a:pt x="210" y="6"/>
                    </a:lnTo>
                    <a:lnTo>
                      <a:pt x="200" y="0"/>
                    </a:lnTo>
                    <a:lnTo>
                      <a:pt x="186" y="0"/>
                    </a:lnTo>
                    <a:lnTo>
                      <a:pt x="172" y="2"/>
                    </a:lnTo>
                    <a:lnTo>
                      <a:pt x="156" y="12"/>
                    </a:lnTo>
                    <a:lnTo>
                      <a:pt x="140" y="26"/>
                    </a:lnTo>
                    <a:lnTo>
                      <a:pt x="120" y="48"/>
                    </a:lnTo>
                    <a:lnTo>
                      <a:pt x="120" y="48"/>
                    </a:lnTo>
                    <a:lnTo>
                      <a:pt x="92" y="102"/>
                    </a:lnTo>
                    <a:lnTo>
                      <a:pt x="68" y="152"/>
                    </a:lnTo>
                    <a:lnTo>
                      <a:pt x="48" y="206"/>
                    </a:lnTo>
                    <a:lnTo>
                      <a:pt x="32" y="264"/>
                    </a:lnTo>
                    <a:lnTo>
                      <a:pt x="32" y="264"/>
                    </a:lnTo>
                    <a:lnTo>
                      <a:pt x="16" y="340"/>
                    </a:lnTo>
                    <a:lnTo>
                      <a:pt x="6" y="396"/>
                    </a:lnTo>
                    <a:lnTo>
                      <a:pt x="2" y="436"/>
                    </a:lnTo>
                    <a:lnTo>
                      <a:pt x="0" y="464"/>
                    </a:lnTo>
                    <a:lnTo>
                      <a:pt x="2" y="480"/>
                    </a:lnTo>
                    <a:lnTo>
                      <a:pt x="6" y="488"/>
                    </a:lnTo>
                    <a:lnTo>
                      <a:pt x="8" y="492"/>
                    </a:lnTo>
                    <a:lnTo>
                      <a:pt x="10" y="492"/>
                    </a:lnTo>
                    <a:lnTo>
                      <a:pt x="10" y="492"/>
                    </a:lnTo>
                    <a:lnTo>
                      <a:pt x="10" y="496"/>
                    </a:lnTo>
                    <a:lnTo>
                      <a:pt x="10" y="496"/>
                    </a:lnTo>
                    <a:lnTo>
                      <a:pt x="12" y="500"/>
                    </a:lnTo>
                    <a:lnTo>
                      <a:pt x="18" y="506"/>
                    </a:lnTo>
                    <a:lnTo>
                      <a:pt x="30" y="518"/>
                    </a:lnTo>
                    <a:lnTo>
                      <a:pt x="56" y="530"/>
                    </a:lnTo>
                    <a:lnTo>
                      <a:pt x="96" y="546"/>
                    </a:lnTo>
                    <a:lnTo>
                      <a:pt x="152" y="562"/>
                    </a:lnTo>
                    <a:lnTo>
                      <a:pt x="232" y="578"/>
                    </a:lnTo>
                    <a:lnTo>
                      <a:pt x="280" y="588"/>
                    </a:lnTo>
                    <a:lnTo>
                      <a:pt x="336" y="596"/>
                    </a:lnTo>
                    <a:lnTo>
                      <a:pt x="336" y="596"/>
                    </a:lnTo>
                    <a:lnTo>
                      <a:pt x="340" y="574"/>
                    </a:lnTo>
                    <a:lnTo>
                      <a:pt x="344" y="550"/>
                    </a:lnTo>
                    <a:lnTo>
                      <a:pt x="346" y="524"/>
                    </a:lnTo>
                    <a:lnTo>
                      <a:pt x="346" y="502"/>
                    </a:lnTo>
                    <a:lnTo>
                      <a:pt x="346" y="502"/>
                    </a:lnTo>
                    <a:lnTo>
                      <a:pt x="334" y="498"/>
                    </a:lnTo>
                    <a:lnTo>
                      <a:pt x="318" y="488"/>
                    </a:lnTo>
                    <a:lnTo>
                      <a:pt x="274" y="460"/>
                    </a:lnTo>
                    <a:lnTo>
                      <a:pt x="224" y="428"/>
                    </a:lnTo>
                    <a:lnTo>
                      <a:pt x="196" y="414"/>
                    </a:lnTo>
                    <a:lnTo>
                      <a:pt x="172" y="404"/>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71" name="Google Shape;1671;g2dcae107fb3_0_966"/>
              <p:cNvSpPr/>
              <p:nvPr/>
            </p:nvSpPr>
            <p:spPr>
              <a:xfrm>
                <a:off x="4625976" y="2311400"/>
                <a:ext cx="212725" cy="676275"/>
              </a:xfrm>
              <a:custGeom>
                <a:rect b="b" l="l" r="r" t="t"/>
                <a:pathLst>
                  <a:path extrusionOk="0" h="426" w="134">
                    <a:moveTo>
                      <a:pt x="132" y="2"/>
                    </a:moveTo>
                    <a:lnTo>
                      <a:pt x="132" y="2"/>
                    </a:lnTo>
                    <a:lnTo>
                      <a:pt x="120" y="16"/>
                    </a:lnTo>
                    <a:lnTo>
                      <a:pt x="120" y="16"/>
                    </a:lnTo>
                    <a:lnTo>
                      <a:pt x="92" y="70"/>
                    </a:lnTo>
                    <a:lnTo>
                      <a:pt x="68" y="120"/>
                    </a:lnTo>
                    <a:lnTo>
                      <a:pt x="48" y="174"/>
                    </a:lnTo>
                    <a:lnTo>
                      <a:pt x="32" y="232"/>
                    </a:lnTo>
                    <a:lnTo>
                      <a:pt x="32" y="232"/>
                    </a:lnTo>
                    <a:lnTo>
                      <a:pt x="16" y="304"/>
                    </a:lnTo>
                    <a:lnTo>
                      <a:pt x="6" y="358"/>
                    </a:lnTo>
                    <a:lnTo>
                      <a:pt x="2" y="398"/>
                    </a:lnTo>
                    <a:lnTo>
                      <a:pt x="0" y="426"/>
                    </a:lnTo>
                    <a:lnTo>
                      <a:pt x="0" y="426"/>
                    </a:lnTo>
                    <a:lnTo>
                      <a:pt x="2" y="398"/>
                    </a:lnTo>
                    <a:lnTo>
                      <a:pt x="6" y="358"/>
                    </a:lnTo>
                    <a:lnTo>
                      <a:pt x="16" y="304"/>
                    </a:lnTo>
                    <a:lnTo>
                      <a:pt x="32" y="232"/>
                    </a:lnTo>
                    <a:lnTo>
                      <a:pt x="32" y="232"/>
                    </a:lnTo>
                    <a:lnTo>
                      <a:pt x="48" y="174"/>
                    </a:lnTo>
                    <a:lnTo>
                      <a:pt x="68" y="120"/>
                    </a:lnTo>
                    <a:lnTo>
                      <a:pt x="92" y="70"/>
                    </a:lnTo>
                    <a:lnTo>
                      <a:pt x="120" y="16"/>
                    </a:lnTo>
                    <a:lnTo>
                      <a:pt x="120" y="16"/>
                    </a:lnTo>
                    <a:lnTo>
                      <a:pt x="132" y="2"/>
                    </a:lnTo>
                    <a:close/>
                    <a:moveTo>
                      <a:pt x="134" y="0"/>
                    </a:moveTo>
                    <a:lnTo>
                      <a:pt x="134" y="0"/>
                    </a:lnTo>
                    <a:lnTo>
                      <a:pt x="134" y="0"/>
                    </a:lnTo>
                    <a:lnTo>
                      <a:pt x="134" y="0"/>
                    </a:lnTo>
                    <a:lnTo>
                      <a:pt x="134" y="0"/>
                    </a:lnTo>
                    <a:close/>
                  </a:path>
                </a:pathLst>
              </a:custGeom>
              <a:solidFill>
                <a:srgbClr val="E5E5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72" name="Google Shape;1672;g2dcae107fb3_0_966"/>
              <p:cNvSpPr/>
              <p:nvPr/>
            </p:nvSpPr>
            <p:spPr>
              <a:xfrm>
                <a:off x="4625976" y="2314575"/>
                <a:ext cx="209550" cy="673100"/>
              </a:xfrm>
              <a:custGeom>
                <a:rect b="b" l="l" r="r" t="t"/>
                <a:pathLst>
                  <a:path extrusionOk="0" h="424" w="132">
                    <a:moveTo>
                      <a:pt x="132" y="0"/>
                    </a:moveTo>
                    <a:lnTo>
                      <a:pt x="132" y="0"/>
                    </a:lnTo>
                    <a:lnTo>
                      <a:pt x="120" y="14"/>
                    </a:lnTo>
                    <a:lnTo>
                      <a:pt x="120" y="14"/>
                    </a:lnTo>
                    <a:lnTo>
                      <a:pt x="92" y="68"/>
                    </a:lnTo>
                    <a:lnTo>
                      <a:pt x="68" y="118"/>
                    </a:lnTo>
                    <a:lnTo>
                      <a:pt x="48" y="172"/>
                    </a:lnTo>
                    <a:lnTo>
                      <a:pt x="32" y="230"/>
                    </a:lnTo>
                    <a:lnTo>
                      <a:pt x="32" y="230"/>
                    </a:lnTo>
                    <a:lnTo>
                      <a:pt x="16" y="302"/>
                    </a:lnTo>
                    <a:lnTo>
                      <a:pt x="6" y="356"/>
                    </a:lnTo>
                    <a:lnTo>
                      <a:pt x="2" y="396"/>
                    </a:lnTo>
                    <a:lnTo>
                      <a:pt x="0" y="424"/>
                    </a:lnTo>
                    <a:lnTo>
                      <a:pt x="0" y="424"/>
                    </a:lnTo>
                    <a:lnTo>
                      <a:pt x="2" y="396"/>
                    </a:lnTo>
                    <a:lnTo>
                      <a:pt x="6" y="356"/>
                    </a:lnTo>
                    <a:lnTo>
                      <a:pt x="16" y="302"/>
                    </a:lnTo>
                    <a:lnTo>
                      <a:pt x="32" y="230"/>
                    </a:lnTo>
                    <a:lnTo>
                      <a:pt x="32" y="230"/>
                    </a:lnTo>
                    <a:lnTo>
                      <a:pt x="48" y="172"/>
                    </a:lnTo>
                    <a:lnTo>
                      <a:pt x="68" y="118"/>
                    </a:lnTo>
                    <a:lnTo>
                      <a:pt x="92" y="68"/>
                    </a:lnTo>
                    <a:lnTo>
                      <a:pt x="120" y="14"/>
                    </a:lnTo>
                    <a:lnTo>
                      <a:pt x="120" y="14"/>
                    </a:lnTo>
                    <a:lnTo>
                      <a:pt x="13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73" name="Google Shape;1673;g2dcae107fb3_0_966"/>
              <p:cNvSpPr/>
              <p:nvPr/>
            </p:nvSpPr>
            <p:spPr>
              <a:xfrm>
                <a:off x="4838701" y="2311400"/>
                <a:ext cx="1500" cy="1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74" name="Google Shape;1674;g2dcae107fb3_0_966"/>
              <p:cNvSpPr/>
              <p:nvPr/>
            </p:nvSpPr>
            <p:spPr>
              <a:xfrm>
                <a:off x="5159376" y="3197225"/>
                <a:ext cx="3175" cy="9525"/>
              </a:xfrm>
              <a:custGeom>
                <a:rect b="b" l="l" r="r" t="t"/>
                <a:pathLst>
                  <a:path extrusionOk="0" h="6" w="2">
                    <a:moveTo>
                      <a:pt x="2" y="0"/>
                    </a:moveTo>
                    <a:lnTo>
                      <a:pt x="2" y="0"/>
                    </a:lnTo>
                    <a:lnTo>
                      <a:pt x="0" y="6"/>
                    </a:lnTo>
                    <a:lnTo>
                      <a:pt x="0" y="6"/>
                    </a:lnTo>
                    <a:lnTo>
                      <a:pt x="2" y="0"/>
                    </a:lnTo>
                    <a:close/>
                  </a:path>
                </a:pathLst>
              </a:custGeom>
              <a:solidFill>
                <a:srgbClr val="DBDB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75" name="Google Shape;1675;g2dcae107fb3_0_966"/>
              <p:cNvSpPr/>
              <p:nvPr/>
            </p:nvSpPr>
            <p:spPr>
              <a:xfrm>
                <a:off x="5159376" y="3197225"/>
                <a:ext cx="3175" cy="9525"/>
              </a:xfrm>
              <a:custGeom>
                <a:rect b="b" l="l" r="r" t="t"/>
                <a:pathLst>
                  <a:path extrusionOk="0" h="6" w="2">
                    <a:moveTo>
                      <a:pt x="2" y="0"/>
                    </a:moveTo>
                    <a:lnTo>
                      <a:pt x="2" y="0"/>
                    </a:lnTo>
                    <a:lnTo>
                      <a:pt x="0" y="6"/>
                    </a:lnTo>
                    <a:lnTo>
                      <a:pt x="0" y="6"/>
                    </a:lnTo>
                    <a:lnTo>
                      <a:pt x="2"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76" name="Google Shape;1676;g2dcae107fb3_0_966"/>
              <p:cNvSpPr/>
              <p:nvPr/>
            </p:nvSpPr>
            <p:spPr>
              <a:xfrm>
                <a:off x="4625976" y="2276475"/>
                <a:ext cx="536575" cy="930275"/>
              </a:xfrm>
              <a:custGeom>
                <a:rect b="b" l="l" r="r" t="t"/>
                <a:pathLst>
                  <a:path extrusionOk="0" h="586" w="338">
                    <a:moveTo>
                      <a:pt x="158" y="0"/>
                    </a:moveTo>
                    <a:lnTo>
                      <a:pt x="158" y="0"/>
                    </a:lnTo>
                    <a:lnTo>
                      <a:pt x="146" y="10"/>
                    </a:lnTo>
                    <a:lnTo>
                      <a:pt x="134" y="22"/>
                    </a:lnTo>
                    <a:lnTo>
                      <a:pt x="134" y="22"/>
                    </a:lnTo>
                    <a:lnTo>
                      <a:pt x="134" y="22"/>
                    </a:lnTo>
                    <a:lnTo>
                      <a:pt x="134" y="22"/>
                    </a:lnTo>
                    <a:lnTo>
                      <a:pt x="132" y="24"/>
                    </a:lnTo>
                    <a:lnTo>
                      <a:pt x="132" y="24"/>
                    </a:lnTo>
                    <a:lnTo>
                      <a:pt x="120" y="38"/>
                    </a:lnTo>
                    <a:lnTo>
                      <a:pt x="120" y="38"/>
                    </a:lnTo>
                    <a:lnTo>
                      <a:pt x="92" y="92"/>
                    </a:lnTo>
                    <a:lnTo>
                      <a:pt x="68" y="142"/>
                    </a:lnTo>
                    <a:lnTo>
                      <a:pt x="48" y="196"/>
                    </a:lnTo>
                    <a:lnTo>
                      <a:pt x="32" y="254"/>
                    </a:lnTo>
                    <a:lnTo>
                      <a:pt x="32" y="254"/>
                    </a:lnTo>
                    <a:lnTo>
                      <a:pt x="16" y="326"/>
                    </a:lnTo>
                    <a:lnTo>
                      <a:pt x="6" y="380"/>
                    </a:lnTo>
                    <a:lnTo>
                      <a:pt x="2" y="420"/>
                    </a:lnTo>
                    <a:lnTo>
                      <a:pt x="0" y="448"/>
                    </a:lnTo>
                    <a:lnTo>
                      <a:pt x="0" y="448"/>
                    </a:lnTo>
                    <a:lnTo>
                      <a:pt x="2" y="468"/>
                    </a:lnTo>
                    <a:lnTo>
                      <a:pt x="4" y="478"/>
                    </a:lnTo>
                    <a:lnTo>
                      <a:pt x="8" y="482"/>
                    </a:lnTo>
                    <a:lnTo>
                      <a:pt x="10" y="482"/>
                    </a:lnTo>
                    <a:lnTo>
                      <a:pt x="10" y="482"/>
                    </a:lnTo>
                    <a:lnTo>
                      <a:pt x="10" y="486"/>
                    </a:lnTo>
                    <a:lnTo>
                      <a:pt x="10" y="486"/>
                    </a:lnTo>
                    <a:lnTo>
                      <a:pt x="10" y="486"/>
                    </a:lnTo>
                    <a:lnTo>
                      <a:pt x="10" y="486"/>
                    </a:lnTo>
                    <a:lnTo>
                      <a:pt x="10" y="486"/>
                    </a:lnTo>
                    <a:lnTo>
                      <a:pt x="10" y="486"/>
                    </a:lnTo>
                    <a:lnTo>
                      <a:pt x="12" y="490"/>
                    </a:lnTo>
                    <a:lnTo>
                      <a:pt x="18" y="498"/>
                    </a:lnTo>
                    <a:lnTo>
                      <a:pt x="32" y="508"/>
                    </a:lnTo>
                    <a:lnTo>
                      <a:pt x="58" y="520"/>
                    </a:lnTo>
                    <a:lnTo>
                      <a:pt x="98" y="536"/>
                    </a:lnTo>
                    <a:lnTo>
                      <a:pt x="154" y="552"/>
                    </a:lnTo>
                    <a:lnTo>
                      <a:pt x="234" y="568"/>
                    </a:lnTo>
                    <a:lnTo>
                      <a:pt x="336" y="586"/>
                    </a:lnTo>
                    <a:lnTo>
                      <a:pt x="336" y="586"/>
                    </a:lnTo>
                    <a:lnTo>
                      <a:pt x="336" y="586"/>
                    </a:lnTo>
                    <a:lnTo>
                      <a:pt x="338" y="580"/>
                    </a:lnTo>
                    <a:lnTo>
                      <a:pt x="338" y="580"/>
                    </a:lnTo>
                    <a:lnTo>
                      <a:pt x="338" y="578"/>
                    </a:lnTo>
                    <a:lnTo>
                      <a:pt x="338" y="578"/>
                    </a:lnTo>
                    <a:lnTo>
                      <a:pt x="312" y="576"/>
                    </a:lnTo>
                    <a:lnTo>
                      <a:pt x="286" y="572"/>
                    </a:lnTo>
                    <a:lnTo>
                      <a:pt x="262" y="566"/>
                    </a:lnTo>
                    <a:lnTo>
                      <a:pt x="236" y="560"/>
                    </a:lnTo>
                    <a:lnTo>
                      <a:pt x="186" y="544"/>
                    </a:lnTo>
                    <a:lnTo>
                      <a:pt x="138" y="524"/>
                    </a:lnTo>
                    <a:lnTo>
                      <a:pt x="138" y="524"/>
                    </a:lnTo>
                    <a:lnTo>
                      <a:pt x="114" y="514"/>
                    </a:lnTo>
                    <a:lnTo>
                      <a:pt x="92" y="500"/>
                    </a:lnTo>
                    <a:lnTo>
                      <a:pt x="74" y="484"/>
                    </a:lnTo>
                    <a:lnTo>
                      <a:pt x="58" y="466"/>
                    </a:lnTo>
                    <a:lnTo>
                      <a:pt x="44" y="444"/>
                    </a:lnTo>
                    <a:lnTo>
                      <a:pt x="36" y="422"/>
                    </a:lnTo>
                    <a:lnTo>
                      <a:pt x="30" y="398"/>
                    </a:lnTo>
                    <a:lnTo>
                      <a:pt x="30" y="370"/>
                    </a:lnTo>
                    <a:lnTo>
                      <a:pt x="30" y="370"/>
                    </a:lnTo>
                    <a:lnTo>
                      <a:pt x="32" y="344"/>
                    </a:lnTo>
                    <a:lnTo>
                      <a:pt x="36" y="320"/>
                    </a:lnTo>
                    <a:lnTo>
                      <a:pt x="46" y="268"/>
                    </a:lnTo>
                    <a:lnTo>
                      <a:pt x="58" y="216"/>
                    </a:lnTo>
                    <a:lnTo>
                      <a:pt x="72" y="168"/>
                    </a:lnTo>
                    <a:lnTo>
                      <a:pt x="72" y="168"/>
                    </a:lnTo>
                    <a:lnTo>
                      <a:pt x="86" y="122"/>
                    </a:lnTo>
                    <a:lnTo>
                      <a:pt x="94" y="100"/>
                    </a:lnTo>
                    <a:lnTo>
                      <a:pt x="104" y="78"/>
                    </a:lnTo>
                    <a:lnTo>
                      <a:pt x="116" y="58"/>
                    </a:lnTo>
                    <a:lnTo>
                      <a:pt x="128" y="38"/>
                    </a:lnTo>
                    <a:lnTo>
                      <a:pt x="142" y="18"/>
                    </a:lnTo>
                    <a:lnTo>
                      <a:pt x="158" y="0"/>
                    </a:lnTo>
                    <a:close/>
                  </a:path>
                </a:pathLst>
              </a:custGeom>
              <a:solidFill>
                <a:srgbClr val="DBDBD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77" name="Google Shape;1677;g2dcae107fb3_0_966"/>
              <p:cNvSpPr/>
              <p:nvPr/>
            </p:nvSpPr>
            <p:spPr>
              <a:xfrm>
                <a:off x="4625976" y="2276475"/>
                <a:ext cx="536575" cy="930275"/>
              </a:xfrm>
              <a:custGeom>
                <a:rect b="b" l="l" r="r" t="t"/>
                <a:pathLst>
                  <a:path extrusionOk="0" h="586" w="338">
                    <a:moveTo>
                      <a:pt x="158" y="0"/>
                    </a:moveTo>
                    <a:lnTo>
                      <a:pt x="158" y="0"/>
                    </a:lnTo>
                    <a:lnTo>
                      <a:pt x="146" y="10"/>
                    </a:lnTo>
                    <a:lnTo>
                      <a:pt x="134" y="22"/>
                    </a:lnTo>
                    <a:lnTo>
                      <a:pt x="134" y="22"/>
                    </a:lnTo>
                    <a:lnTo>
                      <a:pt x="134" y="22"/>
                    </a:lnTo>
                    <a:lnTo>
                      <a:pt x="134" y="22"/>
                    </a:lnTo>
                    <a:lnTo>
                      <a:pt x="132" y="24"/>
                    </a:lnTo>
                    <a:lnTo>
                      <a:pt x="132" y="24"/>
                    </a:lnTo>
                    <a:lnTo>
                      <a:pt x="120" y="38"/>
                    </a:lnTo>
                    <a:lnTo>
                      <a:pt x="120" y="38"/>
                    </a:lnTo>
                    <a:lnTo>
                      <a:pt x="92" y="92"/>
                    </a:lnTo>
                    <a:lnTo>
                      <a:pt x="68" y="142"/>
                    </a:lnTo>
                    <a:lnTo>
                      <a:pt x="48" y="196"/>
                    </a:lnTo>
                    <a:lnTo>
                      <a:pt x="32" y="254"/>
                    </a:lnTo>
                    <a:lnTo>
                      <a:pt x="32" y="254"/>
                    </a:lnTo>
                    <a:lnTo>
                      <a:pt x="16" y="326"/>
                    </a:lnTo>
                    <a:lnTo>
                      <a:pt x="6" y="380"/>
                    </a:lnTo>
                    <a:lnTo>
                      <a:pt x="2" y="420"/>
                    </a:lnTo>
                    <a:lnTo>
                      <a:pt x="0" y="448"/>
                    </a:lnTo>
                    <a:lnTo>
                      <a:pt x="0" y="448"/>
                    </a:lnTo>
                    <a:lnTo>
                      <a:pt x="2" y="468"/>
                    </a:lnTo>
                    <a:lnTo>
                      <a:pt x="4" y="478"/>
                    </a:lnTo>
                    <a:lnTo>
                      <a:pt x="8" y="482"/>
                    </a:lnTo>
                    <a:lnTo>
                      <a:pt x="10" y="482"/>
                    </a:lnTo>
                    <a:lnTo>
                      <a:pt x="10" y="482"/>
                    </a:lnTo>
                    <a:lnTo>
                      <a:pt x="10" y="486"/>
                    </a:lnTo>
                    <a:lnTo>
                      <a:pt x="10" y="486"/>
                    </a:lnTo>
                    <a:lnTo>
                      <a:pt x="10" y="486"/>
                    </a:lnTo>
                    <a:lnTo>
                      <a:pt x="10" y="486"/>
                    </a:lnTo>
                    <a:lnTo>
                      <a:pt x="10" y="486"/>
                    </a:lnTo>
                    <a:lnTo>
                      <a:pt x="10" y="486"/>
                    </a:lnTo>
                    <a:lnTo>
                      <a:pt x="12" y="490"/>
                    </a:lnTo>
                    <a:lnTo>
                      <a:pt x="18" y="498"/>
                    </a:lnTo>
                    <a:lnTo>
                      <a:pt x="32" y="508"/>
                    </a:lnTo>
                    <a:lnTo>
                      <a:pt x="58" y="520"/>
                    </a:lnTo>
                    <a:lnTo>
                      <a:pt x="98" y="536"/>
                    </a:lnTo>
                    <a:lnTo>
                      <a:pt x="154" y="552"/>
                    </a:lnTo>
                    <a:lnTo>
                      <a:pt x="234" y="568"/>
                    </a:lnTo>
                    <a:lnTo>
                      <a:pt x="336" y="586"/>
                    </a:lnTo>
                    <a:lnTo>
                      <a:pt x="336" y="586"/>
                    </a:lnTo>
                    <a:lnTo>
                      <a:pt x="336" y="586"/>
                    </a:lnTo>
                    <a:lnTo>
                      <a:pt x="338" y="580"/>
                    </a:lnTo>
                    <a:lnTo>
                      <a:pt x="338" y="580"/>
                    </a:lnTo>
                    <a:lnTo>
                      <a:pt x="338" y="578"/>
                    </a:lnTo>
                    <a:lnTo>
                      <a:pt x="338" y="578"/>
                    </a:lnTo>
                    <a:lnTo>
                      <a:pt x="312" y="576"/>
                    </a:lnTo>
                    <a:lnTo>
                      <a:pt x="286" y="572"/>
                    </a:lnTo>
                    <a:lnTo>
                      <a:pt x="262" y="566"/>
                    </a:lnTo>
                    <a:lnTo>
                      <a:pt x="236" y="560"/>
                    </a:lnTo>
                    <a:lnTo>
                      <a:pt x="186" y="544"/>
                    </a:lnTo>
                    <a:lnTo>
                      <a:pt x="138" y="524"/>
                    </a:lnTo>
                    <a:lnTo>
                      <a:pt x="138" y="524"/>
                    </a:lnTo>
                    <a:lnTo>
                      <a:pt x="114" y="514"/>
                    </a:lnTo>
                    <a:lnTo>
                      <a:pt x="92" y="500"/>
                    </a:lnTo>
                    <a:lnTo>
                      <a:pt x="74" y="484"/>
                    </a:lnTo>
                    <a:lnTo>
                      <a:pt x="58" y="466"/>
                    </a:lnTo>
                    <a:lnTo>
                      <a:pt x="44" y="444"/>
                    </a:lnTo>
                    <a:lnTo>
                      <a:pt x="36" y="422"/>
                    </a:lnTo>
                    <a:lnTo>
                      <a:pt x="30" y="398"/>
                    </a:lnTo>
                    <a:lnTo>
                      <a:pt x="30" y="370"/>
                    </a:lnTo>
                    <a:lnTo>
                      <a:pt x="30" y="370"/>
                    </a:lnTo>
                    <a:lnTo>
                      <a:pt x="32" y="344"/>
                    </a:lnTo>
                    <a:lnTo>
                      <a:pt x="36" y="320"/>
                    </a:lnTo>
                    <a:lnTo>
                      <a:pt x="46" y="268"/>
                    </a:lnTo>
                    <a:lnTo>
                      <a:pt x="58" y="216"/>
                    </a:lnTo>
                    <a:lnTo>
                      <a:pt x="72" y="168"/>
                    </a:lnTo>
                    <a:lnTo>
                      <a:pt x="72" y="168"/>
                    </a:lnTo>
                    <a:lnTo>
                      <a:pt x="86" y="122"/>
                    </a:lnTo>
                    <a:lnTo>
                      <a:pt x="94" y="100"/>
                    </a:lnTo>
                    <a:lnTo>
                      <a:pt x="104" y="78"/>
                    </a:lnTo>
                    <a:lnTo>
                      <a:pt x="116" y="58"/>
                    </a:lnTo>
                    <a:lnTo>
                      <a:pt x="128" y="38"/>
                    </a:lnTo>
                    <a:lnTo>
                      <a:pt x="142" y="18"/>
                    </a:lnTo>
                    <a:lnTo>
                      <a:pt x="158"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78" name="Google Shape;1678;g2dcae107fb3_0_966"/>
              <p:cNvSpPr/>
              <p:nvPr/>
            </p:nvSpPr>
            <p:spPr>
              <a:xfrm>
                <a:off x="5181601" y="3006725"/>
                <a:ext cx="330200" cy="177800"/>
              </a:xfrm>
              <a:custGeom>
                <a:rect b="b" l="l" r="r" t="t"/>
                <a:pathLst>
                  <a:path extrusionOk="0" h="112" w="208">
                    <a:moveTo>
                      <a:pt x="194" y="38"/>
                    </a:moveTo>
                    <a:lnTo>
                      <a:pt x="194" y="38"/>
                    </a:lnTo>
                    <a:lnTo>
                      <a:pt x="158" y="44"/>
                    </a:lnTo>
                    <a:lnTo>
                      <a:pt x="130" y="46"/>
                    </a:lnTo>
                    <a:lnTo>
                      <a:pt x="110" y="46"/>
                    </a:lnTo>
                    <a:lnTo>
                      <a:pt x="96" y="46"/>
                    </a:lnTo>
                    <a:lnTo>
                      <a:pt x="88" y="42"/>
                    </a:lnTo>
                    <a:lnTo>
                      <a:pt x="84" y="40"/>
                    </a:lnTo>
                    <a:lnTo>
                      <a:pt x="82" y="38"/>
                    </a:lnTo>
                    <a:lnTo>
                      <a:pt x="84" y="0"/>
                    </a:lnTo>
                    <a:lnTo>
                      <a:pt x="84" y="0"/>
                    </a:lnTo>
                    <a:lnTo>
                      <a:pt x="76" y="4"/>
                    </a:lnTo>
                    <a:lnTo>
                      <a:pt x="54" y="14"/>
                    </a:lnTo>
                    <a:lnTo>
                      <a:pt x="54" y="14"/>
                    </a:lnTo>
                    <a:lnTo>
                      <a:pt x="38" y="22"/>
                    </a:lnTo>
                    <a:lnTo>
                      <a:pt x="20" y="36"/>
                    </a:lnTo>
                    <a:lnTo>
                      <a:pt x="0" y="52"/>
                    </a:lnTo>
                    <a:lnTo>
                      <a:pt x="4" y="106"/>
                    </a:lnTo>
                    <a:lnTo>
                      <a:pt x="4" y="106"/>
                    </a:lnTo>
                    <a:lnTo>
                      <a:pt x="22" y="110"/>
                    </a:lnTo>
                    <a:lnTo>
                      <a:pt x="42" y="112"/>
                    </a:lnTo>
                    <a:lnTo>
                      <a:pt x="82" y="112"/>
                    </a:lnTo>
                    <a:lnTo>
                      <a:pt x="82" y="112"/>
                    </a:lnTo>
                    <a:lnTo>
                      <a:pt x="98" y="110"/>
                    </a:lnTo>
                    <a:lnTo>
                      <a:pt x="112" y="104"/>
                    </a:lnTo>
                    <a:lnTo>
                      <a:pt x="124" y="98"/>
                    </a:lnTo>
                    <a:lnTo>
                      <a:pt x="136" y="88"/>
                    </a:lnTo>
                    <a:lnTo>
                      <a:pt x="136" y="88"/>
                    </a:lnTo>
                    <a:lnTo>
                      <a:pt x="162" y="66"/>
                    </a:lnTo>
                    <a:lnTo>
                      <a:pt x="162" y="66"/>
                    </a:lnTo>
                    <a:lnTo>
                      <a:pt x="180" y="60"/>
                    </a:lnTo>
                    <a:lnTo>
                      <a:pt x="200" y="52"/>
                    </a:lnTo>
                    <a:lnTo>
                      <a:pt x="200" y="52"/>
                    </a:lnTo>
                    <a:lnTo>
                      <a:pt x="206" y="46"/>
                    </a:lnTo>
                    <a:lnTo>
                      <a:pt x="208" y="44"/>
                    </a:lnTo>
                    <a:lnTo>
                      <a:pt x="208" y="40"/>
                    </a:lnTo>
                    <a:lnTo>
                      <a:pt x="206" y="38"/>
                    </a:lnTo>
                    <a:lnTo>
                      <a:pt x="204" y="38"/>
                    </a:lnTo>
                    <a:lnTo>
                      <a:pt x="194" y="38"/>
                    </a:lnTo>
                    <a:close/>
                  </a:path>
                </a:pathLst>
              </a:custGeom>
              <a:solidFill>
                <a:srgbClr val="9A6C4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79" name="Google Shape;1679;g2dcae107fb3_0_966"/>
              <p:cNvSpPr/>
              <p:nvPr/>
            </p:nvSpPr>
            <p:spPr>
              <a:xfrm>
                <a:off x="5181601" y="3006725"/>
                <a:ext cx="330200" cy="177800"/>
              </a:xfrm>
              <a:custGeom>
                <a:rect b="b" l="l" r="r" t="t"/>
                <a:pathLst>
                  <a:path extrusionOk="0" h="112" w="208">
                    <a:moveTo>
                      <a:pt x="194" y="38"/>
                    </a:moveTo>
                    <a:lnTo>
                      <a:pt x="194" y="38"/>
                    </a:lnTo>
                    <a:lnTo>
                      <a:pt x="158" y="44"/>
                    </a:lnTo>
                    <a:lnTo>
                      <a:pt x="130" y="46"/>
                    </a:lnTo>
                    <a:lnTo>
                      <a:pt x="110" y="46"/>
                    </a:lnTo>
                    <a:lnTo>
                      <a:pt x="96" y="46"/>
                    </a:lnTo>
                    <a:lnTo>
                      <a:pt x="88" y="42"/>
                    </a:lnTo>
                    <a:lnTo>
                      <a:pt x="84" y="40"/>
                    </a:lnTo>
                    <a:lnTo>
                      <a:pt x="82" y="38"/>
                    </a:lnTo>
                    <a:lnTo>
                      <a:pt x="84" y="0"/>
                    </a:lnTo>
                    <a:lnTo>
                      <a:pt x="84" y="0"/>
                    </a:lnTo>
                    <a:lnTo>
                      <a:pt x="76" y="4"/>
                    </a:lnTo>
                    <a:lnTo>
                      <a:pt x="54" y="14"/>
                    </a:lnTo>
                    <a:lnTo>
                      <a:pt x="54" y="14"/>
                    </a:lnTo>
                    <a:lnTo>
                      <a:pt x="38" y="22"/>
                    </a:lnTo>
                    <a:lnTo>
                      <a:pt x="20" y="36"/>
                    </a:lnTo>
                    <a:lnTo>
                      <a:pt x="0" y="52"/>
                    </a:lnTo>
                    <a:lnTo>
                      <a:pt x="4" y="106"/>
                    </a:lnTo>
                    <a:lnTo>
                      <a:pt x="4" y="106"/>
                    </a:lnTo>
                    <a:lnTo>
                      <a:pt x="22" y="110"/>
                    </a:lnTo>
                    <a:lnTo>
                      <a:pt x="42" y="112"/>
                    </a:lnTo>
                    <a:lnTo>
                      <a:pt x="82" y="112"/>
                    </a:lnTo>
                    <a:lnTo>
                      <a:pt x="82" y="112"/>
                    </a:lnTo>
                    <a:lnTo>
                      <a:pt x="98" y="110"/>
                    </a:lnTo>
                    <a:lnTo>
                      <a:pt x="112" y="104"/>
                    </a:lnTo>
                    <a:lnTo>
                      <a:pt x="124" y="98"/>
                    </a:lnTo>
                    <a:lnTo>
                      <a:pt x="136" y="88"/>
                    </a:lnTo>
                    <a:lnTo>
                      <a:pt x="136" y="88"/>
                    </a:lnTo>
                    <a:lnTo>
                      <a:pt x="162" y="66"/>
                    </a:lnTo>
                    <a:lnTo>
                      <a:pt x="162" y="66"/>
                    </a:lnTo>
                    <a:lnTo>
                      <a:pt x="180" y="60"/>
                    </a:lnTo>
                    <a:lnTo>
                      <a:pt x="200" y="52"/>
                    </a:lnTo>
                    <a:lnTo>
                      <a:pt x="200" y="52"/>
                    </a:lnTo>
                    <a:lnTo>
                      <a:pt x="206" y="46"/>
                    </a:lnTo>
                    <a:lnTo>
                      <a:pt x="208" y="44"/>
                    </a:lnTo>
                    <a:lnTo>
                      <a:pt x="208" y="40"/>
                    </a:lnTo>
                    <a:lnTo>
                      <a:pt x="206" y="38"/>
                    </a:lnTo>
                    <a:lnTo>
                      <a:pt x="204" y="38"/>
                    </a:lnTo>
                    <a:lnTo>
                      <a:pt x="194" y="38"/>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80" name="Google Shape;1680;g2dcae107fb3_0_966"/>
              <p:cNvSpPr/>
              <p:nvPr/>
            </p:nvSpPr>
            <p:spPr>
              <a:xfrm>
                <a:off x="5505451" y="3086100"/>
                <a:ext cx="0" cy="0"/>
              </a:xfrm>
              <a:custGeom>
                <a:rect b="b" l="l" r="r" t="t"/>
                <a:pathLst>
                  <a:path extrusionOk="0" h="120000" w="120000">
                    <a:moveTo>
                      <a:pt x="0" y="0"/>
                    </a:moveTo>
                    <a:lnTo>
                      <a:pt x="0" y="0"/>
                    </a:lnTo>
                    <a:lnTo>
                      <a:pt x="0" y="0"/>
                    </a:lnTo>
                    <a:lnTo>
                      <a:pt x="0" y="0"/>
                    </a:lnTo>
                    <a:lnTo>
                      <a:pt x="0" y="0"/>
                    </a:lnTo>
                    <a:lnTo>
                      <a:pt x="0" y="0"/>
                    </a:lnTo>
                    <a:close/>
                  </a:path>
                </a:pathLst>
              </a:custGeom>
              <a:solidFill>
                <a:srgbClr val="DDDA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81" name="Google Shape;1681;g2dcae107fb3_0_966"/>
              <p:cNvSpPr/>
              <p:nvPr/>
            </p:nvSpPr>
            <p:spPr>
              <a:xfrm>
                <a:off x="5505451" y="3086100"/>
                <a:ext cx="0" cy="0"/>
              </a:xfrm>
              <a:custGeom>
                <a:rect b="b" l="l" r="r" t="t"/>
                <a:pathLst>
                  <a:path extrusionOk="0" h="120000" w="120000">
                    <a:moveTo>
                      <a:pt x="0" y="0"/>
                    </a:moveTo>
                    <a:lnTo>
                      <a:pt x="0" y="0"/>
                    </a:lnTo>
                    <a:lnTo>
                      <a:pt x="0" y="0"/>
                    </a:lnTo>
                    <a:lnTo>
                      <a:pt x="0" y="0"/>
                    </a:lnTo>
                    <a:lnTo>
                      <a:pt x="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82" name="Google Shape;1682;g2dcae107fb3_0_966"/>
              <p:cNvSpPr/>
              <p:nvPr/>
            </p:nvSpPr>
            <p:spPr>
              <a:xfrm>
                <a:off x="5178426" y="3175000"/>
                <a:ext cx="34925" cy="6350"/>
              </a:xfrm>
              <a:custGeom>
                <a:rect b="b" l="l" r="r" t="t"/>
                <a:pathLst>
                  <a:path extrusionOk="0" h="4" w="22">
                    <a:moveTo>
                      <a:pt x="0" y="0"/>
                    </a:moveTo>
                    <a:lnTo>
                      <a:pt x="0" y="0"/>
                    </a:lnTo>
                    <a:lnTo>
                      <a:pt x="22" y="4"/>
                    </a:lnTo>
                    <a:lnTo>
                      <a:pt x="22" y="4"/>
                    </a:lnTo>
                    <a:lnTo>
                      <a:pt x="10" y="0"/>
                    </a:lnTo>
                    <a:lnTo>
                      <a:pt x="10" y="0"/>
                    </a:lnTo>
                    <a:lnTo>
                      <a:pt x="0" y="0"/>
                    </a:lnTo>
                    <a:close/>
                  </a:path>
                </a:pathLst>
              </a:custGeom>
              <a:solidFill>
                <a:srgbClr val="EAE7E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83" name="Google Shape;1683;g2dcae107fb3_0_966"/>
              <p:cNvSpPr/>
              <p:nvPr/>
            </p:nvSpPr>
            <p:spPr>
              <a:xfrm>
                <a:off x="5178426" y="3175000"/>
                <a:ext cx="34925" cy="6350"/>
              </a:xfrm>
              <a:custGeom>
                <a:rect b="b" l="l" r="r" t="t"/>
                <a:pathLst>
                  <a:path extrusionOk="0" h="4" w="22">
                    <a:moveTo>
                      <a:pt x="0" y="0"/>
                    </a:moveTo>
                    <a:lnTo>
                      <a:pt x="0" y="0"/>
                    </a:lnTo>
                    <a:lnTo>
                      <a:pt x="22" y="4"/>
                    </a:lnTo>
                    <a:lnTo>
                      <a:pt x="22" y="4"/>
                    </a:lnTo>
                    <a:lnTo>
                      <a:pt x="10" y="0"/>
                    </a:lnTo>
                    <a:lnTo>
                      <a:pt x="10" y="0"/>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84" name="Google Shape;1684;g2dcae107fb3_0_966"/>
              <p:cNvSpPr/>
              <p:nvPr/>
            </p:nvSpPr>
            <p:spPr>
              <a:xfrm>
                <a:off x="5168901" y="3155950"/>
                <a:ext cx="25400" cy="19050"/>
              </a:xfrm>
              <a:custGeom>
                <a:rect b="b" l="l" r="r" t="t"/>
                <a:pathLst>
                  <a:path extrusionOk="0" h="12" w="16">
                    <a:moveTo>
                      <a:pt x="0" y="0"/>
                    </a:moveTo>
                    <a:lnTo>
                      <a:pt x="0" y="0"/>
                    </a:lnTo>
                    <a:lnTo>
                      <a:pt x="0" y="0"/>
                    </a:lnTo>
                    <a:lnTo>
                      <a:pt x="0" y="10"/>
                    </a:lnTo>
                    <a:lnTo>
                      <a:pt x="0" y="10"/>
                    </a:lnTo>
                    <a:lnTo>
                      <a:pt x="6" y="12"/>
                    </a:lnTo>
                    <a:lnTo>
                      <a:pt x="6" y="12"/>
                    </a:lnTo>
                    <a:lnTo>
                      <a:pt x="16" y="12"/>
                    </a:lnTo>
                    <a:lnTo>
                      <a:pt x="16" y="12"/>
                    </a:lnTo>
                    <a:lnTo>
                      <a:pt x="12" y="12"/>
                    </a:lnTo>
                    <a:lnTo>
                      <a:pt x="12" y="4"/>
                    </a:lnTo>
                    <a:lnTo>
                      <a:pt x="12" y="4"/>
                    </a:lnTo>
                    <a:lnTo>
                      <a:pt x="8" y="2"/>
                    </a:lnTo>
                    <a:lnTo>
                      <a:pt x="8" y="2"/>
                    </a:lnTo>
                    <a:lnTo>
                      <a:pt x="0" y="0"/>
                    </a:lnTo>
                    <a:close/>
                  </a:path>
                </a:pathLst>
              </a:custGeom>
              <a:solidFill>
                <a:srgbClr val="996C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85" name="Google Shape;1685;g2dcae107fb3_0_966"/>
              <p:cNvSpPr/>
              <p:nvPr/>
            </p:nvSpPr>
            <p:spPr>
              <a:xfrm>
                <a:off x="5168901" y="3155950"/>
                <a:ext cx="25400" cy="19050"/>
              </a:xfrm>
              <a:custGeom>
                <a:rect b="b" l="l" r="r" t="t"/>
                <a:pathLst>
                  <a:path extrusionOk="0" h="12" w="16">
                    <a:moveTo>
                      <a:pt x="0" y="0"/>
                    </a:moveTo>
                    <a:lnTo>
                      <a:pt x="0" y="0"/>
                    </a:lnTo>
                    <a:lnTo>
                      <a:pt x="0" y="0"/>
                    </a:lnTo>
                    <a:lnTo>
                      <a:pt x="0" y="10"/>
                    </a:lnTo>
                    <a:lnTo>
                      <a:pt x="0" y="10"/>
                    </a:lnTo>
                    <a:lnTo>
                      <a:pt x="6" y="12"/>
                    </a:lnTo>
                    <a:lnTo>
                      <a:pt x="6" y="12"/>
                    </a:lnTo>
                    <a:lnTo>
                      <a:pt x="16" y="12"/>
                    </a:lnTo>
                    <a:lnTo>
                      <a:pt x="16" y="12"/>
                    </a:lnTo>
                    <a:lnTo>
                      <a:pt x="12" y="12"/>
                    </a:lnTo>
                    <a:lnTo>
                      <a:pt x="12" y="4"/>
                    </a:lnTo>
                    <a:lnTo>
                      <a:pt x="12" y="4"/>
                    </a:lnTo>
                    <a:lnTo>
                      <a:pt x="8" y="2"/>
                    </a:lnTo>
                    <a:lnTo>
                      <a:pt x="8" y="2"/>
                    </a:lnTo>
                    <a:lnTo>
                      <a:pt x="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86" name="Google Shape;1686;g2dcae107fb3_0_966"/>
              <p:cNvSpPr/>
              <p:nvPr/>
            </p:nvSpPr>
            <p:spPr>
              <a:xfrm>
                <a:off x="5187951" y="3086100"/>
                <a:ext cx="317500" cy="98425"/>
              </a:xfrm>
              <a:custGeom>
                <a:rect b="b" l="l" r="r" t="t"/>
                <a:pathLst>
                  <a:path extrusionOk="0" h="62" w="200">
                    <a:moveTo>
                      <a:pt x="200" y="0"/>
                    </a:moveTo>
                    <a:lnTo>
                      <a:pt x="200" y="0"/>
                    </a:lnTo>
                    <a:lnTo>
                      <a:pt x="176" y="8"/>
                    </a:lnTo>
                    <a:lnTo>
                      <a:pt x="154" y="18"/>
                    </a:lnTo>
                    <a:lnTo>
                      <a:pt x="104" y="32"/>
                    </a:lnTo>
                    <a:lnTo>
                      <a:pt x="56" y="42"/>
                    </a:lnTo>
                    <a:lnTo>
                      <a:pt x="4" y="48"/>
                    </a:lnTo>
                    <a:lnTo>
                      <a:pt x="4" y="48"/>
                    </a:lnTo>
                    <a:lnTo>
                      <a:pt x="4" y="48"/>
                    </a:lnTo>
                    <a:lnTo>
                      <a:pt x="4" y="48"/>
                    </a:lnTo>
                    <a:lnTo>
                      <a:pt x="0" y="48"/>
                    </a:lnTo>
                    <a:lnTo>
                      <a:pt x="0" y="56"/>
                    </a:lnTo>
                    <a:lnTo>
                      <a:pt x="0" y="56"/>
                    </a:lnTo>
                    <a:lnTo>
                      <a:pt x="4" y="56"/>
                    </a:lnTo>
                    <a:lnTo>
                      <a:pt x="4" y="56"/>
                    </a:lnTo>
                    <a:lnTo>
                      <a:pt x="16" y="60"/>
                    </a:lnTo>
                    <a:lnTo>
                      <a:pt x="16" y="60"/>
                    </a:lnTo>
                    <a:lnTo>
                      <a:pt x="42" y="62"/>
                    </a:lnTo>
                    <a:lnTo>
                      <a:pt x="66" y="62"/>
                    </a:lnTo>
                    <a:lnTo>
                      <a:pt x="66" y="62"/>
                    </a:lnTo>
                    <a:lnTo>
                      <a:pt x="78" y="62"/>
                    </a:lnTo>
                    <a:lnTo>
                      <a:pt x="78" y="62"/>
                    </a:lnTo>
                    <a:lnTo>
                      <a:pt x="94" y="60"/>
                    </a:lnTo>
                    <a:lnTo>
                      <a:pt x="108" y="54"/>
                    </a:lnTo>
                    <a:lnTo>
                      <a:pt x="120" y="48"/>
                    </a:lnTo>
                    <a:lnTo>
                      <a:pt x="132" y="38"/>
                    </a:lnTo>
                    <a:lnTo>
                      <a:pt x="132" y="38"/>
                    </a:lnTo>
                    <a:lnTo>
                      <a:pt x="158" y="16"/>
                    </a:lnTo>
                    <a:lnTo>
                      <a:pt x="158" y="16"/>
                    </a:lnTo>
                    <a:lnTo>
                      <a:pt x="176" y="10"/>
                    </a:lnTo>
                    <a:lnTo>
                      <a:pt x="196" y="2"/>
                    </a:lnTo>
                    <a:lnTo>
                      <a:pt x="196" y="2"/>
                    </a:lnTo>
                    <a:lnTo>
                      <a:pt x="200" y="0"/>
                    </a:lnTo>
                    <a:lnTo>
                      <a:pt x="200" y="0"/>
                    </a:lnTo>
                    <a:lnTo>
                      <a:pt x="200" y="0"/>
                    </a:lnTo>
                    <a:close/>
                  </a:path>
                </a:pathLst>
              </a:custGeom>
              <a:solidFill>
                <a:srgbClr val="996C4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87" name="Google Shape;1687;g2dcae107fb3_0_966"/>
              <p:cNvSpPr/>
              <p:nvPr/>
            </p:nvSpPr>
            <p:spPr>
              <a:xfrm>
                <a:off x="5187951" y="3086100"/>
                <a:ext cx="317500" cy="98425"/>
              </a:xfrm>
              <a:custGeom>
                <a:rect b="b" l="l" r="r" t="t"/>
                <a:pathLst>
                  <a:path extrusionOk="0" h="62" w="200">
                    <a:moveTo>
                      <a:pt x="200" y="0"/>
                    </a:moveTo>
                    <a:lnTo>
                      <a:pt x="200" y="0"/>
                    </a:lnTo>
                    <a:lnTo>
                      <a:pt x="176" y="8"/>
                    </a:lnTo>
                    <a:lnTo>
                      <a:pt x="154" y="18"/>
                    </a:lnTo>
                    <a:lnTo>
                      <a:pt x="104" y="32"/>
                    </a:lnTo>
                    <a:lnTo>
                      <a:pt x="56" y="42"/>
                    </a:lnTo>
                    <a:lnTo>
                      <a:pt x="4" y="48"/>
                    </a:lnTo>
                    <a:lnTo>
                      <a:pt x="4" y="48"/>
                    </a:lnTo>
                    <a:lnTo>
                      <a:pt x="4" y="48"/>
                    </a:lnTo>
                    <a:lnTo>
                      <a:pt x="4" y="48"/>
                    </a:lnTo>
                    <a:lnTo>
                      <a:pt x="0" y="48"/>
                    </a:lnTo>
                    <a:lnTo>
                      <a:pt x="0" y="56"/>
                    </a:lnTo>
                    <a:lnTo>
                      <a:pt x="0" y="56"/>
                    </a:lnTo>
                    <a:lnTo>
                      <a:pt x="4" y="56"/>
                    </a:lnTo>
                    <a:lnTo>
                      <a:pt x="4" y="56"/>
                    </a:lnTo>
                    <a:lnTo>
                      <a:pt x="16" y="60"/>
                    </a:lnTo>
                    <a:lnTo>
                      <a:pt x="16" y="60"/>
                    </a:lnTo>
                    <a:lnTo>
                      <a:pt x="42" y="62"/>
                    </a:lnTo>
                    <a:lnTo>
                      <a:pt x="66" y="62"/>
                    </a:lnTo>
                    <a:lnTo>
                      <a:pt x="66" y="62"/>
                    </a:lnTo>
                    <a:lnTo>
                      <a:pt x="78" y="62"/>
                    </a:lnTo>
                    <a:lnTo>
                      <a:pt x="78" y="62"/>
                    </a:lnTo>
                    <a:lnTo>
                      <a:pt x="94" y="60"/>
                    </a:lnTo>
                    <a:lnTo>
                      <a:pt x="108" y="54"/>
                    </a:lnTo>
                    <a:lnTo>
                      <a:pt x="120" y="48"/>
                    </a:lnTo>
                    <a:lnTo>
                      <a:pt x="132" y="38"/>
                    </a:lnTo>
                    <a:lnTo>
                      <a:pt x="132" y="38"/>
                    </a:lnTo>
                    <a:lnTo>
                      <a:pt x="158" y="16"/>
                    </a:lnTo>
                    <a:lnTo>
                      <a:pt x="158" y="16"/>
                    </a:lnTo>
                    <a:lnTo>
                      <a:pt x="176" y="10"/>
                    </a:lnTo>
                    <a:lnTo>
                      <a:pt x="196" y="2"/>
                    </a:lnTo>
                    <a:lnTo>
                      <a:pt x="196" y="2"/>
                    </a:lnTo>
                    <a:lnTo>
                      <a:pt x="200" y="0"/>
                    </a:lnTo>
                    <a:lnTo>
                      <a:pt x="200" y="0"/>
                    </a:lnTo>
                    <a:lnTo>
                      <a:pt x="200" y="0"/>
                    </a:lnTo>
                  </a:path>
                </a:pathLst>
              </a:cu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88" name="Google Shape;1688;g2dcae107fb3_0_966"/>
              <p:cNvSpPr/>
              <p:nvPr/>
            </p:nvSpPr>
            <p:spPr>
              <a:xfrm>
                <a:off x="5080001" y="2454275"/>
                <a:ext cx="133350" cy="374650"/>
              </a:xfrm>
              <a:custGeom>
                <a:rect b="b" l="l" r="r" t="t"/>
                <a:pathLst>
                  <a:path extrusionOk="0" h="236" w="84">
                    <a:moveTo>
                      <a:pt x="32" y="0"/>
                    </a:moveTo>
                    <a:lnTo>
                      <a:pt x="26" y="4"/>
                    </a:lnTo>
                    <a:lnTo>
                      <a:pt x="26" y="4"/>
                    </a:lnTo>
                    <a:lnTo>
                      <a:pt x="36" y="22"/>
                    </a:lnTo>
                    <a:lnTo>
                      <a:pt x="48" y="44"/>
                    </a:lnTo>
                    <a:lnTo>
                      <a:pt x="60" y="72"/>
                    </a:lnTo>
                    <a:lnTo>
                      <a:pt x="60" y="72"/>
                    </a:lnTo>
                    <a:lnTo>
                      <a:pt x="68" y="102"/>
                    </a:lnTo>
                    <a:lnTo>
                      <a:pt x="72" y="120"/>
                    </a:lnTo>
                    <a:lnTo>
                      <a:pt x="76" y="138"/>
                    </a:lnTo>
                    <a:lnTo>
                      <a:pt x="78" y="158"/>
                    </a:lnTo>
                    <a:lnTo>
                      <a:pt x="78" y="178"/>
                    </a:lnTo>
                    <a:lnTo>
                      <a:pt x="74" y="198"/>
                    </a:lnTo>
                    <a:lnTo>
                      <a:pt x="70" y="218"/>
                    </a:lnTo>
                    <a:lnTo>
                      <a:pt x="70" y="218"/>
                    </a:lnTo>
                    <a:lnTo>
                      <a:pt x="68" y="222"/>
                    </a:lnTo>
                    <a:lnTo>
                      <a:pt x="64" y="226"/>
                    </a:lnTo>
                    <a:lnTo>
                      <a:pt x="64" y="226"/>
                    </a:lnTo>
                    <a:lnTo>
                      <a:pt x="56" y="228"/>
                    </a:lnTo>
                    <a:lnTo>
                      <a:pt x="46" y="230"/>
                    </a:lnTo>
                    <a:lnTo>
                      <a:pt x="26" y="228"/>
                    </a:lnTo>
                    <a:lnTo>
                      <a:pt x="10" y="226"/>
                    </a:lnTo>
                    <a:lnTo>
                      <a:pt x="2" y="224"/>
                    </a:lnTo>
                    <a:lnTo>
                      <a:pt x="0" y="232"/>
                    </a:lnTo>
                    <a:lnTo>
                      <a:pt x="0" y="232"/>
                    </a:lnTo>
                    <a:lnTo>
                      <a:pt x="8" y="234"/>
                    </a:lnTo>
                    <a:lnTo>
                      <a:pt x="26" y="236"/>
                    </a:lnTo>
                    <a:lnTo>
                      <a:pt x="48" y="236"/>
                    </a:lnTo>
                    <a:lnTo>
                      <a:pt x="58" y="234"/>
                    </a:lnTo>
                    <a:lnTo>
                      <a:pt x="68" y="232"/>
                    </a:lnTo>
                    <a:lnTo>
                      <a:pt x="68" y="232"/>
                    </a:lnTo>
                    <a:lnTo>
                      <a:pt x="74" y="226"/>
                    </a:lnTo>
                    <a:lnTo>
                      <a:pt x="78" y="220"/>
                    </a:lnTo>
                    <a:lnTo>
                      <a:pt x="78" y="220"/>
                    </a:lnTo>
                    <a:lnTo>
                      <a:pt x="82" y="198"/>
                    </a:lnTo>
                    <a:lnTo>
                      <a:pt x="84" y="178"/>
                    </a:lnTo>
                    <a:lnTo>
                      <a:pt x="84" y="156"/>
                    </a:lnTo>
                    <a:lnTo>
                      <a:pt x="82" y="138"/>
                    </a:lnTo>
                    <a:lnTo>
                      <a:pt x="80" y="118"/>
                    </a:lnTo>
                    <a:lnTo>
                      <a:pt x="76" y="100"/>
                    </a:lnTo>
                    <a:lnTo>
                      <a:pt x="66" y="68"/>
                    </a:lnTo>
                    <a:lnTo>
                      <a:pt x="66" y="68"/>
                    </a:lnTo>
                    <a:lnTo>
                      <a:pt x="54" y="42"/>
                    </a:lnTo>
                    <a:lnTo>
                      <a:pt x="42" y="20"/>
                    </a:lnTo>
                    <a:lnTo>
                      <a:pt x="32" y="0"/>
                    </a:lnTo>
                    <a:lnTo>
                      <a:pt x="32"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89" name="Google Shape;1689;g2dcae107fb3_0_966"/>
              <p:cNvSpPr/>
              <p:nvPr/>
            </p:nvSpPr>
            <p:spPr>
              <a:xfrm>
                <a:off x="5048251" y="2800350"/>
                <a:ext cx="44450" cy="25400"/>
              </a:xfrm>
              <a:custGeom>
                <a:rect b="b" l="l" r="r" t="t"/>
                <a:pathLst>
                  <a:path extrusionOk="0" h="16" w="28">
                    <a:moveTo>
                      <a:pt x="22" y="4"/>
                    </a:moveTo>
                    <a:lnTo>
                      <a:pt x="10" y="0"/>
                    </a:lnTo>
                    <a:lnTo>
                      <a:pt x="10" y="0"/>
                    </a:lnTo>
                    <a:lnTo>
                      <a:pt x="4" y="0"/>
                    </a:lnTo>
                    <a:lnTo>
                      <a:pt x="0" y="4"/>
                    </a:lnTo>
                    <a:lnTo>
                      <a:pt x="0" y="4"/>
                    </a:lnTo>
                    <a:lnTo>
                      <a:pt x="0" y="10"/>
                    </a:lnTo>
                    <a:lnTo>
                      <a:pt x="6" y="14"/>
                    </a:lnTo>
                    <a:lnTo>
                      <a:pt x="18" y="16"/>
                    </a:lnTo>
                    <a:lnTo>
                      <a:pt x="18" y="16"/>
                    </a:lnTo>
                    <a:lnTo>
                      <a:pt x="24" y="16"/>
                    </a:lnTo>
                    <a:lnTo>
                      <a:pt x="28" y="12"/>
                    </a:lnTo>
                    <a:lnTo>
                      <a:pt x="28" y="12"/>
                    </a:lnTo>
                    <a:lnTo>
                      <a:pt x="26" y="6"/>
                    </a:lnTo>
                    <a:lnTo>
                      <a:pt x="22" y="4"/>
                    </a:lnTo>
                    <a:lnTo>
                      <a:pt x="22" y="4"/>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90" name="Google Shape;1690;g2dcae107fb3_0_966"/>
              <p:cNvSpPr/>
              <p:nvPr/>
            </p:nvSpPr>
            <p:spPr>
              <a:xfrm>
                <a:off x="4949826" y="2508250"/>
                <a:ext cx="244475" cy="339725"/>
              </a:xfrm>
              <a:custGeom>
                <a:rect b="b" l="l" r="r" t="t"/>
                <a:pathLst>
                  <a:path extrusionOk="0" h="214" w="154">
                    <a:moveTo>
                      <a:pt x="98" y="206"/>
                    </a:moveTo>
                    <a:lnTo>
                      <a:pt x="98" y="206"/>
                    </a:lnTo>
                    <a:lnTo>
                      <a:pt x="92" y="206"/>
                    </a:lnTo>
                    <a:lnTo>
                      <a:pt x="88" y="204"/>
                    </a:lnTo>
                    <a:lnTo>
                      <a:pt x="88" y="204"/>
                    </a:lnTo>
                    <a:lnTo>
                      <a:pt x="72" y="188"/>
                    </a:lnTo>
                    <a:lnTo>
                      <a:pt x="60" y="174"/>
                    </a:lnTo>
                    <a:lnTo>
                      <a:pt x="48" y="156"/>
                    </a:lnTo>
                    <a:lnTo>
                      <a:pt x="40" y="140"/>
                    </a:lnTo>
                    <a:lnTo>
                      <a:pt x="32" y="122"/>
                    </a:lnTo>
                    <a:lnTo>
                      <a:pt x="26" y="106"/>
                    </a:lnTo>
                    <a:lnTo>
                      <a:pt x="16" y="74"/>
                    </a:lnTo>
                    <a:lnTo>
                      <a:pt x="16" y="74"/>
                    </a:lnTo>
                    <a:lnTo>
                      <a:pt x="10" y="46"/>
                    </a:lnTo>
                    <a:lnTo>
                      <a:pt x="8" y="22"/>
                    </a:lnTo>
                    <a:lnTo>
                      <a:pt x="8" y="0"/>
                    </a:lnTo>
                    <a:lnTo>
                      <a:pt x="0" y="0"/>
                    </a:lnTo>
                    <a:lnTo>
                      <a:pt x="0" y="0"/>
                    </a:lnTo>
                    <a:lnTo>
                      <a:pt x="2" y="22"/>
                    </a:lnTo>
                    <a:lnTo>
                      <a:pt x="4" y="46"/>
                    </a:lnTo>
                    <a:lnTo>
                      <a:pt x="10" y="76"/>
                    </a:lnTo>
                    <a:lnTo>
                      <a:pt x="10" y="76"/>
                    </a:lnTo>
                    <a:lnTo>
                      <a:pt x="18" y="108"/>
                    </a:lnTo>
                    <a:lnTo>
                      <a:pt x="24" y="126"/>
                    </a:lnTo>
                    <a:lnTo>
                      <a:pt x="32" y="142"/>
                    </a:lnTo>
                    <a:lnTo>
                      <a:pt x="42" y="160"/>
                    </a:lnTo>
                    <a:lnTo>
                      <a:pt x="54" y="178"/>
                    </a:lnTo>
                    <a:lnTo>
                      <a:pt x="68" y="194"/>
                    </a:lnTo>
                    <a:lnTo>
                      <a:pt x="82" y="208"/>
                    </a:lnTo>
                    <a:lnTo>
                      <a:pt x="82" y="208"/>
                    </a:lnTo>
                    <a:lnTo>
                      <a:pt x="90" y="212"/>
                    </a:lnTo>
                    <a:lnTo>
                      <a:pt x="98" y="214"/>
                    </a:lnTo>
                    <a:lnTo>
                      <a:pt x="98" y="214"/>
                    </a:lnTo>
                    <a:lnTo>
                      <a:pt x="106" y="210"/>
                    </a:lnTo>
                    <a:lnTo>
                      <a:pt x="116" y="206"/>
                    </a:lnTo>
                    <a:lnTo>
                      <a:pt x="134" y="194"/>
                    </a:lnTo>
                    <a:lnTo>
                      <a:pt x="148" y="182"/>
                    </a:lnTo>
                    <a:lnTo>
                      <a:pt x="154" y="176"/>
                    </a:lnTo>
                    <a:lnTo>
                      <a:pt x="148" y="172"/>
                    </a:lnTo>
                    <a:lnTo>
                      <a:pt x="148" y="172"/>
                    </a:lnTo>
                    <a:lnTo>
                      <a:pt x="142" y="176"/>
                    </a:lnTo>
                    <a:lnTo>
                      <a:pt x="130" y="188"/>
                    </a:lnTo>
                    <a:lnTo>
                      <a:pt x="114" y="200"/>
                    </a:lnTo>
                    <a:lnTo>
                      <a:pt x="106" y="204"/>
                    </a:lnTo>
                    <a:lnTo>
                      <a:pt x="98" y="206"/>
                    </a:lnTo>
                    <a:lnTo>
                      <a:pt x="98" y="206"/>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91" name="Google Shape;1691;g2dcae107fb3_0_966"/>
              <p:cNvSpPr/>
              <p:nvPr/>
            </p:nvSpPr>
            <p:spPr>
              <a:xfrm>
                <a:off x="5178426" y="2755900"/>
                <a:ext cx="38100" cy="38100"/>
              </a:xfrm>
              <a:custGeom>
                <a:rect b="b" l="l" r="r" t="t"/>
                <a:pathLst>
                  <a:path extrusionOk="0" h="24" w="24">
                    <a:moveTo>
                      <a:pt x="12" y="2"/>
                    </a:moveTo>
                    <a:lnTo>
                      <a:pt x="2" y="12"/>
                    </a:lnTo>
                    <a:lnTo>
                      <a:pt x="2" y="12"/>
                    </a:lnTo>
                    <a:lnTo>
                      <a:pt x="0" y="18"/>
                    </a:lnTo>
                    <a:lnTo>
                      <a:pt x="2" y="22"/>
                    </a:lnTo>
                    <a:lnTo>
                      <a:pt x="2" y="22"/>
                    </a:lnTo>
                    <a:lnTo>
                      <a:pt x="8" y="24"/>
                    </a:lnTo>
                    <a:lnTo>
                      <a:pt x="12" y="22"/>
                    </a:lnTo>
                    <a:lnTo>
                      <a:pt x="22" y="12"/>
                    </a:lnTo>
                    <a:lnTo>
                      <a:pt x="22" y="12"/>
                    </a:lnTo>
                    <a:lnTo>
                      <a:pt x="24" y="6"/>
                    </a:lnTo>
                    <a:lnTo>
                      <a:pt x="22" y="2"/>
                    </a:lnTo>
                    <a:lnTo>
                      <a:pt x="22" y="2"/>
                    </a:lnTo>
                    <a:lnTo>
                      <a:pt x="16" y="0"/>
                    </a:lnTo>
                    <a:lnTo>
                      <a:pt x="12" y="2"/>
                    </a:lnTo>
                    <a:lnTo>
                      <a:pt x="12" y="2"/>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92" name="Google Shape;1692;g2dcae107fb3_0_966"/>
              <p:cNvSpPr/>
              <p:nvPr/>
            </p:nvSpPr>
            <p:spPr>
              <a:xfrm>
                <a:off x="4943476" y="2413000"/>
                <a:ext cx="209550" cy="133350"/>
              </a:xfrm>
              <a:custGeom>
                <a:rect b="b" l="l" r="r" t="t"/>
                <a:pathLst>
                  <a:path extrusionOk="0" h="84" w="132">
                    <a:moveTo>
                      <a:pt x="48" y="4"/>
                    </a:moveTo>
                    <a:lnTo>
                      <a:pt x="48" y="4"/>
                    </a:lnTo>
                    <a:lnTo>
                      <a:pt x="36" y="8"/>
                    </a:lnTo>
                    <a:lnTo>
                      <a:pt x="24" y="16"/>
                    </a:lnTo>
                    <a:lnTo>
                      <a:pt x="14" y="24"/>
                    </a:lnTo>
                    <a:lnTo>
                      <a:pt x="8" y="34"/>
                    </a:lnTo>
                    <a:lnTo>
                      <a:pt x="2" y="44"/>
                    </a:lnTo>
                    <a:lnTo>
                      <a:pt x="0" y="58"/>
                    </a:lnTo>
                    <a:lnTo>
                      <a:pt x="0" y="70"/>
                    </a:lnTo>
                    <a:lnTo>
                      <a:pt x="2" y="84"/>
                    </a:lnTo>
                    <a:lnTo>
                      <a:pt x="16" y="80"/>
                    </a:lnTo>
                    <a:lnTo>
                      <a:pt x="16" y="80"/>
                    </a:lnTo>
                    <a:lnTo>
                      <a:pt x="14" y="70"/>
                    </a:lnTo>
                    <a:lnTo>
                      <a:pt x="14" y="60"/>
                    </a:lnTo>
                    <a:lnTo>
                      <a:pt x="16" y="50"/>
                    </a:lnTo>
                    <a:lnTo>
                      <a:pt x="20" y="40"/>
                    </a:lnTo>
                    <a:lnTo>
                      <a:pt x="26" y="32"/>
                    </a:lnTo>
                    <a:lnTo>
                      <a:pt x="34" y="26"/>
                    </a:lnTo>
                    <a:lnTo>
                      <a:pt x="42" y="20"/>
                    </a:lnTo>
                    <a:lnTo>
                      <a:pt x="52" y="18"/>
                    </a:lnTo>
                    <a:lnTo>
                      <a:pt x="52" y="18"/>
                    </a:lnTo>
                    <a:lnTo>
                      <a:pt x="62" y="14"/>
                    </a:lnTo>
                    <a:lnTo>
                      <a:pt x="72" y="14"/>
                    </a:lnTo>
                    <a:lnTo>
                      <a:pt x="82" y="16"/>
                    </a:lnTo>
                    <a:lnTo>
                      <a:pt x="92" y="20"/>
                    </a:lnTo>
                    <a:lnTo>
                      <a:pt x="100" y="24"/>
                    </a:lnTo>
                    <a:lnTo>
                      <a:pt x="108" y="32"/>
                    </a:lnTo>
                    <a:lnTo>
                      <a:pt x="112" y="40"/>
                    </a:lnTo>
                    <a:lnTo>
                      <a:pt x="116" y="50"/>
                    </a:lnTo>
                    <a:lnTo>
                      <a:pt x="132" y="46"/>
                    </a:lnTo>
                    <a:lnTo>
                      <a:pt x="132" y="46"/>
                    </a:lnTo>
                    <a:lnTo>
                      <a:pt x="126" y="32"/>
                    </a:lnTo>
                    <a:lnTo>
                      <a:pt x="118" y="22"/>
                    </a:lnTo>
                    <a:lnTo>
                      <a:pt x="110" y="12"/>
                    </a:lnTo>
                    <a:lnTo>
                      <a:pt x="98" y="6"/>
                    </a:lnTo>
                    <a:lnTo>
                      <a:pt x="86" y="2"/>
                    </a:lnTo>
                    <a:lnTo>
                      <a:pt x="74" y="0"/>
                    </a:lnTo>
                    <a:lnTo>
                      <a:pt x="62" y="0"/>
                    </a:lnTo>
                    <a:lnTo>
                      <a:pt x="48" y="4"/>
                    </a:lnTo>
                    <a:lnTo>
                      <a:pt x="48" y="4"/>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93" name="Google Shape;1693;g2dcae107fb3_0_966"/>
              <p:cNvSpPr/>
              <p:nvPr/>
            </p:nvSpPr>
            <p:spPr>
              <a:xfrm>
                <a:off x="4987926" y="2187575"/>
                <a:ext cx="38100" cy="238125"/>
              </a:xfrm>
              <a:custGeom>
                <a:rect b="b" l="l" r="r" t="t"/>
                <a:pathLst>
                  <a:path extrusionOk="0" h="150" w="24">
                    <a:moveTo>
                      <a:pt x="20" y="16"/>
                    </a:moveTo>
                    <a:lnTo>
                      <a:pt x="20" y="16"/>
                    </a:lnTo>
                    <a:lnTo>
                      <a:pt x="18" y="8"/>
                    </a:lnTo>
                    <a:lnTo>
                      <a:pt x="16" y="4"/>
                    </a:lnTo>
                    <a:lnTo>
                      <a:pt x="14" y="0"/>
                    </a:lnTo>
                    <a:lnTo>
                      <a:pt x="14" y="0"/>
                    </a:lnTo>
                    <a:lnTo>
                      <a:pt x="6" y="34"/>
                    </a:lnTo>
                    <a:lnTo>
                      <a:pt x="2" y="52"/>
                    </a:lnTo>
                    <a:lnTo>
                      <a:pt x="0" y="68"/>
                    </a:lnTo>
                    <a:lnTo>
                      <a:pt x="0" y="68"/>
                    </a:lnTo>
                    <a:lnTo>
                      <a:pt x="2" y="98"/>
                    </a:lnTo>
                    <a:lnTo>
                      <a:pt x="6" y="124"/>
                    </a:lnTo>
                    <a:lnTo>
                      <a:pt x="14" y="150"/>
                    </a:lnTo>
                    <a:lnTo>
                      <a:pt x="24" y="146"/>
                    </a:lnTo>
                    <a:lnTo>
                      <a:pt x="24" y="146"/>
                    </a:lnTo>
                    <a:lnTo>
                      <a:pt x="18" y="122"/>
                    </a:lnTo>
                    <a:lnTo>
                      <a:pt x="12" y="98"/>
                    </a:lnTo>
                    <a:lnTo>
                      <a:pt x="10" y="68"/>
                    </a:lnTo>
                    <a:lnTo>
                      <a:pt x="10" y="68"/>
                    </a:lnTo>
                    <a:lnTo>
                      <a:pt x="12" y="42"/>
                    </a:lnTo>
                    <a:lnTo>
                      <a:pt x="20" y="16"/>
                    </a:lnTo>
                    <a:lnTo>
                      <a:pt x="20" y="16"/>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94" name="Google Shape;1694;g2dcae107fb3_0_966"/>
              <p:cNvSpPr/>
              <p:nvPr/>
            </p:nvSpPr>
            <p:spPr>
              <a:xfrm>
                <a:off x="5457826" y="2228850"/>
                <a:ext cx="92075" cy="330200"/>
              </a:xfrm>
              <a:custGeom>
                <a:rect b="b" l="l" r="r" t="t"/>
                <a:pathLst>
                  <a:path extrusionOk="0" h="208" w="58">
                    <a:moveTo>
                      <a:pt x="4" y="0"/>
                    </a:moveTo>
                    <a:lnTo>
                      <a:pt x="0" y="8"/>
                    </a:lnTo>
                    <a:lnTo>
                      <a:pt x="0" y="8"/>
                    </a:lnTo>
                    <a:lnTo>
                      <a:pt x="10" y="16"/>
                    </a:lnTo>
                    <a:lnTo>
                      <a:pt x="18" y="26"/>
                    </a:lnTo>
                    <a:lnTo>
                      <a:pt x="26" y="38"/>
                    </a:lnTo>
                    <a:lnTo>
                      <a:pt x="32" y="50"/>
                    </a:lnTo>
                    <a:lnTo>
                      <a:pt x="38" y="64"/>
                    </a:lnTo>
                    <a:lnTo>
                      <a:pt x="42" y="80"/>
                    </a:lnTo>
                    <a:lnTo>
                      <a:pt x="44" y="96"/>
                    </a:lnTo>
                    <a:lnTo>
                      <a:pt x="46" y="112"/>
                    </a:lnTo>
                    <a:lnTo>
                      <a:pt x="46" y="112"/>
                    </a:lnTo>
                    <a:lnTo>
                      <a:pt x="46" y="148"/>
                    </a:lnTo>
                    <a:lnTo>
                      <a:pt x="42" y="176"/>
                    </a:lnTo>
                    <a:lnTo>
                      <a:pt x="36" y="204"/>
                    </a:lnTo>
                    <a:lnTo>
                      <a:pt x="48" y="208"/>
                    </a:lnTo>
                    <a:lnTo>
                      <a:pt x="48" y="208"/>
                    </a:lnTo>
                    <a:lnTo>
                      <a:pt x="54" y="178"/>
                    </a:lnTo>
                    <a:lnTo>
                      <a:pt x="58" y="148"/>
                    </a:lnTo>
                    <a:lnTo>
                      <a:pt x="58" y="112"/>
                    </a:lnTo>
                    <a:lnTo>
                      <a:pt x="58" y="112"/>
                    </a:lnTo>
                    <a:lnTo>
                      <a:pt x="56" y="92"/>
                    </a:lnTo>
                    <a:lnTo>
                      <a:pt x="54" y="74"/>
                    </a:lnTo>
                    <a:lnTo>
                      <a:pt x="50" y="58"/>
                    </a:lnTo>
                    <a:lnTo>
                      <a:pt x="44" y="44"/>
                    </a:lnTo>
                    <a:lnTo>
                      <a:pt x="36" y="32"/>
                    </a:lnTo>
                    <a:lnTo>
                      <a:pt x="28" y="20"/>
                    </a:lnTo>
                    <a:lnTo>
                      <a:pt x="4" y="0"/>
                    </a:lnTo>
                    <a:lnTo>
                      <a:pt x="4" y="0"/>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95" name="Google Shape;1695;g2dcae107fb3_0_966"/>
              <p:cNvSpPr/>
              <p:nvPr/>
            </p:nvSpPr>
            <p:spPr>
              <a:xfrm>
                <a:off x="5461001" y="2555875"/>
                <a:ext cx="111125" cy="107950"/>
              </a:xfrm>
              <a:custGeom>
                <a:rect b="b" l="l" r="r" t="t"/>
                <a:pathLst>
                  <a:path extrusionOk="0" h="68" w="70">
                    <a:moveTo>
                      <a:pt x="40" y="0"/>
                    </a:moveTo>
                    <a:lnTo>
                      <a:pt x="40" y="0"/>
                    </a:lnTo>
                    <a:lnTo>
                      <a:pt x="34" y="0"/>
                    </a:lnTo>
                    <a:lnTo>
                      <a:pt x="26" y="0"/>
                    </a:lnTo>
                    <a:lnTo>
                      <a:pt x="20" y="2"/>
                    </a:lnTo>
                    <a:lnTo>
                      <a:pt x="14" y="6"/>
                    </a:lnTo>
                    <a:lnTo>
                      <a:pt x="8" y="10"/>
                    </a:lnTo>
                    <a:lnTo>
                      <a:pt x="4" y="16"/>
                    </a:lnTo>
                    <a:lnTo>
                      <a:pt x="2" y="22"/>
                    </a:lnTo>
                    <a:lnTo>
                      <a:pt x="0" y="28"/>
                    </a:lnTo>
                    <a:lnTo>
                      <a:pt x="0" y="28"/>
                    </a:lnTo>
                    <a:lnTo>
                      <a:pt x="0" y="34"/>
                    </a:lnTo>
                    <a:lnTo>
                      <a:pt x="0" y="42"/>
                    </a:lnTo>
                    <a:lnTo>
                      <a:pt x="2" y="48"/>
                    </a:lnTo>
                    <a:lnTo>
                      <a:pt x="6" y="54"/>
                    </a:lnTo>
                    <a:lnTo>
                      <a:pt x="10" y="58"/>
                    </a:lnTo>
                    <a:lnTo>
                      <a:pt x="16" y="62"/>
                    </a:lnTo>
                    <a:lnTo>
                      <a:pt x="22" y="66"/>
                    </a:lnTo>
                    <a:lnTo>
                      <a:pt x="30" y="68"/>
                    </a:lnTo>
                    <a:lnTo>
                      <a:pt x="30" y="68"/>
                    </a:lnTo>
                    <a:lnTo>
                      <a:pt x="36" y="68"/>
                    </a:lnTo>
                    <a:lnTo>
                      <a:pt x="44" y="68"/>
                    </a:lnTo>
                    <a:lnTo>
                      <a:pt x="50" y="64"/>
                    </a:lnTo>
                    <a:lnTo>
                      <a:pt x="56" y="62"/>
                    </a:lnTo>
                    <a:lnTo>
                      <a:pt x="62" y="58"/>
                    </a:lnTo>
                    <a:lnTo>
                      <a:pt x="66" y="52"/>
                    </a:lnTo>
                    <a:lnTo>
                      <a:pt x="68" y="46"/>
                    </a:lnTo>
                    <a:lnTo>
                      <a:pt x="70" y="40"/>
                    </a:lnTo>
                    <a:lnTo>
                      <a:pt x="70" y="40"/>
                    </a:lnTo>
                    <a:lnTo>
                      <a:pt x="70" y="32"/>
                    </a:lnTo>
                    <a:lnTo>
                      <a:pt x="70" y="26"/>
                    </a:lnTo>
                    <a:lnTo>
                      <a:pt x="68" y="20"/>
                    </a:lnTo>
                    <a:lnTo>
                      <a:pt x="64" y="14"/>
                    </a:lnTo>
                    <a:lnTo>
                      <a:pt x="60" y="10"/>
                    </a:lnTo>
                    <a:lnTo>
                      <a:pt x="54" y="6"/>
                    </a:lnTo>
                    <a:lnTo>
                      <a:pt x="48" y="2"/>
                    </a:lnTo>
                    <a:lnTo>
                      <a:pt x="40" y="0"/>
                    </a:lnTo>
                    <a:lnTo>
                      <a:pt x="40" y="0"/>
                    </a:lnTo>
                    <a:close/>
                  </a:path>
                </a:pathLst>
              </a:cu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1696" name="Google Shape;1696;g2dcae107fb3_0_966"/>
              <p:cNvSpPr/>
              <p:nvPr/>
            </p:nvSpPr>
            <p:spPr>
              <a:xfrm>
                <a:off x="4813301" y="5353050"/>
                <a:ext cx="396875" cy="92075"/>
              </a:xfrm>
              <a:custGeom>
                <a:rect b="b" l="l" r="r" t="t"/>
                <a:pathLst>
                  <a:path extrusionOk="0" h="58" w="250">
                    <a:moveTo>
                      <a:pt x="206" y="2"/>
                    </a:moveTo>
                    <a:lnTo>
                      <a:pt x="204" y="0"/>
                    </a:lnTo>
                    <a:lnTo>
                      <a:pt x="204" y="0"/>
                    </a:lnTo>
                    <a:lnTo>
                      <a:pt x="190" y="6"/>
                    </a:lnTo>
                    <a:lnTo>
                      <a:pt x="190" y="6"/>
                    </a:lnTo>
                    <a:lnTo>
                      <a:pt x="172" y="10"/>
                    </a:lnTo>
                    <a:lnTo>
                      <a:pt x="154" y="14"/>
                    </a:lnTo>
                    <a:lnTo>
                      <a:pt x="134" y="14"/>
                    </a:lnTo>
                    <a:lnTo>
                      <a:pt x="112" y="14"/>
                    </a:lnTo>
                    <a:lnTo>
                      <a:pt x="92" y="14"/>
                    </a:lnTo>
                    <a:lnTo>
                      <a:pt x="70" y="12"/>
                    </a:lnTo>
                    <a:lnTo>
                      <a:pt x="50" y="8"/>
                    </a:lnTo>
                    <a:lnTo>
                      <a:pt x="30" y="2"/>
                    </a:lnTo>
                    <a:lnTo>
                      <a:pt x="30" y="2"/>
                    </a:lnTo>
                    <a:lnTo>
                      <a:pt x="24" y="0"/>
                    </a:lnTo>
                    <a:lnTo>
                      <a:pt x="18" y="0"/>
                    </a:lnTo>
                    <a:lnTo>
                      <a:pt x="10" y="4"/>
                    </a:lnTo>
                    <a:lnTo>
                      <a:pt x="2" y="12"/>
                    </a:lnTo>
                    <a:lnTo>
                      <a:pt x="0" y="16"/>
                    </a:lnTo>
                    <a:lnTo>
                      <a:pt x="0" y="22"/>
                    </a:lnTo>
                    <a:lnTo>
                      <a:pt x="0" y="22"/>
                    </a:lnTo>
                    <a:lnTo>
                      <a:pt x="2" y="36"/>
                    </a:lnTo>
                    <a:lnTo>
                      <a:pt x="6" y="46"/>
                    </a:lnTo>
                    <a:lnTo>
                      <a:pt x="6" y="46"/>
                    </a:lnTo>
                    <a:lnTo>
                      <a:pt x="10" y="50"/>
                    </a:lnTo>
                    <a:lnTo>
                      <a:pt x="14" y="52"/>
                    </a:lnTo>
                    <a:lnTo>
                      <a:pt x="24" y="54"/>
                    </a:lnTo>
                    <a:lnTo>
                      <a:pt x="228" y="58"/>
                    </a:lnTo>
                    <a:lnTo>
                      <a:pt x="228" y="58"/>
                    </a:lnTo>
                    <a:lnTo>
                      <a:pt x="234" y="58"/>
                    </a:lnTo>
                    <a:lnTo>
                      <a:pt x="240" y="56"/>
                    </a:lnTo>
                    <a:lnTo>
                      <a:pt x="244" y="52"/>
                    </a:lnTo>
                    <a:lnTo>
                      <a:pt x="248" y="48"/>
                    </a:lnTo>
                    <a:lnTo>
                      <a:pt x="250" y="42"/>
                    </a:lnTo>
                    <a:lnTo>
                      <a:pt x="250" y="36"/>
                    </a:lnTo>
                    <a:lnTo>
                      <a:pt x="250" y="32"/>
                    </a:lnTo>
                    <a:lnTo>
                      <a:pt x="246" y="26"/>
                    </a:lnTo>
                    <a:lnTo>
                      <a:pt x="246" y="26"/>
                    </a:lnTo>
                    <a:lnTo>
                      <a:pt x="234" y="16"/>
                    </a:lnTo>
                    <a:lnTo>
                      <a:pt x="220" y="8"/>
                    </a:lnTo>
                    <a:lnTo>
                      <a:pt x="206" y="2"/>
                    </a:lnTo>
                    <a:lnTo>
                      <a:pt x="206" y="2"/>
                    </a:lnTo>
                    <a:close/>
                  </a:path>
                </a:pathLst>
              </a:custGeom>
              <a:solidFill>
                <a:srgbClr val="DB53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pic>
          <p:nvPicPr>
            <p:cNvPr id="1697" name="Google Shape;1697;g2dcae107fb3_0_966"/>
            <p:cNvPicPr preferRelativeResize="0"/>
            <p:nvPr/>
          </p:nvPicPr>
          <p:blipFill rotWithShape="1">
            <a:blip r:embed="rId4">
              <a:alphaModFix/>
            </a:blip>
            <a:srcRect b="0" l="0" r="0" t="0"/>
            <a:stretch/>
          </p:blipFill>
          <p:spPr>
            <a:xfrm>
              <a:off x="10546575" y="1092463"/>
              <a:ext cx="291075" cy="771524"/>
            </a:xfrm>
            <a:prstGeom prst="rect">
              <a:avLst/>
            </a:prstGeom>
            <a:noFill/>
            <a:ln>
              <a:noFill/>
            </a:ln>
          </p:spPr>
        </p:pic>
        <p:pic>
          <p:nvPicPr>
            <p:cNvPr id="1698" name="Google Shape;1698;g2dcae107fb3_0_966"/>
            <p:cNvPicPr preferRelativeResize="0"/>
            <p:nvPr/>
          </p:nvPicPr>
          <p:blipFill rotWithShape="1">
            <a:blip r:embed="rId5">
              <a:alphaModFix/>
            </a:blip>
            <a:srcRect b="0" l="0" r="0" t="0"/>
            <a:stretch/>
          </p:blipFill>
          <p:spPr>
            <a:xfrm>
              <a:off x="3057987" y="870894"/>
              <a:ext cx="682250" cy="862142"/>
            </a:xfrm>
            <a:prstGeom prst="rect">
              <a:avLst/>
            </a:prstGeom>
            <a:noFill/>
            <a:ln>
              <a:noFill/>
            </a:ln>
          </p:spPr>
        </p:pic>
        <p:sp>
          <p:nvSpPr>
            <p:cNvPr id="1699" name="Google Shape;1699;g2dcae107fb3_0_966"/>
            <p:cNvSpPr/>
            <p:nvPr/>
          </p:nvSpPr>
          <p:spPr>
            <a:xfrm>
              <a:off x="0" y="1062400"/>
              <a:ext cx="2996525" cy="479125"/>
            </a:xfrm>
            <a:prstGeom prst="flowChartProcess">
              <a:avLst/>
            </a:prstGeom>
            <a:solidFill>
              <a:srgbClr val="DB536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700">
                  <a:latin typeface="Montserrat"/>
                  <a:ea typeface="Montserrat"/>
                  <a:cs typeface="Montserrat"/>
                  <a:sym typeface="Montserrat"/>
                </a:rPr>
                <a:t>Data breach</a:t>
              </a:r>
              <a:endParaRPr b="1" sz="1700">
                <a:latin typeface="Montserrat"/>
                <a:ea typeface="Montserrat"/>
                <a:cs typeface="Montserrat"/>
                <a:sym typeface="Montserrat"/>
              </a:endParaRPr>
            </a:p>
          </p:txBody>
        </p:sp>
        <p:cxnSp>
          <p:nvCxnSpPr>
            <p:cNvPr id="1700" name="Google Shape;1700;g2dcae107fb3_0_966"/>
            <p:cNvCxnSpPr>
              <a:stCxn id="1699" idx="2"/>
              <a:endCxn id="1052" idx="2"/>
            </p:cNvCxnSpPr>
            <p:nvPr/>
          </p:nvCxnSpPr>
          <p:spPr>
            <a:xfrm flipH="1" rot="-5400000">
              <a:off x="1268313" y="1771475"/>
              <a:ext cx="864000" cy="404100"/>
            </a:xfrm>
            <a:prstGeom prst="bentConnector2">
              <a:avLst/>
            </a:prstGeom>
            <a:noFill/>
            <a:ln cap="flat" cmpd="sng" w="19050">
              <a:solidFill>
                <a:schemeClr val="dk1"/>
              </a:solidFill>
              <a:prstDash val="solid"/>
              <a:round/>
              <a:headEnd len="med" w="med" type="none"/>
              <a:tailEnd len="med" w="med" type="triangle"/>
            </a:ln>
          </p:spPr>
        </p:cxnSp>
        <p:sp>
          <p:nvSpPr>
            <p:cNvPr id="1701" name="Google Shape;1701;g2dcae107fb3_0_966"/>
            <p:cNvSpPr txBox="1"/>
            <p:nvPr/>
          </p:nvSpPr>
          <p:spPr>
            <a:xfrm>
              <a:off x="2295975" y="1957388"/>
              <a:ext cx="2047200" cy="400200"/>
            </a:xfrm>
            <a:prstGeom prst="rect">
              <a:avLst/>
            </a:prstGeom>
            <a:solidFill>
              <a:srgbClr val="D9D2E9"/>
            </a:solidFill>
            <a:ln>
              <a:noFill/>
            </a:ln>
          </p:spPr>
          <p:txBody>
            <a:bodyPr anchorCtr="0" anchor="t" bIns="91425" lIns="91425" spcFirstLastPara="1" rIns="91425" wrap="square" tIns="91425">
              <a:spAutoFit/>
            </a:bodyPr>
            <a:lstStyle/>
            <a:p>
              <a:pPr indent="-134620" lvl="0" marL="91440" rtl="0" algn="ctr">
                <a:spcBef>
                  <a:spcPts val="0"/>
                </a:spcBef>
                <a:spcAft>
                  <a:spcPts val="0"/>
                </a:spcAft>
                <a:buClr>
                  <a:schemeClr val="dk1"/>
                </a:buClr>
                <a:buSzPts val="1400"/>
                <a:buFont typeface="Montserrat"/>
                <a:buAutoNum type="arabicPeriod"/>
              </a:pPr>
              <a:r>
                <a:rPr b="1" lang="en-US">
                  <a:solidFill>
                    <a:schemeClr val="dk1"/>
                  </a:solidFill>
                  <a:latin typeface="Montserrat"/>
                  <a:ea typeface="Montserrat"/>
                  <a:cs typeface="Montserrat"/>
                  <a:sym typeface="Montserrat"/>
                </a:rPr>
                <a:t>Report to the DPO</a:t>
              </a:r>
              <a:endParaRPr>
                <a:solidFill>
                  <a:schemeClr val="dk1"/>
                </a:solidFill>
                <a:latin typeface="Montserrat"/>
                <a:ea typeface="Montserrat"/>
                <a:cs typeface="Montserrat"/>
                <a:sym typeface="Montserrat"/>
              </a:endParaRPr>
            </a:p>
          </p:txBody>
        </p:sp>
        <p:sp>
          <p:nvSpPr>
            <p:cNvPr id="1053" name="Google Shape;1053;g2dcae107fb3_0_966"/>
            <p:cNvSpPr/>
            <p:nvPr/>
          </p:nvSpPr>
          <p:spPr>
            <a:xfrm>
              <a:off x="2864700" y="3484950"/>
              <a:ext cx="3128100" cy="5850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solidFill>
                    <a:schemeClr val="dk1"/>
                  </a:solidFill>
                  <a:latin typeface="Montserrat"/>
                  <a:ea typeface="Montserrat"/>
                  <a:cs typeface="Montserrat"/>
                  <a:sym typeface="Montserrat"/>
                </a:rPr>
                <a:t>2. Assess the scope and impact</a:t>
              </a:r>
              <a:endParaRPr b="1">
                <a:solidFill>
                  <a:schemeClr val="dk1"/>
                </a:solidFill>
                <a:latin typeface="Montserrat"/>
                <a:ea typeface="Montserrat"/>
                <a:cs typeface="Montserrat"/>
                <a:sym typeface="Montserrat"/>
              </a:endParaRPr>
            </a:p>
          </p:txBody>
        </p:sp>
        <p:sp>
          <p:nvSpPr>
            <p:cNvPr id="1702" name="Google Shape;1702;g2dcae107fb3_0_966"/>
            <p:cNvSpPr/>
            <p:nvPr/>
          </p:nvSpPr>
          <p:spPr>
            <a:xfrm>
              <a:off x="7258500" y="1185725"/>
              <a:ext cx="3128100" cy="5850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3. Notify relevant authorities </a:t>
              </a:r>
              <a:endParaRPr b="1">
                <a:solidFill>
                  <a:schemeClr val="dk1"/>
                </a:solidFill>
                <a:latin typeface="Montserrat"/>
                <a:ea typeface="Montserrat"/>
                <a:cs typeface="Montserrat"/>
                <a:sym typeface="Montserrat"/>
              </a:endParaRPr>
            </a:p>
          </p:txBody>
        </p:sp>
        <p:cxnSp>
          <p:nvCxnSpPr>
            <p:cNvPr id="1703" name="Google Shape;1703;g2dcae107fb3_0_966"/>
            <p:cNvCxnSpPr>
              <a:stCxn id="1053" idx="3"/>
              <a:endCxn id="1702" idx="1"/>
            </p:cNvCxnSpPr>
            <p:nvPr/>
          </p:nvCxnSpPr>
          <p:spPr>
            <a:xfrm flipH="1" rot="10800000">
              <a:off x="5992800" y="1478250"/>
              <a:ext cx="1265700" cy="2299200"/>
            </a:xfrm>
            <a:prstGeom prst="bentConnector3">
              <a:avLst>
                <a:gd fmla="val 50000" name="adj1"/>
              </a:avLst>
            </a:prstGeom>
            <a:noFill/>
            <a:ln cap="flat" cmpd="sng" w="19050">
              <a:solidFill>
                <a:schemeClr val="dk1"/>
              </a:solidFill>
              <a:prstDash val="solid"/>
              <a:round/>
              <a:headEnd len="med" w="med" type="none"/>
              <a:tailEnd len="med" w="med" type="triangle"/>
            </a:ln>
          </p:spPr>
        </p:cxnSp>
        <p:grpSp>
          <p:nvGrpSpPr>
            <p:cNvPr id="1704" name="Google Shape;1704;g2dcae107fb3_0_966"/>
            <p:cNvGrpSpPr/>
            <p:nvPr/>
          </p:nvGrpSpPr>
          <p:grpSpPr>
            <a:xfrm>
              <a:off x="10967915" y="2405004"/>
              <a:ext cx="885785" cy="669900"/>
              <a:chOff x="8857612" y="3690281"/>
              <a:chExt cx="1200088" cy="876030"/>
            </a:xfrm>
          </p:grpSpPr>
          <p:pic>
            <p:nvPicPr>
              <p:cNvPr id="1705" name="Google Shape;1705;g2dcae107fb3_0_966"/>
              <p:cNvPicPr preferRelativeResize="0"/>
              <p:nvPr/>
            </p:nvPicPr>
            <p:blipFill rotWithShape="1">
              <a:blip r:embed="rId5">
                <a:alphaModFix/>
              </a:blip>
              <a:srcRect b="0" l="0" r="0" t="0"/>
              <a:stretch/>
            </p:blipFill>
            <p:spPr>
              <a:xfrm>
                <a:off x="8857612" y="3704169"/>
                <a:ext cx="682250" cy="862142"/>
              </a:xfrm>
              <a:prstGeom prst="rect">
                <a:avLst/>
              </a:prstGeom>
              <a:noFill/>
              <a:ln>
                <a:noFill/>
              </a:ln>
            </p:spPr>
          </p:pic>
          <p:pic>
            <p:nvPicPr>
              <p:cNvPr id="1706" name="Google Shape;1706;g2dcae107fb3_0_966"/>
              <p:cNvPicPr preferRelativeResize="0"/>
              <p:nvPr/>
            </p:nvPicPr>
            <p:blipFill rotWithShape="1">
              <a:blip r:embed="rId4">
                <a:alphaModFix/>
              </a:blip>
              <a:srcRect b="0" l="0" r="0" t="0"/>
              <a:stretch/>
            </p:blipFill>
            <p:spPr>
              <a:xfrm>
                <a:off x="9702425" y="3690281"/>
                <a:ext cx="355275" cy="863197"/>
              </a:xfrm>
              <a:prstGeom prst="rect">
                <a:avLst/>
              </a:prstGeom>
              <a:noFill/>
              <a:ln>
                <a:noFill/>
              </a:ln>
            </p:spPr>
          </p:pic>
        </p:grpSp>
        <p:sp>
          <p:nvSpPr>
            <p:cNvPr id="1707" name="Google Shape;1707;g2dcae107fb3_0_966"/>
            <p:cNvSpPr/>
            <p:nvPr/>
          </p:nvSpPr>
          <p:spPr>
            <a:xfrm>
              <a:off x="6907800" y="2447450"/>
              <a:ext cx="3829500" cy="5850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a:solidFill>
                    <a:schemeClr val="dk1"/>
                  </a:solidFill>
                  <a:latin typeface="Montserrat"/>
                  <a:ea typeface="Montserrat"/>
                  <a:cs typeface="Montserrat"/>
                  <a:sym typeface="Montserrat"/>
                </a:rPr>
                <a:t>4. Analyse breach comprehensively</a:t>
              </a:r>
              <a:endParaRPr b="1">
                <a:solidFill>
                  <a:schemeClr val="dk1"/>
                </a:solidFill>
                <a:latin typeface="Montserrat"/>
                <a:ea typeface="Montserrat"/>
                <a:cs typeface="Montserrat"/>
                <a:sym typeface="Montserrat"/>
              </a:endParaRPr>
            </a:p>
          </p:txBody>
        </p:sp>
        <p:sp>
          <p:nvSpPr>
            <p:cNvPr id="1708" name="Google Shape;1708;g2dcae107fb3_0_966"/>
            <p:cNvSpPr/>
            <p:nvPr/>
          </p:nvSpPr>
          <p:spPr>
            <a:xfrm>
              <a:off x="9020325" y="3892900"/>
              <a:ext cx="2408100" cy="400200"/>
            </a:xfrm>
            <a:prstGeom prst="roundRect">
              <a:avLst>
                <a:gd fmla="val 16667" name="adj"/>
              </a:avLst>
            </a:prstGeom>
            <a:solidFill>
              <a:srgbClr val="FF1612"/>
            </a:solid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US">
                  <a:solidFill>
                    <a:schemeClr val="lt1"/>
                  </a:solidFill>
                  <a:latin typeface="Montserrat"/>
                  <a:ea typeface="Montserrat"/>
                  <a:cs typeface="Montserrat"/>
                  <a:sym typeface="Montserrat"/>
                </a:rPr>
                <a:t>High risk</a:t>
              </a:r>
              <a:endParaRPr b="1">
                <a:solidFill>
                  <a:schemeClr val="lt1"/>
                </a:solidFill>
                <a:latin typeface="Montserrat"/>
                <a:ea typeface="Montserrat"/>
                <a:cs typeface="Montserrat"/>
                <a:sym typeface="Montserrat"/>
              </a:endParaRPr>
            </a:p>
          </p:txBody>
        </p:sp>
        <p:sp>
          <p:nvSpPr>
            <p:cNvPr id="1709" name="Google Shape;1709;g2dcae107fb3_0_966"/>
            <p:cNvSpPr/>
            <p:nvPr/>
          </p:nvSpPr>
          <p:spPr>
            <a:xfrm>
              <a:off x="8729700" y="4814463"/>
              <a:ext cx="3334200" cy="585000"/>
            </a:xfrm>
            <a:prstGeom prst="roundRect">
              <a:avLst>
                <a:gd fmla="val 16667" name="adj"/>
              </a:avLst>
            </a:prstGeom>
            <a:solidFill>
              <a:srgbClr val="EAD1DC"/>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Notify patients/public communication  </a:t>
              </a:r>
              <a:endParaRPr b="1">
                <a:solidFill>
                  <a:schemeClr val="dk1"/>
                </a:solidFill>
                <a:latin typeface="Montserrat"/>
                <a:ea typeface="Montserrat"/>
                <a:cs typeface="Montserrat"/>
                <a:sym typeface="Montserrat"/>
              </a:endParaRPr>
            </a:p>
          </p:txBody>
        </p:sp>
        <p:cxnSp>
          <p:nvCxnSpPr>
            <p:cNvPr id="1710" name="Google Shape;1710;g2dcae107fb3_0_966"/>
            <p:cNvCxnSpPr>
              <a:stCxn id="1702" idx="2"/>
              <a:endCxn id="1707" idx="0"/>
            </p:cNvCxnSpPr>
            <p:nvPr/>
          </p:nvCxnSpPr>
          <p:spPr>
            <a:xfrm flipH="1" rot="-5400000">
              <a:off x="8484450" y="2108825"/>
              <a:ext cx="676800" cy="600"/>
            </a:xfrm>
            <a:prstGeom prst="bentConnector3">
              <a:avLst>
                <a:gd fmla="val 49994" name="adj1"/>
              </a:avLst>
            </a:prstGeom>
            <a:noFill/>
            <a:ln cap="flat" cmpd="sng" w="19050">
              <a:solidFill>
                <a:schemeClr val="dk1"/>
              </a:solidFill>
              <a:prstDash val="solid"/>
              <a:round/>
              <a:headEnd len="med" w="med" type="none"/>
              <a:tailEnd len="med" w="med" type="triangle"/>
            </a:ln>
          </p:spPr>
        </p:cxnSp>
        <p:grpSp>
          <p:nvGrpSpPr>
            <p:cNvPr id="1711" name="Google Shape;1711;g2dcae107fb3_0_966"/>
            <p:cNvGrpSpPr/>
            <p:nvPr/>
          </p:nvGrpSpPr>
          <p:grpSpPr>
            <a:xfrm>
              <a:off x="4608835" y="5476445"/>
              <a:ext cx="1624145" cy="1377847"/>
              <a:chOff x="5560506" y="1252815"/>
              <a:chExt cx="3395662" cy="3125788"/>
            </a:xfrm>
          </p:grpSpPr>
          <p:sp>
            <p:nvSpPr>
              <p:cNvPr id="1712" name="Google Shape;1712;g2dcae107fb3_0_966"/>
              <p:cNvSpPr/>
              <p:nvPr/>
            </p:nvSpPr>
            <p:spPr>
              <a:xfrm>
                <a:off x="7657593" y="1735415"/>
                <a:ext cx="1298575" cy="1503363"/>
              </a:xfrm>
              <a:custGeom>
                <a:rect b="b" l="l" r="r" t="t"/>
                <a:pathLst>
                  <a:path extrusionOk="0" h="781" w="671">
                    <a:moveTo>
                      <a:pt x="177" y="188"/>
                    </a:moveTo>
                    <a:cubicBezTo>
                      <a:pt x="174" y="191"/>
                      <a:pt x="171" y="190"/>
                      <a:pt x="168" y="190"/>
                    </a:cubicBezTo>
                    <a:cubicBezTo>
                      <a:pt x="152" y="190"/>
                      <a:pt x="136" y="189"/>
                      <a:pt x="120" y="189"/>
                    </a:cubicBezTo>
                    <a:cubicBezTo>
                      <a:pt x="118" y="189"/>
                      <a:pt x="115" y="188"/>
                      <a:pt x="113" y="190"/>
                    </a:cubicBezTo>
                    <a:cubicBezTo>
                      <a:pt x="112" y="191"/>
                      <a:pt x="111" y="192"/>
                      <a:pt x="110" y="193"/>
                    </a:cubicBezTo>
                    <a:cubicBezTo>
                      <a:pt x="91" y="227"/>
                      <a:pt x="71" y="261"/>
                      <a:pt x="52" y="294"/>
                    </a:cubicBezTo>
                    <a:cubicBezTo>
                      <a:pt x="49" y="298"/>
                      <a:pt x="50" y="301"/>
                      <a:pt x="52" y="304"/>
                    </a:cubicBezTo>
                    <a:cubicBezTo>
                      <a:pt x="61" y="318"/>
                      <a:pt x="69" y="333"/>
                      <a:pt x="78" y="347"/>
                    </a:cubicBezTo>
                    <a:cubicBezTo>
                      <a:pt x="80" y="350"/>
                      <a:pt x="81" y="353"/>
                      <a:pt x="80" y="358"/>
                    </a:cubicBezTo>
                    <a:cubicBezTo>
                      <a:pt x="76" y="370"/>
                      <a:pt x="72" y="383"/>
                      <a:pt x="68" y="395"/>
                    </a:cubicBezTo>
                    <a:cubicBezTo>
                      <a:pt x="67" y="399"/>
                      <a:pt x="65" y="403"/>
                      <a:pt x="62" y="406"/>
                    </a:cubicBezTo>
                    <a:cubicBezTo>
                      <a:pt x="43" y="424"/>
                      <a:pt x="24" y="442"/>
                      <a:pt x="4" y="460"/>
                    </a:cubicBezTo>
                    <a:cubicBezTo>
                      <a:pt x="1" y="463"/>
                      <a:pt x="0" y="466"/>
                      <a:pt x="0" y="470"/>
                    </a:cubicBezTo>
                    <a:cubicBezTo>
                      <a:pt x="0" y="500"/>
                      <a:pt x="0" y="530"/>
                      <a:pt x="0" y="560"/>
                    </a:cubicBezTo>
                    <a:cubicBezTo>
                      <a:pt x="0" y="566"/>
                      <a:pt x="2" y="569"/>
                      <a:pt x="6" y="572"/>
                    </a:cubicBezTo>
                    <a:cubicBezTo>
                      <a:pt x="27" y="583"/>
                      <a:pt x="47" y="595"/>
                      <a:pt x="67" y="606"/>
                    </a:cubicBezTo>
                    <a:cubicBezTo>
                      <a:pt x="72" y="609"/>
                      <a:pt x="72" y="611"/>
                      <a:pt x="71" y="616"/>
                    </a:cubicBezTo>
                    <a:cubicBezTo>
                      <a:pt x="64" y="634"/>
                      <a:pt x="58" y="652"/>
                      <a:pt x="51" y="670"/>
                    </a:cubicBezTo>
                    <a:cubicBezTo>
                      <a:pt x="49" y="674"/>
                      <a:pt x="50" y="677"/>
                      <a:pt x="55" y="680"/>
                    </a:cubicBezTo>
                    <a:cubicBezTo>
                      <a:pt x="69" y="687"/>
                      <a:pt x="83" y="696"/>
                      <a:pt x="97" y="704"/>
                    </a:cubicBezTo>
                    <a:cubicBezTo>
                      <a:pt x="121" y="717"/>
                      <a:pt x="144" y="732"/>
                      <a:pt x="168" y="744"/>
                    </a:cubicBezTo>
                    <a:cubicBezTo>
                      <a:pt x="169" y="745"/>
                      <a:pt x="169" y="746"/>
                      <a:pt x="170" y="746"/>
                    </a:cubicBezTo>
                    <a:cubicBezTo>
                      <a:pt x="188" y="757"/>
                      <a:pt x="207" y="766"/>
                      <a:pt x="224" y="778"/>
                    </a:cubicBezTo>
                    <a:cubicBezTo>
                      <a:pt x="227" y="781"/>
                      <a:pt x="231" y="780"/>
                      <a:pt x="234" y="777"/>
                    </a:cubicBezTo>
                    <a:cubicBezTo>
                      <a:pt x="238" y="771"/>
                      <a:pt x="243" y="765"/>
                      <a:pt x="248" y="760"/>
                    </a:cubicBezTo>
                    <a:cubicBezTo>
                      <a:pt x="258" y="749"/>
                      <a:pt x="266" y="737"/>
                      <a:pt x="277" y="727"/>
                    </a:cubicBezTo>
                    <a:cubicBezTo>
                      <a:pt x="300" y="741"/>
                      <a:pt x="323" y="754"/>
                      <a:pt x="346" y="768"/>
                    </a:cubicBezTo>
                    <a:cubicBezTo>
                      <a:pt x="350" y="770"/>
                      <a:pt x="353" y="767"/>
                      <a:pt x="355" y="765"/>
                    </a:cubicBezTo>
                    <a:cubicBezTo>
                      <a:pt x="382" y="750"/>
                      <a:pt x="408" y="735"/>
                      <a:pt x="435" y="719"/>
                    </a:cubicBezTo>
                    <a:cubicBezTo>
                      <a:pt x="438" y="718"/>
                      <a:pt x="439" y="715"/>
                      <a:pt x="440" y="712"/>
                    </a:cubicBezTo>
                    <a:cubicBezTo>
                      <a:pt x="443" y="695"/>
                      <a:pt x="448" y="679"/>
                      <a:pt x="451" y="662"/>
                    </a:cubicBezTo>
                    <a:cubicBezTo>
                      <a:pt x="455" y="639"/>
                      <a:pt x="463" y="619"/>
                      <a:pt x="482" y="604"/>
                    </a:cubicBezTo>
                    <a:cubicBezTo>
                      <a:pt x="485" y="602"/>
                      <a:pt x="487" y="599"/>
                      <a:pt x="489" y="597"/>
                    </a:cubicBezTo>
                    <a:cubicBezTo>
                      <a:pt x="493" y="592"/>
                      <a:pt x="497" y="590"/>
                      <a:pt x="503" y="591"/>
                    </a:cubicBezTo>
                    <a:cubicBezTo>
                      <a:pt x="518" y="592"/>
                      <a:pt x="534" y="591"/>
                      <a:pt x="549" y="592"/>
                    </a:cubicBezTo>
                    <a:cubicBezTo>
                      <a:pt x="555" y="593"/>
                      <a:pt x="558" y="590"/>
                      <a:pt x="561" y="585"/>
                    </a:cubicBezTo>
                    <a:cubicBezTo>
                      <a:pt x="580" y="553"/>
                      <a:pt x="598" y="520"/>
                      <a:pt x="617" y="488"/>
                    </a:cubicBezTo>
                    <a:cubicBezTo>
                      <a:pt x="620" y="483"/>
                      <a:pt x="619" y="480"/>
                      <a:pt x="617" y="476"/>
                    </a:cubicBezTo>
                    <a:cubicBezTo>
                      <a:pt x="608" y="462"/>
                      <a:pt x="600" y="449"/>
                      <a:pt x="592" y="435"/>
                    </a:cubicBezTo>
                    <a:cubicBezTo>
                      <a:pt x="590" y="432"/>
                      <a:pt x="588" y="430"/>
                      <a:pt x="589" y="426"/>
                    </a:cubicBezTo>
                    <a:cubicBezTo>
                      <a:pt x="594" y="411"/>
                      <a:pt x="598" y="397"/>
                      <a:pt x="602" y="383"/>
                    </a:cubicBezTo>
                    <a:cubicBezTo>
                      <a:pt x="603" y="379"/>
                      <a:pt x="606" y="377"/>
                      <a:pt x="608" y="375"/>
                    </a:cubicBezTo>
                    <a:cubicBezTo>
                      <a:pt x="627" y="358"/>
                      <a:pt x="645" y="340"/>
                      <a:pt x="664" y="322"/>
                    </a:cubicBezTo>
                    <a:cubicBezTo>
                      <a:pt x="668" y="319"/>
                      <a:pt x="670" y="315"/>
                      <a:pt x="669" y="311"/>
                    </a:cubicBezTo>
                    <a:cubicBezTo>
                      <a:pt x="669" y="280"/>
                      <a:pt x="669" y="250"/>
                      <a:pt x="669" y="220"/>
                    </a:cubicBezTo>
                    <a:cubicBezTo>
                      <a:pt x="669" y="218"/>
                      <a:pt x="671" y="214"/>
                      <a:pt x="667" y="213"/>
                    </a:cubicBezTo>
                    <a:cubicBezTo>
                      <a:pt x="645" y="199"/>
                      <a:pt x="622" y="186"/>
                      <a:pt x="598" y="173"/>
                    </a:cubicBezTo>
                    <a:cubicBezTo>
                      <a:pt x="596" y="168"/>
                      <a:pt x="599" y="165"/>
                      <a:pt x="601" y="161"/>
                    </a:cubicBezTo>
                    <a:cubicBezTo>
                      <a:pt x="606" y="144"/>
                      <a:pt x="612" y="127"/>
                      <a:pt x="618" y="111"/>
                    </a:cubicBezTo>
                    <a:cubicBezTo>
                      <a:pt x="619" y="108"/>
                      <a:pt x="621" y="105"/>
                      <a:pt x="617" y="103"/>
                    </a:cubicBezTo>
                    <a:cubicBezTo>
                      <a:pt x="596" y="91"/>
                      <a:pt x="576" y="79"/>
                      <a:pt x="555" y="68"/>
                    </a:cubicBezTo>
                    <a:cubicBezTo>
                      <a:pt x="518" y="46"/>
                      <a:pt x="481" y="25"/>
                      <a:pt x="444" y="3"/>
                    </a:cubicBezTo>
                    <a:cubicBezTo>
                      <a:pt x="439" y="0"/>
                      <a:pt x="438" y="2"/>
                      <a:pt x="435" y="5"/>
                    </a:cubicBezTo>
                    <a:cubicBezTo>
                      <a:pt x="423" y="20"/>
                      <a:pt x="410" y="35"/>
                      <a:pt x="397" y="50"/>
                    </a:cubicBezTo>
                    <a:cubicBezTo>
                      <a:pt x="395" y="53"/>
                      <a:pt x="393" y="54"/>
                      <a:pt x="388" y="51"/>
                    </a:cubicBezTo>
                    <a:cubicBezTo>
                      <a:pt x="368" y="39"/>
                      <a:pt x="347" y="28"/>
                      <a:pt x="327" y="16"/>
                    </a:cubicBezTo>
                    <a:cubicBezTo>
                      <a:pt x="323" y="13"/>
                      <a:pt x="320" y="13"/>
                      <a:pt x="315" y="15"/>
                    </a:cubicBezTo>
                    <a:cubicBezTo>
                      <a:pt x="289" y="31"/>
                      <a:pt x="263" y="46"/>
                      <a:pt x="237" y="61"/>
                    </a:cubicBezTo>
                    <a:cubicBezTo>
                      <a:pt x="233" y="63"/>
                      <a:pt x="231" y="66"/>
                      <a:pt x="230" y="70"/>
                    </a:cubicBezTo>
                    <a:cubicBezTo>
                      <a:pt x="224" y="96"/>
                      <a:pt x="217" y="121"/>
                      <a:pt x="212" y="146"/>
                    </a:cubicBezTo>
                    <a:cubicBezTo>
                      <a:pt x="210" y="151"/>
                      <a:pt x="208" y="155"/>
                      <a:pt x="205" y="158"/>
                    </a:cubicBezTo>
                    <a:cubicBezTo>
                      <a:pt x="196" y="168"/>
                      <a:pt x="186" y="178"/>
                      <a:pt x="177" y="188"/>
                    </a:cubicBezTo>
                    <a:close/>
                  </a:path>
                </a:pathLst>
              </a:custGeom>
              <a:solidFill>
                <a:srgbClr val="FEFE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13" name="Google Shape;1713;g2dcae107fb3_0_966"/>
              <p:cNvSpPr/>
              <p:nvPr/>
            </p:nvSpPr>
            <p:spPr>
              <a:xfrm>
                <a:off x="7876668" y="1865590"/>
                <a:ext cx="1079500" cy="1373188"/>
              </a:xfrm>
              <a:custGeom>
                <a:rect b="b" l="l" r="r" t="t"/>
                <a:pathLst>
                  <a:path extrusionOk="0" h="713" w="558">
                    <a:moveTo>
                      <a:pt x="442" y="0"/>
                    </a:moveTo>
                    <a:cubicBezTo>
                      <a:pt x="463" y="11"/>
                      <a:pt x="483" y="23"/>
                      <a:pt x="504" y="35"/>
                    </a:cubicBezTo>
                    <a:cubicBezTo>
                      <a:pt x="508" y="37"/>
                      <a:pt x="506" y="40"/>
                      <a:pt x="505" y="43"/>
                    </a:cubicBezTo>
                    <a:cubicBezTo>
                      <a:pt x="499" y="59"/>
                      <a:pt x="493" y="76"/>
                      <a:pt x="488" y="93"/>
                    </a:cubicBezTo>
                    <a:cubicBezTo>
                      <a:pt x="486" y="97"/>
                      <a:pt x="483" y="100"/>
                      <a:pt x="485" y="105"/>
                    </a:cubicBezTo>
                    <a:cubicBezTo>
                      <a:pt x="479" y="116"/>
                      <a:pt x="472" y="126"/>
                      <a:pt x="481" y="139"/>
                    </a:cubicBezTo>
                    <a:cubicBezTo>
                      <a:pt x="483" y="142"/>
                      <a:pt x="484" y="145"/>
                      <a:pt x="485" y="148"/>
                    </a:cubicBezTo>
                    <a:cubicBezTo>
                      <a:pt x="487" y="158"/>
                      <a:pt x="493" y="161"/>
                      <a:pt x="502" y="157"/>
                    </a:cubicBezTo>
                    <a:cubicBezTo>
                      <a:pt x="505" y="155"/>
                      <a:pt x="509" y="156"/>
                      <a:pt x="513" y="155"/>
                    </a:cubicBezTo>
                    <a:cubicBezTo>
                      <a:pt x="527" y="151"/>
                      <a:pt x="541" y="151"/>
                      <a:pt x="554" y="145"/>
                    </a:cubicBezTo>
                    <a:cubicBezTo>
                      <a:pt x="558" y="146"/>
                      <a:pt x="556" y="150"/>
                      <a:pt x="556" y="152"/>
                    </a:cubicBezTo>
                    <a:cubicBezTo>
                      <a:pt x="556" y="182"/>
                      <a:pt x="556" y="212"/>
                      <a:pt x="556" y="243"/>
                    </a:cubicBezTo>
                    <a:cubicBezTo>
                      <a:pt x="557" y="247"/>
                      <a:pt x="555" y="251"/>
                      <a:pt x="551" y="254"/>
                    </a:cubicBezTo>
                    <a:cubicBezTo>
                      <a:pt x="532" y="272"/>
                      <a:pt x="514" y="290"/>
                      <a:pt x="495" y="307"/>
                    </a:cubicBezTo>
                    <a:cubicBezTo>
                      <a:pt x="493" y="309"/>
                      <a:pt x="490" y="311"/>
                      <a:pt x="489" y="315"/>
                    </a:cubicBezTo>
                    <a:cubicBezTo>
                      <a:pt x="485" y="329"/>
                      <a:pt x="481" y="343"/>
                      <a:pt x="476" y="358"/>
                    </a:cubicBezTo>
                    <a:cubicBezTo>
                      <a:pt x="475" y="362"/>
                      <a:pt x="477" y="364"/>
                      <a:pt x="479" y="367"/>
                    </a:cubicBezTo>
                    <a:cubicBezTo>
                      <a:pt x="487" y="381"/>
                      <a:pt x="495" y="394"/>
                      <a:pt x="504" y="408"/>
                    </a:cubicBezTo>
                    <a:cubicBezTo>
                      <a:pt x="506" y="412"/>
                      <a:pt x="507" y="415"/>
                      <a:pt x="504" y="420"/>
                    </a:cubicBezTo>
                    <a:cubicBezTo>
                      <a:pt x="485" y="452"/>
                      <a:pt x="467" y="485"/>
                      <a:pt x="448" y="517"/>
                    </a:cubicBezTo>
                    <a:cubicBezTo>
                      <a:pt x="445" y="522"/>
                      <a:pt x="442" y="525"/>
                      <a:pt x="436" y="524"/>
                    </a:cubicBezTo>
                    <a:cubicBezTo>
                      <a:pt x="421" y="523"/>
                      <a:pt x="405" y="524"/>
                      <a:pt x="390" y="523"/>
                    </a:cubicBezTo>
                    <a:cubicBezTo>
                      <a:pt x="384" y="522"/>
                      <a:pt x="380" y="524"/>
                      <a:pt x="376" y="529"/>
                    </a:cubicBezTo>
                    <a:cubicBezTo>
                      <a:pt x="374" y="531"/>
                      <a:pt x="372" y="534"/>
                      <a:pt x="369" y="536"/>
                    </a:cubicBezTo>
                    <a:cubicBezTo>
                      <a:pt x="350" y="551"/>
                      <a:pt x="342" y="571"/>
                      <a:pt x="338" y="594"/>
                    </a:cubicBezTo>
                    <a:cubicBezTo>
                      <a:pt x="335" y="611"/>
                      <a:pt x="330" y="627"/>
                      <a:pt x="327" y="644"/>
                    </a:cubicBezTo>
                    <a:cubicBezTo>
                      <a:pt x="326" y="647"/>
                      <a:pt x="325" y="650"/>
                      <a:pt x="322" y="651"/>
                    </a:cubicBezTo>
                    <a:cubicBezTo>
                      <a:pt x="295" y="667"/>
                      <a:pt x="269" y="682"/>
                      <a:pt x="242" y="697"/>
                    </a:cubicBezTo>
                    <a:cubicBezTo>
                      <a:pt x="240" y="699"/>
                      <a:pt x="237" y="702"/>
                      <a:pt x="233" y="700"/>
                    </a:cubicBezTo>
                    <a:cubicBezTo>
                      <a:pt x="235" y="697"/>
                      <a:pt x="234" y="693"/>
                      <a:pt x="233" y="690"/>
                    </a:cubicBezTo>
                    <a:cubicBezTo>
                      <a:pt x="228" y="679"/>
                      <a:pt x="224" y="667"/>
                      <a:pt x="220" y="655"/>
                    </a:cubicBezTo>
                    <a:cubicBezTo>
                      <a:pt x="214" y="637"/>
                      <a:pt x="214" y="637"/>
                      <a:pt x="196" y="638"/>
                    </a:cubicBezTo>
                    <a:cubicBezTo>
                      <a:pt x="195" y="638"/>
                      <a:pt x="194" y="639"/>
                      <a:pt x="193" y="638"/>
                    </a:cubicBezTo>
                    <a:cubicBezTo>
                      <a:pt x="177" y="636"/>
                      <a:pt x="171" y="648"/>
                      <a:pt x="164" y="659"/>
                    </a:cubicBezTo>
                    <a:cubicBezTo>
                      <a:pt x="153" y="669"/>
                      <a:pt x="145" y="681"/>
                      <a:pt x="135" y="692"/>
                    </a:cubicBezTo>
                    <a:cubicBezTo>
                      <a:pt x="130" y="697"/>
                      <a:pt x="125" y="703"/>
                      <a:pt x="121" y="709"/>
                    </a:cubicBezTo>
                    <a:cubicBezTo>
                      <a:pt x="118" y="712"/>
                      <a:pt x="114" y="713"/>
                      <a:pt x="111" y="710"/>
                    </a:cubicBezTo>
                    <a:cubicBezTo>
                      <a:pt x="94" y="698"/>
                      <a:pt x="75" y="689"/>
                      <a:pt x="57" y="678"/>
                    </a:cubicBezTo>
                    <a:cubicBezTo>
                      <a:pt x="56" y="678"/>
                      <a:pt x="56" y="677"/>
                      <a:pt x="55" y="676"/>
                    </a:cubicBezTo>
                    <a:cubicBezTo>
                      <a:pt x="56" y="674"/>
                      <a:pt x="56" y="671"/>
                      <a:pt x="57" y="669"/>
                    </a:cubicBezTo>
                    <a:cubicBezTo>
                      <a:pt x="62" y="652"/>
                      <a:pt x="68" y="635"/>
                      <a:pt x="74" y="618"/>
                    </a:cubicBezTo>
                    <a:cubicBezTo>
                      <a:pt x="81" y="601"/>
                      <a:pt x="90" y="585"/>
                      <a:pt x="78" y="567"/>
                    </a:cubicBezTo>
                    <a:cubicBezTo>
                      <a:pt x="76" y="565"/>
                      <a:pt x="75" y="562"/>
                      <a:pt x="74" y="560"/>
                    </a:cubicBezTo>
                    <a:cubicBezTo>
                      <a:pt x="72" y="555"/>
                      <a:pt x="70" y="554"/>
                      <a:pt x="64" y="555"/>
                    </a:cubicBezTo>
                    <a:cubicBezTo>
                      <a:pt x="47" y="559"/>
                      <a:pt x="30" y="561"/>
                      <a:pt x="13" y="566"/>
                    </a:cubicBezTo>
                    <a:cubicBezTo>
                      <a:pt x="5" y="568"/>
                      <a:pt x="4" y="565"/>
                      <a:pt x="4" y="558"/>
                    </a:cubicBezTo>
                    <a:cubicBezTo>
                      <a:pt x="4" y="531"/>
                      <a:pt x="5" y="504"/>
                      <a:pt x="4" y="476"/>
                    </a:cubicBezTo>
                    <a:cubicBezTo>
                      <a:pt x="4" y="465"/>
                      <a:pt x="8" y="458"/>
                      <a:pt x="16" y="453"/>
                    </a:cubicBezTo>
                    <a:cubicBezTo>
                      <a:pt x="21" y="449"/>
                      <a:pt x="26" y="444"/>
                      <a:pt x="30" y="440"/>
                    </a:cubicBezTo>
                    <a:cubicBezTo>
                      <a:pt x="38" y="432"/>
                      <a:pt x="45" y="425"/>
                      <a:pt x="53" y="418"/>
                    </a:cubicBezTo>
                    <a:cubicBezTo>
                      <a:pt x="60" y="412"/>
                      <a:pt x="69" y="407"/>
                      <a:pt x="72" y="398"/>
                    </a:cubicBezTo>
                    <a:cubicBezTo>
                      <a:pt x="77" y="385"/>
                      <a:pt x="80" y="371"/>
                      <a:pt x="84" y="358"/>
                    </a:cubicBezTo>
                    <a:cubicBezTo>
                      <a:pt x="85" y="354"/>
                      <a:pt x="85" y="350"/>
                      <a:pt x="82" y="347"/>
                    </a:cubicBezTo>
                    <a:cubicBezTo>
                      <a:pt x="76" y="336"/>
                      <a:pt x="71" y="326"/>
                      <a:pt x="64" y="316"/>
                    </a:cubicBezTo>
                    <a:cubicBezTo>
                      <a:pt x="56" y="305"/>
                      <a:pt x="52" y="294"/>
                      <a:pt x="63" y="283"/>
                    </a:cubicBezTo>
                    <a:cubicBezTo>
                      <a:pt x="66" y="280"/>
                      <a:pt x="67" y="275"/>
                      <a:pt x="69" y="272"/>
                    </a:cubicBezTo>
                    <a:cubicBezTo>
                      <a:pt x="84" y="246"/>
                      <a:pt x="99" y="221"/>
                      <a:pt x="113" y="195"/>
                    </a:cubicBezTo>
                    <a:cubicBezTo>
                      <a:pt x="116" y="191"/>
                      <a:pt x="116" y="188"/>
                      <a:pt x="111" y="185"/>
                    </a:cubicBezTo>
                    <a:cubicBezTo>
                      <a:pt x="79" y="168"/>
                      <a:pt x="47" y="149"/>
                      <a:pt x="16" y="131"/>
                    </a:cubicBezTo>
                    <a:cubicBezTo>
                      <a:pt x="11" y="128"/>
                      <a:pt x="6" y="123"/>
                      <a:pt x="0" y="122"/>
                    </a:cubicBezTo>
                    <a:cubicBezTo>
                      <a:pt x="2" y="120"/>
                      <a:pt x="5" y="121"/>
                      <a:pt x="7" y="121"/>
                    </a:cubicBezTo>
                    <a:cubicBezTo>
                      <a:pt x="23" y="121"/>
                      <a:pt x="39" y="122"/>
                      <a:pt x="55" y="122"/>
                    </a:cubicBezTo>
                    <a:cubicBezTo>
                      <a:pt x="58" y="122"/>
                      <a:pt x="61" y="123"/>
                      <a:pt x="64" y="120"/>
                    </a:cubicBezTo>
                    <a:cubicBezTo>
                      <a:pt x="64" y="123"/>
                      <a:pt x="66" y="125"/>
                      <a:pt x="68" y="126"/>
                    </a:cubicBezTo>
                    <a:cubicBezTo>
                      <a:pt x="78" y="132"/>
                      <a:pt x="88" y="138"/>
                      <a:pt x="98" y="144"/>
                    </a:cubicBezTo>
                    <a:cubicBezTo>
                      <a:pt x="123" y="158"/>
                      <a:pt x="147" y="172"/>
                      <a:pt x="171" y="186"/>
                    </a:cubicBezTo>
                    <a:cubicBezTo>
                      <a:pt x="177" y="189"/>
                      <a:pt x="181" y="190"/>
                      <a:pt x="185" y="185"/>
                    </a:cubicBezTo>
                    <a:cubicBezTo>
                      <a:pt x="193" y="174"/>
                      <a:pt x="203" y="165"/>
                      <a:pt x="212" y="156"/>
                    </a:cubicBezTo>
                    <a:cubicBezTo>
                      <a:pt x="214" y="154"/>
                      <a:pt x="215" y="152"/>
                      <a:pt x="216" y="149"/>
                    </a:cubicBezTo>
                    <a:cubicBezTo>
                      <a:pt x="221" y="127"/>
                      <a:pt x="226" y="104"/>
                      <a:pt x="231" y="82"/>
                    </a:cubicBezTo>
                    <a:cubicBezTo>
                      <a:pt x="234" y="70"/>
                      <a:pt x="237" y="60"/>
                      <a:pt x="250" y="56"/>
                    </a:cubicBezTo>
                    <a:cubicBezTo>
                      <a:pt x="253" y="54"/>
                      <a:pt x="256" y="52"/>
                      <a:pt x="260" y="50"/>
                    </a:cubicBezTo>
                    <a:cubicBezTo>
                      <a:pt x="280" y="38"/>
                      <a:pt x="299" y="27"/>
                      <a:pt x="319" y="15"/>
                    </a:cubicBezTo>
                    <a:cubicBezTo>
                      <a:pt x="324" y="13"/>
                      <a:pt x="326" y="14"/>
                      <a:pt x="328" y="19"/>
                    </a:cubicBezTo>
                    <a:cubicBezTo>
                      <a:pt x="332" y="33"/>
                      <a:pt x="337" y="48"/>
                      <a:pt x="342" y="62"/>
                    </a:cubicBezTo>
                    <a:cubicBezTo>
                      <a:pt x="346" y="77"/>
                      <a:pt x="346" y="77"/>
                      <a:pt x="362" y="75"/>
                    </a:cubicBezTo>
                    <a:cubicBezTo>
                      <a:pt x="364" y="74"/>
                      <a:pt x="367" y="75"/>
                      <a:pt x="370" y="75"/>
                    </a:cubicBezTo>
                    <a:cubicBezTo>
                      <a:pt x="375" y="73"/>
                      <a:pt x="382" y="75"/>
                      <a:pt x="386" y="69"/>
                    </a:cubicBezTo>
                    <a:cubicBezTo>
                      <a:pt x="399" y="53"/>
                      <a:pt x="412" y="38"/>
                      <a:pt x="425" y="23"/>
                    </a:cubicBezTo>
                    <a:cubicBezTo>
                      <a:pt x="431" y="15"/>
                      <a:pt x="438" y="9"/>
                      <a:pt x="442" y="0"/>
                    </a:cubicBezTo>
                    <a:close/>
                    <a:moveTo>
                      <a:pt x="438" y="266"/>
                    </a:moveTo>
                    <a:cubicBezTo>
                      <a:pt x="439" y="251"/>
                      <a:pt x="437" y="236"/>
                      <a:pt x="433" y="222"/>
                    </a:cubicBezTo>
                    <a:cubicBezTo>
                      <a:pt x="420" y="170"/>
                      <a:pt x="381" y="144"/>
                      <a:pt x="329" y="155"/>
                    </a:cubicBezTo>
                    <a:cubicBezTo>
                      <a:pt x="291" y="163"/>
                      <a:pt x="260" y="184"/>
                      <a:pt x="233" y="210"/>
                    </a:cubicBezTo>
                    <a:cubicBezTo>
                      <a:pt x="183" y="259"/>
                      <a:pt x="149" y="317"/>
                      <a:pt x="131" y="385"/>
                    </a:cubicBezTo>
                    <a:cubicBezTo>
                      <a:pt x="122" y="421"/>
                      <a:pt x="118" y="458"/>
                      <a:pt x="129" y="496"/>
                    </a:cubicBezTo>
                    <a:cubicBezTo>
                      <a:pt x="143" y="544"/>
                      <a:pt x="181" y="567"/>
                      <a:pt x="230" y="558"/>
                    </a:cubicBezTo>
                    <a:cubicBezTo>
                      <a:pt x="255" y="554"/>
                      <a:pt x="277" y="542"/>
                      <a:pt x="298" y="527"/>
                    </a:cubicBezTo>
                    <a:cubicBezTo>
                      <a:pt x="342" y="496"/>
                      <a:pt x="375" y="454"/>
                      <a:pt x="400" y="407"/>
                    </a:cubicBezTo>
                    <a:cubicBezTo>
                      <a:pt x="423" y="363"/>
                      <a:pt x="438" y="316"/>
                      <a:pt x="438" y="266"/>
                    </a:cubicBezTo>
                    <a:close/>
                  </a:path>
                </a:pathLst>
              </a:custGeom>
              <a:solidFill>
                <a:srgbClr val="EA8C2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14" name="Google Shape;1714;g2dcae107fb3_0_966"/>
              <p:cNvSpPr/>
              <p:nvPr/>
            </p:nvSpPr>
            <p:spPr>
              <a:xfrm>
                <a:off x="8194168" y="3091140"/>
                <a:ext cx="136525" cy="122238"/>
              </a:xfrm>
              <a:custGeom>
                <a:rect b="b" l="l" r="r" t="t"/>
                <a:pathLst>
                  <a:path extrusionOk="0" h="64" w="71">
                    <a:moveTo>
                      <a:pt x="0" y="23"/>
                    </a:moveTo>
                    <a:cubicBezTo>
                      <a:pt x="7" y="12"/>
                      <a:pt x="13" y="0"/>
                      <a:pt x="29" y="2"/>
                    </a:cubicBezTo>
                    <a:cubicBezTo>
                      <a:pt x="30" y="3"/>
                      <a:pt x="31" y="2"/>
                      <a:pt x="32" y="2"/>
                    </a:cubicBezTo>
                    <a:cubicBezTo>
                      <a:pt x="50" y="1"/>
                      <a:pt x="50" y="1"/>
                      <a:pt x="56" y="19"/>
                    </a:cubicBezTo>
                    <a:cubicBezTo>
                      <a:pt x="60" y="31"/>
                      <a:pt x="64" y="43"/>
                      <a:pt x="69" y="54"/>
                    </a:cubicBezTo>
                    <a:cubicBezTo>
                      <a:pt x="70" y="57"/>
                      <a:pt x="71" y="61"/>
                      <a:pt x="69" y="64"/>
                    </a:cubicBezTo>
                    <a:cubicBezTo>
                      <a:pt x="46" y="50"/>
                      <a:pt x="23" y="37"/>
                      <a:pt x="0" y="23"/>
                    </a:cubicBezTo>
                    <a:close/>
                  </a:path>
                </a:pathLst>
              </a:custGeom>
              <a:solidFill>
                <a:srgbClr val="CF4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15" name="Google Shape;1715;g2dcae107fb3_0_966"/>
              <p:cNvSpPr/>
              <p:nvPr/>
            </p:nvSpPr>
            <p:spPr>
              <a:xfrm>
                <a:off x="8789481" y="2068790"/>
                <a:ext cx="158750" cy="106363"/>
              </a:xfrm>
              <a:custGeom>
                <a:rect b="b" l="l" r="r" t="t"/>
                <a:pathLst>
                  <a:path extrusionOk="0" h="56" w="82">
                    <a:moveTo>
                      <a:pt x="82" y="40"/>
                    </a:moveTo>
                    <a:cubicBezTo>
                      <a:pt x="69" y="46"/>
                      <a:pt x="55" y="46"/>
                      <a:pt x="41" y="50"/>
                    </a:cubicBezTo>
                    <a:cubicBezTo>
                      <a:pt x="37" y="51"/>
                      <a:pt x="33" y="50"/>
                      <a:pt x="30" y="52"/>
                    </a:cubicBezTo>
                    <a:cubicBezTo>
                      <a:pt x="21" y="56"/>
                      <a:pt x="15" y="53"/>
                      <a:pt x="13" y="43"/>
                    </a:cubicBezTo>
                    <a:cubicBezTo>
                      <a:pt x="12" y="40"/>
                      <a:pt x="11" y="37"/>
                      <a:pt x="9" y="34"/>
                    </a:cubicBezTo>
                    <a:cubicBezTo>
                      <a:pt x="0" y="21"/>
                      <a:pt x="7" y="11"/>
                      <a:pt x="13" y="0"/>
                    </a:cubicBezTo>
                    <a:cubicBezTo>
                      <a:pt x="37" y="13"/>
                      <a:pt x="60" y="26"/>
                      <a:pt x="82" y="40"/>
                    </a:cubicBezTo>
                    <a:close/>
                  </a:path>
                </a:pathLst>
              </a:custGeom>
              <a:solidFill>
                <a:srgbClr val="CF4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16" name="Google Shape;1716;g2dcae107fb3_0_966"/>
              <p:cNvSpPr/>
              <p:nvPr/>
            </p:nvSpPr>
            <p:spPr>
              <a:xfrm>
                <a:off x="8105268" y="2143403"/>
                <a:ext cx="620712" cy="814388"/>
              </a:xfrm>
              <a:custGeom>
                <a:rect b="b" l="l" r="r" t="t"/>
                <a:pathLst>
                  <a:path extrusionOk="0" h="423" w="321">
                    <a:moveTo>
                      <a:pt x="320" y="122"/>
                    </a:moveTo>
                    <a:cubicBezTo>
                      <a:pt x="320" y="172"/>
                      <a:pt x="305" y="219"/>
                      <a:pt x="282" y="263"/>
                    </a:cubicBezTo>
                    <a:cubicBezTo>
                      <a:pt x="257" y="310"/>
                      <a:pt x="224" y="352"/>
                      <a:pt x="180" y="383"/>
                    </a:cubicBezTo>
                    <a:cubicBezTo>
                      <a:pt x="159" y="398"/>
                      <a:pt x="137" y="410"/>
                      <a:pt x="112" y="414"/>
                    </a:cubicBezTo>
                    <a:cubicBezTo>
                      <a:pt x="63" y="423"/>
                      <a:pt x="25" y="400"/>
                      <a:pt x="11" y="352"/>
                    </a:cubicBezTo>
                    <a:cubicBezTo>
                      <a:pt x="0" y="314"/>
                      <a:pt x="4" y="277"/>
                      <a:pt x="13" y="241"/>
                    </a:cubicBezTo>
                    <a:cubicBezTo>
                      <a:pt x="31" y="173"/>
                      <a:pt x="65" y="115"/>
                      <a:pt x="115" y="66"/>
                    </a:cubicBezTo>
                    <a:cubicBezTo>
                      <a:pt x="142" y="40"/>
                      <a:pt x="173" y="19"/>
                      <a:pt x="211" y="11"/>
                    </a:cubicBezTo>
                    <a:cubicBezTo>
                      <a:pt x="263" y="0"/>
                      <a:pt x="302" y="26"/>
                      <a:pt x="315" y="78"/>
                    </a:cubicBezTo>
                    <a:cubicBezTo>
                      <a:pt x="319" y="92"/>
                      <a:pt x="321" y="107"/>
                      <a:pt x="320" y="122"/>
                    </a:cubicBezTo>
                    <a:close/>
                    <a:moveTo>
                      <a:pt x="284" y="144"/>
                    </a:moveTo>
                    <a:cubicBezTo>
                      <a:pt x="284" y="133"/>
                      <a:pt x="283" y="122"/>
                      <a:pt x="280" y="111"/>
                    </a:cubicBezTo>
                    <a:cubicBezTo>
                      <a:pt x="269" y="65"/>
                      <a:pt x="232" y="45"/>
                      <a:pt x="186" y="61"/>
                    </a:cubicBezTo>
                    <a:cubicBezTo>
                      <a:pt x="171" y="67"/>
                      <a:pt x="157" y="74"/>
                      <a:pt x="145" y="84"/>
                    </a:cubicBezTo>
                    <a:cubicBezTo>
                      <a:pt x="91" y="126"/>
                      <a:pt x="59" y="180"/>
                      <a:pt x="45" y="246"/>
                    </a:cubicBezTo>
                    <a:cubicBezTo>
                      <a:pt x="39" y="274"/>
                      <a:pt x="38" y="302"/>
                      <a:pt x="50" y="329"/>
                    </a:cubicBezTo>
                    <a:cubicBezTo>
                      <a:pt x="61" y="357"/>
                      <a:pt x="87" y="372"/>
                      <a:pt x="116" y="369"/>
                    </a:cubicBezTo>
                    <a:cubicBezTo>
                      <a:pt x="134" y="367"/>
                      <a:pt x="149" y="361"/>
                      <a:pt x="164" y="352"/>
                    </a:cubicBezTo>
                    <a:cubicBezTo>
                      <a:pt x="195" y="333"/>
                      <a:pt x="219" y="308"/>
                      <a:pt x="239" y="278"/>
                    </a:cubicBezTo>
                    <a:cubicBezTo>
                      <a:pt x="266" y="237"/>
                      <a:pt x="283" y="193"/>
                      <a:pt x="284" y="144"/>
                    </a:cubicBezTo>
                    <a:close/>
                  </a:path>
                </a:pathLst>
              </a:custGeom>
              <a:solidFill>
                <a:srgbClr val="FEFE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17" name="Google Shape;1717;g2dcae107fb3_0_966"/>
              <p:cNvSpPr/>
              <p:nvPr/>
            </p:nvSpPr>
            <p:spPr>
              <a:xfrm>
                <a:off x="8178293" y="2229128"/>
                <a:ext cx="476250" cy="630238"/>
              </a:xfrm>
              <a:custGeom>
                <a:rect b="b" l="l" r="r" t="t"/>
                <a:pathLst>
                  <a:path extrusionOk="0" h="327" w="246">
                    <a:moveTo>
                      <a:pt x="246" y="99"/>
                    </a:moveTo>
                    <a:cubicBezTo>
                      <a:pt x="245" y="148"/>
                      <a:pt x="228" y="192"/>
                      <a:pt x="201" y="233"/>
                    </a:cubicBezTo>
                    <a:cubicBezTo>
                      <a:pt x="181" y="263"/>
                      <a:pt x="157" y="288"/>
                      <a:pt x="126" y="307"/>
                    </a:cubicBezTo>
                    <a:cubicBezTo>
                      <a:pt x="111" y="316"/>
                      <a:pt x="96" y="322"/>
                      <a:pt x="78" y="324"/>
                    </a:cubicBezTo>
                    <a:cubicBezTo>
                      <a:pt x="49" y="327"/>
                      <a:pt x="23" y="312"/>
                      <a:pt x="12" y="284"/>
                    </a:cubicBezTo>
                    <a:cubicBezTo>
                      <a:pt x="0" y="257"/>
                      <a:pt x="1" y="229"/>
                      <a:pt x="7" y="201"/>
                    </a:cubicBezTo>
                    <a:cubicBezTo>
                      <a:pt x="21" y="135"/>
                      <a:pt x="53" y="81"/>
                      <a:pt x="107" y="39"/>
                    </a:cubicBezTo>
                    <a:cubicBezTo>
                      <a:pt x="119" y="29"/>
                      <a:pt x="133" y="22"/>
                      <a:pt x="148" y="16"/>
                    </a:cubicBezTo>
                    <a:cubicBezTo>
                      <a:pt x="194" y="0"/>
                      <a:pt x="231" y="20"/>
                      <a:pt x="242" y="66"/>
                    </a:cubicBezTo>
                    <a:cubicBezTo>
                      <a:pt x="245" y="77"/>
                      <a:pt x="246" y="88"/>
                      <a:pt x="246" y="99"/>
                    </a:cubicBezTo>
                    <a:close/>
                    <a:moveTo>
                      <a:pt x="181" y="137"/>
                    </a:moveTo>
                    <a:cubicBezTo>
                      <a:pt x="182" y="125"/>
                      <a:pt x="180" y="115"/>
                      <a:pt x="174" y="106"/>
                    </a:cubicBezTo>
                    <a:cubicBezTo>
                      <a:pt x="163" y="92"/>
                      <a:pt x="149" y="89"/>
                      <a:pt x="131" y="99"/>
                    </a:cubicBezTo>
                    <a:cubicBezTo>
                      <a:pt x="90" y="122"/>
                      <a:pt x="69" y="158"/>
                      <a:pt x="68" y="205"/>
                    </a:cubicBezTo>
                    <a:cubicBezTo>
                      <a:pt x="68" y="234"/>
                      <a:pt x="93" y="250"/>
                      <a:pt x="119" y="236"/>
                    </a:cubicBezTo>
                    <a:cubicBezTo>
                      <a:pt x="158" y="215"/>
                      <a:pt x="177" y="180"/>
                      <a:pt x="181" y="137"/>
                    </a:cubicBezTo>
                    <a:close/>
                  </a:path>
                </a:pathLst>
              </a:custGeom>
              <a:solidFill>
                <a:srgbClr val="EA8C2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18" name="Google Shape;1718;g2dcae107fb3_0_966"/>
              <p:cNvSpPr/>
              <p:nvPr/>
            </p:nvSpPr>
            <p:spPr>
              <a:xfrm>
                <a:off x="8310056" y="2400578"/>
                <a:ext cx="220662" cy="311150"/>
              </a:xfrm>
              <a:custGeom>
                <a:rect b="b" l="l" r="r" t="t"/>
                <a:pathLst>
                  <a:path extrusionOk="0" h="161" w="114">
                    <a:moveTo>
                      <a:pt x="113" y="48"/>
                    </a:moveTo>
                    <a:cubicBezTo>
                      <a:pt x="109" y="91"/>
                      <a:pt x="90" y="126"/>
                      <a:pt x="51" y="147"/>
                    </a:cubicBezTo>
                    <a:cubicBezTo>
                      <a:pt x="25" y="161"/>
                      <a:pt x="0" y="145"/>
                      <a:pt x="0" y="116"/>
                    </a:cubicBezTo>
                    <a:cubicBezTo>
                      <a:pt x="1" y="69"/>
                      <a:pt x="22" y="33"/>
                      <a:pt x="63" y="10"/>
                    </a:cubicBezTo>
                    <a:cubicBezTo>
                      <a:pt x="81" y="0"/>
                      <a:pt x="95" y="3"/>
                      <a:pt x="106" y="17"/>
                    </a:cubicBezTo>
                    <a:cubicBezTo>
                      <a:pt x="112" y="26"/>
                      <a:pt x="114" y="36"/>
                      <a:pt x="113" y="48"/>
                    </a:cubicBezTo>
                    <a:close/>
                  </a:path>
                </a:pathLst>
              </a:custGeom>
              <a:solidFill>
                <a:srgbClr val="CF4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19" name="Google Shape;1719;g2dcae107fb3_0_966"/>
              <p:cNvSpPr/>
              <p:nvPr/>
            </p:nvSpPr>
            <p:spPr>
              <a:xfrm>
                <a:off x="7657593" y="1735415"/>
                <a:ext cx="1074737" cy="1431925"/>
              </a:xfrm>
              <a:custGeom>
                <a:rect b="b" l="l" r="r" t="t"/>
                <a:pathLst>
                  <a:path extrusionOk="0" h="744" w="555">
                    <a:moveTo>
                      <a:pt x="444" y="3"/>
                    </a:moveTo>
                    <a:cubicBezTo>
                      <a:pt x="439" y="0"/>
                      <a:pt x="438" y="2"/>
                      <a:pt x="435" y="5"/>
                    </a:cubicBezTo>
                    <a:cubicBezTo>
                      <a:pt x="423" y="20"/>
                      <a:pt x="410" y="35"/>
                      <a:pt x="397" y="50"/>
                    </a:cubicBezTo>
                    <a:cubicBezTo>
                      <a:pt x="395" y="53"/>
                      <a:pt x="393" y="54"/>
                      <a:pt x="388" y="51"/>
                    </a:cubicBezTo>
                    <a:cubicBezTo>
                      <a:pt x="368" y="39"/>
                      <a:pt x="347" y="28"/>
                      <a:pt x="327" y="16"/>
                    </a:cubicBezTo>
                    <a:cubicBezTo>
                      <a:pt x="323" y="13"/>
                      <a:pt x="320" y="13"/>
                      <a:pt x="315" y="15"/>
                    </a:cubicBezTo>
                    <a:cubicBezTo>
                      <a:pt x="289" y="31"/>
                      <a:pt x="263" y="46"/>
                      <a:pt x="237" y="61"/>
                    </a:cubicBezTo>
                    <a:cubicBezTo>
                      <a:pt x="233" y="63"/>
                      <a:pt x="231" y="66"/>
                      <a:pt x="230" y="70"/>
                    </a:cubicBezTo>
                    <a:cubicBezTo>
                      <a:pt x="224" y="96"/>
                      <a:pt x="217" y="121"/>
                      <a:pt x="212" y="146"/>
                    </a:cubicBezTo>
                    <a:cubicBezTo>
                      <a:pt x="210" y="151"/>
                      <a:pt x="208" y="155"/>
                      <a:pt x="205" y="158"/>
                    </a:cubicBezTo>
                    <a:cubicBezTo>
                      <a:pt x="196" y="168"/>
                      <a:pt x="186" y="178"/>
                      <a:pt x="177" y="188"/>
                    </a:cubicBezTo>
                    <a:cubicBezTo>
                      <a:pt x="114" y="189"/>
                      <a:pt x="114" y="189"/>
                      <a:pt x="114" y="189"/>
                    </a:cubicBezTo>
                    <a:cubicBezTo>
                      <a:pt x="113" y="191"/>
                      <a:pt x="113" y="191"/>
                      <a:pt x="113" y="191"/>
                    </a:cubicBezTo>
                    <a:cubicBezTo>
                      <a:pt x="113" y="191"/>
                      <a:pt x="113" y="190"/>
                      <a:pt x="113" y="190"/>
                    </a:cubicBezTo>
                    <a:cubicBezTo>
                      <a:pt x="112" y="191"/>
                      <a:pt x="111" y="192"/>
                      <a:pt x="110" y="193"/>
                    </a:cubicBezTo>
                    <a:cubicBezTo>
                      <a:pt x="109" y="196"/>
                      <a:pt x="107" y="200"/>
                      <a:pt x="105" y="203"/>
                    </a:cubicBezTo>
                    <a:cubicBezTo>
                      <a:pt x="105" y="203"/>
                      <a:pt x="105" y="203"/>
                      <a:pt x="105" y="203"/>
                    </a:cubicBezTo>
                    <a:cubicBezTo>
                      <a:pt x="105" y="203"/>
                      <a:pt x="105" y="203"/>
                      <a:pt x="105" y="203"/>
                    </a:cubicBezTo>
                    <a:cubicBezTo>
                      <a:pt x="87" y="233"/>
                      <a:pt x="69" y="264"/>
                      <a:pt x="52" y="294"/>
                    </a:cubicBezTo>
                    <a:cubicBezTo>
                      <a:pt x="49" y="298"/>
                      <a:pt x="50" y="301"/>
                      <a:pt x="52" y="304"/>
                    </a:cubicBezTo>
                    <a:cubicBezTo>
                      <a:pt x="61" y="318"/>
                      <a:pt x="69" y="333"/>
                      <a:pt x="78" y="347"/>
                    </a:cubicBezTo>
                    <a:cubicBezTo>
                      <a:pt x="80" y="350"/>
                      <a:pt x="81" y="353"/>
                      <a:pt x="80" y="358"/>
                    </a:cubicBezTo>
                    <a:cubicBezTo>
                      <a:pt x="76" y="370"/>
                      <a:pt x="72" y="383"/>
                      <a:pt x="68" y="395"/>
                    </a:cubicBezTo>
                    <a:cubicBezTo>
                      <a:pt x="67" y="399"/>
                      <a:pt x="65" y="403"/>
                      <a:pt x="62" y="406"/>
                    </a:cubicBezTo>
                    <a:cubicBezTo>
                      <a:pt x="43" y="424"/>
                      <a:pt x="24" y="442"/>
                      <a:pt x="4" y="460"/>
                    </a:cubicBezTo>
                    <a:cubicBezTo>
                      <a:pt x="1" y="463"/>
                      <a:pt x="0" y="466"/>
                      <a:pt x="0" y="470"/>
                    </a:cubicBezTo>
                    <a:cubicBezTo>
                      <a:pt x="0" y="500"/>
                      <a:pt x="0" y="530"/>
                      <a:pt x="0" y="560"/>
                    </a:cubicBezTo>
                    <a:cubicBezTo>
                      <a:pt x="0" y="566"/>
                      <a:pt x="2" y="569"/>
                      <a:pt x="6" y="572"/>
                    </a:cubicBezTo>
                    <a:cubicBezTo>
                      <a:pt x="27" y="583"/>
                      <a:pt x="47" y="595"/>
                      <a:pt x="67" y="606"/>
                    </a:cubicBezTo>
                    <a:cubicBezTo>
                      <a:pt x="72" y="609"/>
                      <a:pt x="72" y="611"/>
                      <a:pt x="71" y="616"/>
                    </a:cubicBezTo>
                    <a:cubicBezTo>
                      <a:pt x="64" y="634"/>
                      <a:pt x="58" y="652"/>
                      <a:pt x="51" y="670"/>
                    </a:cubicBezTo>
                    <a:cubicBezTo>
                      <a:pt x="49" y="674"/>
                      <a:pt x="50" y="677"/>
                      <a:pt x="55" y="680"/>
                    </a:cubicBezTo>
                    <a:cubicBezTo>
                      <a:pt x="69" y="687"/>
                      <a:pt x="83" y="696"/>
                      <a:pt x="97" y="704"/>
                    </a:cubicBezTo>
                    <a:cubicBezTo>
                      <a:pt x="121" y="717"/>
                      <a:pt x="144" y="732"/>
                      <a:pt x="168" y="744"/>
                    </a:cubicBezTo>
                    <a:cubicBezTo>
                      <a:pt x="169" y="742"/>
                      <a:pt x="169" y="739"/>
                      <a:pt x="170" y="737"/>
                    </a:cubicBezTo>
                    <a:cubicBezTo>
                      <a:pt x="175" y="720"/>
                      <a:pt x="181" y="703"/>
                      <a:pt x="187" y="686"/>
                    </a:cubicBezTo>
                    <a:cubicBezTo>
                      <a:pt x="194" y="669"/>
                      <a:pt x="203" y="653"/>
                      <a:pt x="191" y="635"/>
                    </a:cubicBezTo>
                    <a:cubicBezTo>
                      <a:pt x="189" y="633"/>
                      <a:pt x="188" y="630"/>
                      <a:pt x="187" y="628"/>
                    </a:cubicBezTo>
                    <a:cubicBezTo>
                      <a:pt x="185" y="623"/>
                      <a:pt x="183" y="622"/>
                      <a:pt x="177" y="623"/>
                    </a:cubicBezTo>
                    <a:cubicBezTo>
                      <a:pt x="160" y="627"/>
                      <a:pt x="143" y="629"/>
                      <a:pt x="126" y="634"/>
                    </a:cubicBezTo>
                    <a:cubicBezTo>
                      <a:pt x="118" y="636"/>
                      <a:pt x="117" y="633"/>
                      <a:pt x="117" y="626"/>
                    </a:cubicBezTo>
                    <a:cubicBezTo>
                      <a:pt x="117" y="599"/>
                      <a:pt x="118" y="572"/>
                      <a:pt x="117" y="544"/>
                    </a:cubicBezTo>
                    <a:cubicBezTo>
                      <a:pt x="117" y="533"/>
                      <a:pt x="121" y="526"/>
                      <a:pt x="129" y="521"/>
                    </a:cubicBezTo>
                    <a:cubicBezTo>
                      <a:pt x="134" y="517"/>
                      <a:pt x="139" y="512"/>
                      <a:pt x="143" y="508"/>
                    </a:cubicBezTo>
                    <a:cubicBezTo>
                      <a:pt x="151" y="500"/>
                      <a:pt x="158" y="493"/>
                      <a:pt x="166" y="486"/>
                    </a:cubicBezTo>
                    <a:cubicBezTo>
                      <a:pt x="173" y="480"/>
                      <a:pt x="182" y="475"/>
                      <a:pt x="185" y="466"/>
                    </a:cubicBezTo>
                    <a:cubicBezTo>
                      <a:pt x="190" y="453"/>
                      <a:pt x="193" y="439"/>
                      <a:pt x="197" y="426"/>
                    </a:cubicBezTo>
                    <a:cubicBezTo>
                      <a:pt x="198" y="422"/>
                      <a:pt x="198" y="418"/>
                      <a:pt x="195" y="415"/>
                    </a:cubicBezTo>
                    <a:cubicBezTo>
                      <a:pt x="189" y="404"/>
                      <a:pt x="184" y="394"/>
                      <a:pt x="177" y="384"/>
                    </a:cubicBezTo>
                    <a:cubicBezTo>
                      <a:pt x="169" y="373"/>
                      <a:pt x="165" y="362"/>
                      <a:pt x="176" y="351"/>
                    </a:cubicBezTo>
                    <a:cubicBezTo>
                      <a:pt x="179" y="348"/>
                      <a:pt x="180" y="343"/>
                      <a:pt x="182" y="340"/>
                    </a:cubicBezTo>
                    <a:cubicBezTo>
                      <a:pt x="197" y="314"/>
                      <a:pt x="212" y="289"/>
                      <a:pt x="226" y="263"/>
                    </a:cubicBezTo>
                    <a:cubicBezTo>
                      <a:pt x="227" y="263"/>
                      <a:pt x="227" y="263"/>
                      <a:pt x="227" y="263"/>
                    </a:cubicBezTo>
                    <a:cubicBezTo>
                      <a:pt x="292" y="257"/>
                      <a:pt x="292" y="257"/>
                      <a:pt x="292" y="257"/>
                    </a:cubicBezTo>
                    <a:cubicBezTo>
                      <a:pt x="292" y="256"/>
                      <a:pt x="292" y="256"/>
                      <a:pt x="292" y="256"/>
                    </a:cubicBezTo>
                    <a:cubicBezTo>
                      <a:pt x="294" y="256"/>
                      <a:pt x="296" y="255"/>
                      <a:pt x="298" y="253"/>
                    </a:cubicBezTo>
                    <a:cubicBezTo>
                      <a:pt x="306" y="242"/>
                      <a:pt x="316" y="233"/>
                      <a:pt x="325" y="224"/>
                    </a:cubicBezTo>
                    <a:cubicBezTo>
                      <a:pt x="327" y="222"/>
                      <a:pt x="328" y="220"/>
                      <a:pt x="329" y="217"/>
                    </a:cubicBezTo>
                    <a:cubicBezTo>
                      <a:pt x="334" y="195"/>
                      <a:pt x="339" y="172"/>
                      <a:pt x="344" y="150"/>
                    </a:cubicBezTo>
                    <a:cubicBezTo>
                      <a:pt x="347" y="138"/>
                      <a:pt x="350" y="128"/>
                      <a:pt x="363" y="124"/>
                    </a:cubicBezTo>
                    <a:cubicBezTo>
                      <a:pt x="366" y="122"/>
                      <a:pt x="369" y="120"/>
                      <a:pt x="373" y="118"/>
                    </a:cubicBezTo>
                    <a:cubicBezTo>
                      <a:pt x="393" y="106"/>
                      <a:pt x="412" y="95"/>
                      <a:pt x="432" y="83"/>
                    </a:cubicBezTo>
                    <a:cubicBezTo>
                      <a:pt x="437" y="81"/>
                      <a:pt x="439" y="82"/>
                      <a:pt x="441" y="87"/>
                    </a:cubicBezTo>
                    <a:cubicBezTo>
                      <a:pt x="445" y="101"/>
                      <a:pt x="450" y="116"/>
                      <a:pt x="455" y="130"/>
                    </a:cubicBezTo>
                    <a:cubicBezTo>
                      <a:pt x="459" y="145"/>
                      <a:pt x="459" y="145"/>
                      <a:pt x="475" y="143"/>
                    </a:cubicBezTo>
                    <a:cubicBezTo>
                      <a:pt x="477" y="142"/>
                      <a:pt x="480" y="143"/>
                      <a:pt x="483" y="143"/>
                    </a:cubicBezTo>
                    <a:cubicBezTo>
                      <a:pt x="488" y="141"/>
                      <a:pt x="495" y="143"/>
                      <a:pt x="499" y="137"/>
                    </a:cubicBezTo>
                    <a:cubicBezTo>
                      <a:pt x="512" y="121"/>
                      <a:pt x="525" y="106"/>
                      <a:pt x="538" y="91"/>
                    </a:cubicBezTo>
                    <a:cubicBezTo>
                      <a:pt x="544" y="83"/>
                      <a:pt x="551" y="77"/>
                      <a:pt x="555" y="68"/>
                    </a:cubicBezTo>
                    <a:cubicBezTo>
                      <a:pt x="518" y="46"/>
                      <a:pt x="481" y="25"/>
                      <a:pt x="444" y="3"/>
                    </a:cubicBezTo>
                    <a:close/>
                  </a:path>
                </a:pathLst>
              </a:custGeom>
              <a:solidFill>
                <a:srgbClr val="CF4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20" name="Google Shape;1720;g2dcae107fb3_0_966"/>
              <p:cNvSpPr/>
              <p:nvPr/>
            </p:nvSpPr>
            <p:spPr>
              <a:xfrm>
                <a:off x="6319331" y="1252815"/>
                <a:ext cx="1779586" cy="2060574"/>
              </a:xfrm>
              <a:custGeom>
                <a:rect b="b" l="l" r="r" t="t"/>
                <a:pathLst>
                  <a:path extrusionOk="0" h="1070" w="920">
                    <a:moveTo>
                      <a:pt x="243" y="258"/>
                    </a:moveTo>
                    <a:cubicBezTo>
                      <a:pt x="239" y="261"/>
                      <a:pt x="235" y="260"/>
                      <a:pt x="231" y="260"/>
                    </a:cubicBezTo>
                    <a:cubicBezTo>
                      <a:pt x="209" y="260"/>
                      <a:pt x="187" y="259"/>
                      <a:pt x="165" y="259"/>
                    </a:cubicBezTo>
                    <a:cubicBezTo>
                      <a:pt x="162" y="259"/>
                      <a:pt x="158" y="257"/>
                      <a:pt x="154" y="261"/>
                    </a:cubicBezTo>
                    <a:cubicBezTo>
                      <a:pt x="154" y="262"/>
                      <a:pt x="152" y="263"/>
                      <a:pt x="152" y="264"/>
                    </a:cubicBezTo>
                    <a:cubicBezTo>
                      <a:pt x="125" y="311"/>
                      <a:pt x="98" y="357"/>
                      <a:pt x="71" y="403"/>
                    </a:cubicBezTo>
                    <a:cubicBezTo>
                      <a:pt x="68" y="409"/>
                      <a:pt x="69" y="412"/>
                      <a:pt x="72" y="417"/>
                    </a:cubicBezTo>
                    <a:cubicBezTo>
                      <a:pt x="84" y="436"/>
                      <a:pt x="95" y="456"/>
                      <a:pt x="107" y="475"/>
                    </a:cubicBezTo>
                    <a:cubicBezTo>
                      <a:pt x="110" y="480"/>
                      <a:pt x="111" y="484"/>
                      <a:pt x="109" y="490"/>
                    </a:cubicBezTo>
                    <a:cubicBezTo>
                      <a:pt x="104" y="507"/>
                      <a:pt x="99" y="524"/>
                      <a:pt x="94" y="541"/>
                    </a:cubicBezTo>
                    <a:cubicBezTo>
                      <a:pt x="92" y="547"/>
                      <a:pt x="89" y="552"/>
                      <a:pt x="85" y="556"/>
                    </a:cubicBezTo>
                    <a:cubicBezTo>
                      <a:pt x="59" y="581"/>
                      <a:pt x="33" y="606"/>
                      <a:pt x="6" y="630"/>
                    </a:cubicBezTo>
                    <a:cubicBezTo>
                      <a:pt x="2" y="634"/>
                      <a:pt x="0" y="638"/>
                      <a:pt x="0" y="644"/>
                    </a:cubicBezTo>
                    <a:cubicBezTo>
                      <a:pt x="0" y="685"/>
                      <a:pt x="0" y="727"/>
                      <a:pt x="0" y="768"/>
                    </a:cubicBezTo>
                    <a:cubicBezTo>
                      <a:pt x="0" y="776"/>
                      <a:pt x="3" y="780"/>
                      <a:pt x="9" y="783"/>
                    </a:cubicBezTo>
                    <a:cubicBezTo>
                      <a:pt x="37" y="799"/>
                      <a:pt x="64" y="815"/>
                      <a:pt x="92" y="831"/>
                    </a:cubicBezTo>
                    <a:cubicBezTo>
                      <a:pt x="99" y="834"/>
                      <a:pt x="99" y="838"/>
                      <a:pt x="97" y="844"/>
                    </a:cubicBezTo>
                    <a:cubicBezTo>
                      <a:pt x="88" y="869"/>
                      <a:pt x="79" y="893"/>
                      <a:pt x="70" y="918"/>
                    </a:cubicBezTo>
                    <a:cubicBezTo>
                      <a:pt x="68" y="924"/>
                      <a:pt x="68" y="928"/>
                      <a:pt x="75" y="931"/>
                    </a:cubicBezTo>
                    <a:cubicBezTo>
                      <a:pt x="95" y="942"/>
                      <a:pt x="114" y="953"/>
                      <a:pt x="133" y="964"/>
                    </a:cubicBezTo>
                    <a:cubicBezTo>
                      <a:pt x="166" y="983"/>
                      <a:pt x="197" y="1003"/>
                      <a:pt x="231" y="1020"/>
                    </a:cubicBezTo>
                    <a:cubicBezTo>
                      <a:pt x="232" y="1021"/>
                      <a:pt x="232" y="1022"/>
                      <a:pt x="233" y="1022"/>
                    </a:cubicBezTo>
                    <a:cubicBezTo>
                      <a:pt x="258" y="1037"/>
                      <a:pt x="284" y="1050"/>
                      <a:pt x="307" y="1067"/>
                    </a:cubicBezTo>
                    <a:cubicBezTo>
                      <a:pt x="312" y="1070"/>
                      <a:pt x="316" y="1069"/>
                      <a:pt x="321" y="1064"/>
                    </a:cubicBezTo>
                    <a:cubicBezTo>
                      <a:pt x="327" y="1056"/>
                      <a:pt x="333" y="1049"/>
                      <a:pt x="340" y="1042"/>
                    </a:cubicBezTo>
                    <a:cubicBezTo>
                      <a:pt x="354" y="1027"/>
                      <a:pt x="365" y="1010"/>
                      <a:pt x="380" y="997"/>
                    </a:cubicBezTo>
                    <a:cubicBezTo>
                      <a:pt x="412" y="1015"/>
                      <a:pt x="443" y="1034"/>
                      <a:pt x="474" y="1052"/>
                    </a:cubicBezTo>
                    <a:cubicBezTo>
                      <a:pt x="480" y="1056"/>
                      <a:pt x="484" y="1051"/>
                      <a:pt x="488" y="1049"/>
                    </a:cubicBezTo>
                    <a:cubicBezTo>
                      <a:pt x="524" y="1028"/>
                      <a:pt x="560" y="1007"/>
                      <a:pt x="596" y="986"/>
                    </a:cubicBezTo>
                    <a:cubicBezTo>
                      <a:pt x="601" y="984"/>
                      <a:pt x="602" y="980"/>
                      <a:pt x="603" y="976"/>
                    </a:cubicBezTo>
                    <a:cubicBezTo>
                      <a:pt x="608" y="953"/>
                      <a:pt x="615" y="931"/>
                      <a:pt x="619" y="908"/>
                    </a:cubicBezTo>
                    <a:cubicBezTo>
                      <a:pt x="624" y="876"/>
                      <a:pt x="635" y="848"/>
                      <a:pt x="661" y="828"/>
                    </a:cubicBezTo>
                    <a:cubicBezTo>
                      <a:pt x="665" y="825"/>
                      <a:pt x="668" y="822"/>
                      <a:pt x="671" y="818"/>
                    </a:cubicBezTo>
                    <a:cubicBezTo>
                      <a:pt x="676" y="811"/>
                      <a:pt x="682" y="809"/>
                      <a:pt x="690" y="810"/>
                    </a:cubicBezTo>
                    <a:cubicBezTo>
                      <a:pt x="711" y="811"/>
                      <a:pt x="732" y="810"/>
                      <a:pt x="753" y="812"/>
                    </a:cubicBezTo>
                    <a:cubicBezTo>
                      <a:pt x="761" y="812"/>
                      <a:pt x="766" y="809"/>
                      <a:pt x="769" y="802"/>
                    </a:cubicBezTo>
                    <a:cubicBezTo>
                      <a:pt x="795" y="758"/>
                      <a:pt x="821" y="713"/>
                      <a:pt x="847" y="669"/>
                    </a:cubicBezTo>
                    <a:cubicBezTo>
                      <a:pt x="850" y="662"/>
                      <a:pt x="850" y="658"/>
                      <a:pt x="846" y="652"/>
                    </a:cubicBezTo>
                    <a:cubicBezTo>
                      <a:pt x="834" y="634"/>
                      <a:pt x="823" y="615"/>
                      <a:pt x="812" y="596"/>
                    </a:cubicBezTo>
                    <a:cubicBezTo>
                      <a:pt x="810" y="592"/>
                      <a:pt x="807" y="589"/>
                      <a:pt x="808" y="583"/>
                    </a:cubicBezTo>
                    <a:cubicBezTo>
                      <a:pt x="814" y="564"/>
                      <a:pt x="820" y="544"/>
                      <a:pt x="826" y="524"/>
                    </a:cubicBezTo>
                    <a:cubicBezTo>
                      <a:pt x="827" y="520"/>
                      <a:pt x="831" y="517"/>
                      <a:pt x="834" y="514"/>
                    </a:cubicBezTo>
                    <a:cubicBezTo>
                      <a:pt x="860" y="490"/>
                      <a:pt x="885" y="465"/>
                      <a:pt x="911" y="441"/>
                    </a:cubicBezTo>
                    <a:cubicBezTo>
                      <a:pt x="916" y="437"/>
                      <a:pt x="918" y="432"/>
                      <a:pt x="918" y="425"/>
                    </a:cubicBezTo>
                    <a:cubicBezTo>
                      <a:pt x="918" y="384"/>
                      <a:pt x="918" y="343"/>
                      <a:pt x="918" y="302"/>
                    </a:cubicBezTo>
                    <a:cubicBezTo>
                      <a:pt x="918" y="298"/>
                      <a:pt x="920" y="294"/>
                      <a:pt x="915" y="291"/>
                    </a:cubicBezTo>
                    <a:cubicBezTo>
                      <a:pt x="884" y="272"/>
                      <a:pt x="853" y="254"/>
                      <a:pt x="821" y="237"/>
                    </a:cubicBezTo>
                    <a:cubicBezTo>
                      <a:pt x="818" y="230"/>
                      <a:pt x="822" y="225"/>
                      <a:pt x="824" y="220"/>
                    </a:cubicBezTo>
                    <a:cubicBezTo>
                      <a:pt x="832" y="197"/>
                      <a:pt x="840" y="174"/>
                      <a:pt x="848" y="151"/>
                    </a:cubicBezTo>
                    <a:cubicBezTo>
                      <a:pt x="850" y="147"/>
                      <a:pt x="852" y="144"/>
                      <a:pt x="846" y="141"/>
                    </a:cubicBezTo>
                    <a:cubicBezTo>
                      <a:pt x="818" y="125"/>
                      <a:pt x="790" y="108"/>
                      <a:pt x="761" y="92"/>
                    </a:cubicBezTo>
                    <a:cubicBezTo>
                      <a:pt x="710" y="63"/>
                      <a:pt x="659" y="33"/>
                      <a:pt x="609" y="3"/>
                    </a:cubicBezTo>
                    <a:cubicBezTo>
                      <a:pt x="603" y="0"/>
                      <a:pt x="601" y="3"/>
                      <a:pt x="597" y="6"/>
                    </a:cubicBezTo>
                    <a:cubicBezTo>
                      <a:pt x="580" y="27"/>
                      <a:pt x="562" y="47"/>
                      <a:pt x="545" y="68"/>
                    </a:cubicBezTo>
                    <a:cubicBezTo>
                      <a:pt x="541" y="72"/>
                      <a:pt x="538" y="73"/>
                      <a:pt x="533" y="70"/>
                    </a:cubicBezTo>
                    <a:cubicBezTo>
                      <a:pt x="505" y="53"/>
                      <a:pt x="476" y="37"/>
                      <a:pt x="448" y="21"/>
                    </a:cubicBezTo>
                    <a:cubicBezTo>
                      <a:pt x="443" y="17"/>
                      <a:pt x="439" y="17"/>
                      <a:pt x="433" y="20"/>
                    </a:cubicBezTo>
                    <a:cubicBezTo>
                      <a:pt x="397" y="42"/>
                      <a:pt x="361" y="62"/>
                      <a:pt x="325" y="83"/>
                    </a:cubicBezTo>
                    <a:cubicBezTo>
                      <a:pt x="319" y="86"/>
                      <a:pt x="316" y="90"/>
                      <a:pt x="315" y="96"/>
                    </a:cubicBezTo>
                    <a:cubicBezTo>
                      <a:pt x="307" y="131"/>
                      <a:pt x="298" y="165"/>
                      <a:pt x="290" y="200"/>
                    </a:cubicBezTo>
                    <a:cubicBezTo>
                      <a:pt x="289" y="207"/>
                      <a:pt x="286" y="212"/>
                      <a:pt x="282" y="216"/>
                    </a:cubicBezTo>
                    <a:cubicBezTo>
                      <a:pt x="269" y="230"/>
                      <a:pt x="256" y="244"/>
                      <a:pt x="243" y="258"/>
                    </a:cubicBezTo>
                    <a:close/>
                  </a:path>
                </a:pathLst>
              </a:custGeom>
              <a:solidFill>
                <a:srgbClr val="FEFE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21" name="Google Shape;1721;g2dcae107fb3_0_966"/>
              <p:cNvSpPr/>
              <p:nvPr/>
            </p:nvSpPr>
            <p:spPr>
              <a:xfrm>
                <a:off x="6616193" y="1430615"/>
                <a:ext cx="1482725" cy="1882775"/>
              </a:xfrm>
              <a:custGeom>
                <a:rect b="b" l="l" r="r" t="t"/>
                <a:pathLst>
                  <a:path extrusionOk="0" h="978" w="766">
                    <a:moveTo>
                      <a:pt x="607" y="0"/>
                    </a:moveTo>
                    <a:cubicBezTo>
                      <a:pt x="636" y="16"/>
                      <a:pt x="664" y="33"/>
                      <a:pt x="692" y="49"/>
                    </a:cubicBezTo>
                    <a:cubicBezTo>
                      <a:pt x="698" y="52"/>
                      <a:pt x="696" y="55"/>
                      <a:pt x="694" y="59"/>
                    </a:cubicBezTo>
                    <a:cubicBezTo>
                      <a:pt x="686" y="82"/>
                      <a:pt x="678" y="105"/>
                      <a:pt x="670" y="128"/>
                    </a:cubicBezTo>
                    <a:cubicBezTo>
                      <a:pt x="668" y="133"/>
                      <a:pt x="664" y="138"/>
                      <a:pt x="667" y="145"/>
                    </a:cubicBezTo>
                    <a:cubicBezTo>
                      <a:pt x="658" y="159"/>
                      <a:pt x="648" y="174"/>
                      <a:pt x="661" y="191"/>
                    </a:cubicBezTo>
                    <a:cubicBezTo>
                      <a:pt x="663" y="195"/>
                      <a:pt x="665" y="199"/>
                      <a:pt x="666" y="204"/>
                    </a:cubicBezTo>
                    <a:cubicBezTo>
                      <a:pt x="669" y="218"/>
                      <a:pt x="677" y="221"/>
                      <a:pt x="690" y="216"/>
                    </a:cubicBezTo>
                    <a:cubicBezTo>
                      <a:pt x="694" y="214"/>
                      <a:pt x="700" y="214"/>
                      <a:pt x="705" y="213"/>
                    </a:cubicBezTo>
                    <a:cubicBezTo>
                      <a:pt x="723" y="207"/>
                      <a:pt x="743" y="207"/>
                      <a:pt x="761" y="199"/>
                    </a:cubicBezTo>
                    <a:cubicBezTo>
                      <a:pt x="766" y="202"/>
                      <a:pt x="764" y="206"/>
                      <a:pt x="764" y="210"/>
                    </a:cubicBezTo>
                    <a:cubicBezTo>
                      <a:pt x="764" y="251"/>
                      <a:pt x="764" y="292"/>
                      <a:pt x="764" y="333"/>
                    </a:cubicBezTo>
                    <a:cubicBezTo>
                      <a:pt x="764" y="340"/>
                      <a:pt x="762" y="345"/>
                      <a:pt x="757" y="349"/>
                    </a:cubicBezTo>
                    <a:cubicBezTo>
                      <a:pt x="731" y="373"/>
                      <a:pt x="706" y="398"/>
                      <a:pt x="680" y="422"/>
                    </a:cubicBezTo>
                    <a:cubicBezTo>
                      <a:pt x="677" y="425"/>
                      <a:pt x="673" y="428"/>
                      <a:pt x="672" y="432"/>
                    </a:cubicBezTo>
                    <a:cubicBezTo>
                      <a:pt x="666" y="452"/>
                      <a:pt x="660" y="472"/>
                      <a:pt x="654" y="491"/>
                    </a:cubicBezTo>
                    <a:cubicBezTo>
                      <a:pt x="653" y="497"/>
                      <a:pt x="656" y="500"/>
                      <a:pt x="658" y="504"/>
                    </a:cubicBezTo>
                    <a:cubicBezTo>
                      <a:pt x="669" y="523"/>
                      <a:pt x="680" y="542"/>
                      <a:pt x="692" y="560"/>
                    </a:cubicBezTo>
                    <a:cubicBezTo>
                      <a:pt x="696" y="566"/>
                      <a:pt x="696" y="570"/>
                      <a:pt x="693" y="577"/>
                    </a:cubicBezTo>
                    <a:cubicBezTo>
                      <a:pt x="667" y="621"/>
                      <a:pt x="641" y="666"/>
                      <a:pt x="615" y="710"/>
                    </a:cubicBezTo>
                    <a:cubicBezTo>
                      <a:pt x="612" y="717"/>
                      <a:pt x="607" y="720"/>
                      <a:pt x="599" y="720"/>
                    </a:cubicBezTo>
                    <a:cubicBezTo>
                      <a:pt x="578" y="718"/>
                      <a:pt x="557" y="719"/>
                      <a:pt x="536" y="718"/>
                    </a:cubicBezTo>
                    <a:cubicBezTo>
                      <a:pt x="528" y="717"/>
                      <a:pt x="522" y="719"/>
                      <a:pt x="517" y="726"/>
                    </a:cubicBezTo>
                    <a:cubicBezTo>
                      <a:pt x="514" y="730"/>
                      <a:pt x="511" y="733"/>
                      <a:pt x="507" y="736"/>
                    </a:cubicBezTo>
                    <a:cubicBezTo>
                      <a:pt x="481" y="756"/>
                      <a:pt x="470" y="784"/>
                      <a:pt x="465" y="816"/>
                    </a:cubicBezTo>
                    <a:cubicBezTo>
                      <a:pt x="461" y="839"/>
                      <a:pt x="454" y="861"/>
                      <a:pt x="449" y="884"/>
                    </a:cubicBezTo>
                    <a:cubicBezTo>
                      <a:pt x="448" y="888"/>
                      <a:pt x="447" y="892"/>
                      <a:pt x="442" y="894"/>
                    </a:cubicBezTo>
                    <a:cubicBezTo>
                      <a:pt x="406" y="915"/>
                      <a:pt x="370" y="936"/>
                      <a:pt x="334" y="957"/>
                    </a:cubicBezTo>
                    <a:cubicBezTo>
                      <a:pt x="330" y="959"/>
                      <a:pt x="326" y="964"/>
                      <a:pt x="320" y="960"/>
                    </a:cubicBezTo>
                    <a:cubicBezTo>
                      <a:pt x="323" y="956"/>
                      <a:pt x="322" y="952"/>
                      <a:pt x="320" y="947"/>
                    </a:cubicBezTo>
                    <a:cubicBezTo>
                      <a:pt x="314" y="931"/>
                      <a:pt x="309" y="915"/>
                      <a:pt x="303" y="899"/>
                    </a:cubicBezTo>
                    <a:cubicBezTo>
                      <a:pt x="295" y="874"/>
                      <a:pt x="295" y="874"/>
                      <a:pt x="270" y="876"/>
                    </a:cubicBezTo>
                    <a:cubicBezTo>
                      <a:pt x="268" y="876"/>
                      <a:pt x="267" y="876"/>
                      <a:pt x="266" y="876"/>
                    </a:cubicBezTo>
                    <a:cubicBezTo>
                      <a:pt x="244" y="873"/>
                      <a:pt x="236" y="890"/>
                      <a:pt x="226" y="905"/>
                    </a:cubicBezTo>
                    <a:cubicBezTo>
                      <a:pt x="211" y="918"/>
                      <a:pt x="200" y="935"/>
                      <a:pt x="186" y="950"/>
                    </a:cubicBezTo>
                    <a:cubicBezTo>
                      <a:pt x="179" y="957"/>
                      <a:pt x="173" y="964"/>
                      <a:pt x="167" y="972"/>
                    </a:cubicBezTo>
                    <a:cubicBezTo>
                      <a:pt x="162" y="977"/>
                      <a:pt x="158" y="978"/>
                      <a:pt x="153" y="975"/>
                    </a:cubicBezTo>
                    <a:cubicBezTo>
                      <a:pt x="130" y="958"/>
                      <a:pt x="104" y="945"/>
                      <a:pt x="79" y="930"/>
                    </a:cubicBezTo>
                    <a:cubicBezTo>
                      <a:pt x="78" y="930"/>
                      <a:pt x="78" y="929"/>
                      <a:pt x="77" y="928"/>
                    </a:cubicBezTo>
                    <a:cubicBezTo>
                      <a:pt x="78" y="925"/>
                      <a:pt x="78" y="921"/>
                      <a:pt x="79" y="918"/>
                    </a:cubicBezTo>
                    <a:cubicBezTo>
                      <a:pt x="87" y="894"/>
                      <a:pt x="95" y="871"/>
                      <a:pt x="103" y="848"/>
                    </a:cubicBezTo>
                    <a:cubicBezTo>
                      <a:pt x="112" y="825"/>
                      <a:pt x="125" y="803"/>
                      <a:pt x="107" y="779"/>
                    </a:cubicBezTo>
                    <a:cubicBezTo>
                      <a:pt x="105" y="776"/>
                      <a:pt x="104" y="772"/>
                      <a:pt x="103" y="768"/>
                    </a:cubicBezTo>
                    <a:cubicBezTo>
                      <a:pt x="100" y="762"/>
                      <a:pt x="97" y="760"/>
                      <a:pt x="89" y="761"/>
                    </a:cubicBezTo>
                    <a:cubicBezTo>
                      <a:pt x="66" y="767"/>
                      <a:pt x="42" y="771"/>
                      <a:pt x="19" y="777"/>
                    </a:cubicBezTo>
                    <a:cubicBezTo>
                      <a:pt x="7" y="780"/>
                      <a:pt x="7" y="775"/>
                      <a:pt x="7" y="766"/>
                    </a:cubicBezTo>
                    <a:cubicBezTo>
                      <a:pt x="7" y="729"/>
                      <a:pt x="8" y="691"/>
                      <a:pt x="7" y="654"/>
                    </a:cubicBezTo>
                    <a:cubicBezTo>
                      <a:pt x="6" y="639"/>
                      <a:pt x="12" y="629"/>
                      <a:pt x="23" y="622"/>
                    </a:cubicBezTo>
                    <a:cubicBezTo>
                      <a:pt x="30" y="616"/>
                      <a:pt x="36" y="610"/>
                      <a:pt x="43" y="604"/>
                    </a:cubicBezTo>
                    <a:cubicBezTo>
                      <a:pt x="53" y="594"/>
                      <a:pt x="63" y="584"/>
                      <a:pt x="74" y="574"/>
                    </a:cubicBezTo>
                    <a:cubicBezTo>
                      <a:pt x="83" y="566"/>
                      <a:pt x="95" y="558"/>
                      <a:pt x="100" y="546"/>
                    </a:cubicBezTo>
                    <a:cubicBezTo>
                      <a:pt x="107" y="529"/>
                      <a:pt x="111" y="510"/>
                      <a:pt x="116" y="492"/>
                    </a:cubicBezTo>
                    <a:cubicBezTo>
                      <a:pt x="118" y="486"/>
                      <a:pt x="117" y="481"/>
                      <a:pt x="114" y="476"/>
                    </a:cubicBezTo>
                    <a:cubicBezTo>
                      <a:pt x="106" y="462"/>
                      <a:pt x="98" y="447"/>
                      <a:pt x="89" y="434"/>
                    </a:cubicBezTo>
                    <a:cubicBezTo>
                      <a:pt x="78" y="419"/>
                      <a:pt x="73" y="404"/>
                      <a:pt x="87" y="388"/>
                    </a:cubicBezTo>
                    <a:cubicBezTo>
                      <a:pt x="91" y="384"/>
                      <a:pt x="93" y="378"/>
                      <a:pt x="96" y="373"/>
                    </a:cubicBezTo>
                    <a:cubicBezTo>
                      <a:pt x="116" y="338"/>
                      <a:pt x="136" y="304"/>
                      <a:pt x="157" y="269"/>
                    </a:cubicBezTo>
                    <a:cubicBezTo>
                      <a:pt x="160" y="263"/>
                      <a:pt x="160" y="258"/>
                      <a:pt x="153" y="254"/>
                    </a:cubicBezTo>
                    <a:cubicBezTo>
                      <a:pt x="109" y="231"/>
                      <a:pt x="66" y="205"/>
                      <a:pt x="23" y="180"/>
                    </a:cubicBezTo>
                    <a:cubicBezTo>
                      <a:pt x="16" y="176"/>
                      <a:pt x="10" y="169"/>
                      <a:pt x="0" y="169"/>
                    </a:cubicBezTo>
                    <a:cubicBezTo>
                      <a:pt x="4" y="165"/>
                      <a:pt x="8" y="167"/>
                      <a:pt x="11" y="167"/>
                    </a:cubicBezTo>
                    <a:cubicBezTo>
                      <a:pt x="33" y="167"/>
                      <a:pt x="55" y="168"/>
                      <a:pt x="77" y="168"/>
                    </a:cubicBezTo>
                    <a:cubicBezTo>
                      <a:pt x="81" y="168"/>
                      <a:pt x="85" y="169"/>
                      <a:pt x="89" y="166"/>
                    </a:cubicBezTo>
                    <a:cubicBezTo>
                      <a:pt x="89" y="170"/>
                      <a:pt x="91" y="172"/>
                      <a:pt x="95" y="174"/>
                    </a:cubicBezTo>
                    <a:cubicBezTo>
                      <a:pt x="108" y="182"/>
                      <a:pt x="122" y="190"/>
                      <a:pt x="136" y="198"/>
                    </a:cubicBezTo>
                    <a:cubicBezTo>
                      <a:pt x="169" y="217"/>
                      <a:pt x="203" y="236"/>
                      <a:pt x="236" y="256"/>
                    </a:cubicBezTo>
                    <a:cubicBezTo>
                      <a:pt x="243" y="260"/>
                      <a:pt x="249" y="261"/>
                      <a:pt x="254" y="254"/>
                    </a:cubicBezTo>
                    <a:cubicBezTo>
                      <a:pt x="265" y="239"/>
                      <a:pt x="279" y="227"/>
                      <a:pt x="292" y="214"/>
                    </a:cubicBezTo>
                    <a:cubicBezTo>
                      <a:pt x="294" y="212"/>
                      <a:pt x="296" y="209"/>
                      <a:pt x="297" y="205"/>
                    </a:cubicBezTo>
                    <a:cubicBezTo>
                      <a:pt x="304" y="174"/>
                      <a:pt x="311" y="144"/>
                      <a:pt x="318" y="113"/>
                    </a:cubicBezTo>
                    <a:cubicBezTo>
                      <a:pt x="321" y="97"/>
                      <a:pt x="327" y="83"/>
                      <a:pt x="344" y="77"/>
                    </a:cubicBezTo>
                    <a:cubicBezTo>
                      <a:pt x="349" y="75"/>
                      <a:pt x="353" y="72"/>
                      <a:pt x="358" y="69"/>
                    </a:cubicBezTo>
                    <a:cubicBezTo>
                      <a:pt x="385" y="53"/>
                      <a:pt x="412" y="38"/>
                      <a:pt x="439" y="22"/>
                    </a:cubicBezTo>
                    <a:cubicBezTo>
                      <a:pt x="445" y="18"/>
                      <a:pt x="449" y="19"/>
                      <a:pt x="451" y="26"/>
                    </a:cubicBezTo>
                    <a:cubicBezTo>
                      <a:pt x="457" y="46"/>
                      <a:pt x="463" y="66"/>
                      <a:pt x="470" y="86"/>
                    </a:cubicBezTo>
                    <a:cubicBezTo>
                      <a:pt x="476" y="106"/>
                      <a:pt x="476" y="106"/>
                      <a:pt x="497" y="103"/>
                    </a:cubicBezTo>
                    <a:cubicBezTo>
                      <a:pt x="501" y="103"/>
                      <a:pt x="505" y="104"/>
                      <a:pt x="508" y="103"/>
                    </a:cubicBezTo>
                    <a:cubicBezTo>
                      <a:pt x="516" y="100"/>
                      <a:pt x="524" y="103"/>
                      <a:pt x="531" y="95"/>
                    </a:cubicBezTo>
                    <a:cubicBezTo>
                      <a:pt x="548" y="73"/>
                      <a:pt x="566" y="53"/>
                      <a:pt x="584" y="32"/>
                    </a:cubicBezTo>
                    <a:cubicBezTo>
                      <a:pt x="593" y="22"/>
                      <a:pt x="602" y="13"/>
                      <a:pt x="607" y="0"/>
                    </a:cubicBezTo>
                    <a:close/>
                    <a:moveTo>
                      <a:pt x="602" y="365"/>
                    </a:moveTo>
                    <a:cubicBezTo>
                      <a:pt x="603" y="345"/>
                      <a:pt x="600" y="325"/>
                      <a:pt x="595" y="305"/>
                    </a:cubicBezTo>
                    <a:cubicBezTo>
                      <a:pt x="578" y="233"/>
                      <a:pt x="523" y="199"/>
                      <a:pt x="452" y="214"/>
                    </a:cubicBezTo>
                    <a:cubicBezTo>
                      <a:pt x="400" y="224"/>
                      <a:pt x="358" y="253"/>
                      <a:pt x="321" y="289"/>
                    </a:cubicBezTo>
                    <a:cubicBezTo>
                      <a:pt x="252" y="355"/>
                      <a:pt x="205" y="435"/>
                      <a:pt x="181" y="528"/>
                    </a:cubicBezTo>
                    <a:cubicBezTo>
                      <a:pt x="168" y="579"/>
                      <a:pt x="163" y="629"/>
                      <a:pt x="178" y="680"/>
                    </a:cubicBezTo>
                    <a:cubicBezTo>
                      <a:pt x="197" y="746"/>
                      <a:pt x="249" y="779"/>
                      <a:pt x="316" y="767"/>
                    </a:cubicBezTo>
                    <a:cubicBezTo>
                      <a:pt x="351" y="760"/>
                      <a:pt x="381" y="744"/>
                      <a:pt x="410" y="724"/>
                    </a:cubicBezTo>
                    <a:cubicBezTo>
                      <a:pt x="470" y="681"/>
                      <a:pt x="515" y="624"/>
                      <a:pt x="549" y="559"/>
                    </a:cubicBezTo>
                    <a:cubicBezTo>
                      <a:pt x="581" y="498"/>
                      <a:pt x="601" y="434"/>
                      <a:pt x="602" y="365"/>
                    </a:cubicBezTo>
                    <a:close/>
                  </a:path>
                </a:pathLst>
              </a:custGeom>
              <a:solidFill>
                <a:srgbClr val="EA8C2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22" name="Google Shape;1722;g2dcae107fb3_0_966"/>
              <p:cNvSpPr/>
              <p:nvPr/>
            </p:nvSpPr>
            <p:spPr>
              <a:xfrm>
                <a:off x="7054343" y="3111778"/>
                <a:ext cx="187325" cy="166688"/>
              </a:xfrm>
              <a:custGeom>
                <a:rect b="b" l="l" r="r" t="t"/>
                <a:pathLst>
                  <a:path extrusionOk="0" h="87" w="97">
                    <a:moveTo>
                      <a:pt x="0" y="32"/>
                    </a:moveTo>
                    <a:cubicBezTo>
                      <a:pt x="10" y="17"/>
                      <a:pt x="18" y="0"/>
                      <a:pt x="40" y="3"/>
                    </a:cubicBezTo>
                    <a:cubicBezTo>
                      <a:pt x="41" y="3"/>
                      <a:pt x="42" y="3"/>
                      <a:pt x="44" y="3"/>
                    </a:cubicBezTo>
                    <a:cubicBezTo>
                      <a:pt x="69" y="1"/>
                      <a:pt x="69" y="1"/>
                      <a:pt x="77" y="26"/>
                    </a:cubicBezTo>
                    <a:cubicBezTo>
                      <a:pt x="83" y="42"/>
                      <a:pt x="88" y="58"/>
                      <a:pt x="94" y="74"/>
                    </a:cubicBezTo>
                    <a:cubicBezTo>
                      <a:pt x="96" y="79"/>
                      <a:pt x="97" y="83"/>
                      <a:pt x="94" y="87"/>
                    </a:cubicBezTo>
                    <a:cubicBezTo>
                      <a:pt x="63" y="69"/>
                      <a:pt x="32" y="50"/>
                      <a:pt x="0" y="32"/>
                    </a:cubicBezTo>
                    <a:close/>
                  </a:path>
                </a:pathLst>
              </a:custGeom>
              <a:solidFill>
                <a:srgbClr val="CF4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23" name="Google Shape;1723;g2dcae107fb3_0_966"/>
              <p:cNvSpPr/>
              <p:nvPr/>
            </p:nvSpPr>
            <p:spPr>
              <a:xfrm>
                <a:off x="7870318" y="1710015"/>
                <a:ext cx="219075" cy="146050"/>
              </a:xfrm>
              <a:custGeom>
                <a:rect b="b" l="l" r="r" t="t"/>
                <a:pathLst>
                  <a:path extrusionOk="0" h="76" w="113">
                    <a:moveTo>
                      <a:pt x="113" y="54"/>
                    </a:moveTo>
                    <a:cubicBezTo>
                      <a:pt x="95" y="62"/>
                      <a:pt x="75" y="62"/>
                      <a:pt x="57" y="68"/>
                    </a:cubicBezTo>
                    <a:cubicBezTo>
                      <a:pt x="52" y="69"/>
                      <a:pt x="46" y="69"/>
                      <a:pt x="42" y="71"/>
                    </a:cubicBezTo>
                    <a:cubicBezTo>
                      <a:pt x="29" y="76"/>
                      <a:pt x="21" y="73"/>
                      <a:pt x="18" y="59"/>
                    </a:cubicBezTo>
                    <a:cubicBezTo>
                      <a:pt x="17" y="54"/>
                      <a:pt x="15" y="50"/>
                      <a:pt x="13" y="46"/>
                    </a:cubicBezTo>
                    <a:cubicBezTo>
                      <a:pt x="0" y="29"/>
                      <a:pt x="10" y="14"/>
                      <a:pt x="19" y="0"/>
                    </a:cubicBezTo>
                    <a:cubicBezTo>
                      <a:pt x="51" y="17"/>
                      <a:pt x="82" y="35"/>
                      <a:pt x="113" y="54"/>
                    </a:cubicBezTo>
                    <a:close/>
                  </a:path>
                </a:pathLst>
              </a:custGeom>
              <a:solidFill>
                <a:srgbClr val="CF4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24" name="Google Shape;1724;g2dcae107fb3_0_966"/>
              <p:cNvSpPr/>
              <p:nvPr/>
            </p:nvSpPr>
            <p:spPr>
              <a:xfrm>
                <a:off x="6932106" y="1813203"/>
                <a:ext cx="850899" cy="1117601"/>
              </a:xfrm>
              <a:custGeom>
                <a:rect b="b" l="l" r="r" t="t"/>
                <a:pathLst>
                  <a:path extrusionOk="0" h="580" w="440">
                    <a:moveTo>
                      <a:pt x="439" y="166"/>
                    </a:moveTo>
                    <a:cubicBezTo>
                      <a:pt x="438" y="235"/>
                      <a:pt x="418" y="299"/>
                      <a:pt x="386" y="360"/>
                    </a:cubicBezTo>
                    <a:cubicBezTo>
                      <a:pt x="352" y="425"/>
                      <a:pt x="307" y="482"/>
                      <a:pt x="247" y="525"/>
                    </a:cubicBezTo>
                    <a:cubicBezTo>
                      <a:pt x="218" y="545"/>
                      <a:pt x="188" y="561"/>
                      <a:pt x="153" y="568"/>
                    </a:cubicBezTo>
                    <a:cubicBezTo>
                      <a:pt x="86" y="580"/>
                      <a:pt x="34" y="547"/>
                      <a:pt x="15" y="481"/>
                    </a:cubicBezTo>
                    <a:cubicBezTo>
                      <a:pt x="0" y="430"/>
                      <a:pt x="5" y="380"/>
                      <a:pt x="18" y="329"/>
                    </a:cubicBezTo>
                    <a:cubicBezTo>
                      <a:pt x="42" y="236"/>
                      <a:pt x="89" y="156"/>
                      <a:pt x="158" y="90"/>
                    </a:cubicBezTo>
                    <a:cubicBezTo>
                      <a:pt x="195" y="54"/>
                      <a:pt x="237" y="25"/>
                      <a:pt x="289" y="15"/>
                    </a:cubicBezTo>
                    <a:cubicBezTo>
                      <a:pt x="360" y="0"/>
                      <a:pt x="415" y="34"/>
                      <a:pt x="432" y="106"/>
                    </a:cubicBezTo>
                    <a:cubicBezTo>
                      <a:pt x="437" y="126"/>
                      <a:pt x="440" y="146"/>
                      <a:pt x="439" y="166"/>
                    </a:cubicBezTo>
                    <a:close/>
                    <a:moveTo>
                      <a:pt x="390" y="197"/>
                    </a:moveTo>
                    <a:cubicBezTo>
                      <a:pt x="390" y="182"/>
                      <a:pt x="388" y="167"/>
                      <a:pt x="385" y="152"/>
                    </a:cubicBezTo>
                    <a:cubicBezTo>
                      <a:pt x="368" y="88"/>
                      <a:pt x="318" y="61"/>
                      <a:pt x="256" y="83"/>
                    </a:cubicBezTo>
                    <a:cubicBezTo>
                      <a:pt x="235" y="91"/>
                      <a:pt x="216" y="101"/>
                      <a:pt x="199" y="114"/>
                    </a:cubicBezTo>
                    <a:cubicBezTo>
                      <a:pt x="125" y="171"/>
                      <a:pt x="81" y="247"/>
                      <a:pt x="61" y="337"/>
                    </a:cubicBezTo>
                    <a:cubicBezTo>
                      <a:pt x="53" y="375"/>
                      <a:pt x="53" y="413"/>
                      <a:pt x="68" y="450"/>
                    </a:cubicBezTo>
                    <a:cubicBezTo>
                      <a:pt x="84" y="488"/>
                      <a:pt x="119" y="509"/>
                      <a:pt x="159" y="505"/>
                    </a:cubicBezTo>
                    <a:cubicBezTo>
                      <a:pt x="183" y="502"/>
                      <a:pt x="205" y="494"/>
                      <a:pt x="225" y="482"/>
                    </a:cubicBezTo>
                    <a:cubicBezTo>
                      <a:pt x="268" y="456"/>
                      <a:pt x="301" y="421"/>
                      <a:pt x="328" y="380"/>
                    </a:cubicBezTo>
                    <a:cubicBezTo>
                      <a:pt x="364" y="324"/>
                      <a:pt x="387" y="264"/>
                      <a:pt x="390" y="197"/>
                    </a:cubicBezTo>
                    <a:close/>
                  </a:path>
                </a:pathLst>
              </a:custGeom>
              <a:solidFill>
                <a:srgbClr val="FEFE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25" name="Google Shape;1725;g2dcae107fb3_0_966"/>
              <p:cNvSpPr/>
              <p:nvPr/>
            </p:nvSpPr>
            <p:spPr>
              <a:xfrm>
                <a:off x="7035293" y="1930678"/>
                <a:ext cx="650875" cy="863600"/>
              </a:xfrm>
              <a:custGeom>
                <a:rect b="b" l="l" r="r" t="t"/>
                <a:pathLst>
                  <a:path extrusionOk="0" h="448" w="337">
                    <a:moveTo>
                      <a:pt x="337" y="136"/>
                    </a:moveTo>
                    <a:cubicBezTo>
                      <a:pt x="334" y="203"/>
                      <a:pt x="311" y="263"/>
                      <a:pt x="275" y="319"/>
                    </a:cubicBezTo>
                    <a:cubicBezTo>
                      <a:pt x="248" y="360"/>
                      <a:pt x="215" y="395"/>
                      <a:pt x="172" y="421"/>
                    </a:cubicBezTo>
                    <a:cubicBezTo>
                      <a:pt x="152" y="433"/>
                      <a:pt x="130" y="441"/>
                      <a:pt x="106" y="444"/>
                    </a:cubicBezTo>
                    <a:cubicBezTo>
                      <a:pt x="66" y="448"/>
                      <a:pt x="31" y="427"/>
                      <a:pt x="15" y="389"/>
                    </a:cubicBezTo>
                    <a:cubicBezTo>
                      <a:pt x="0" y="352"/>
                      <a:pt x="0" y="314"/>
                      <a:pt x="8" y="276"/>
                    </a:cubicBezTo>
                    <a:cubicBezTo>
                      <a:pt x="28" y="186"/>
                      <a:pt x="72" y="110"/>
                      <a:pt x="146" y="53"/>
                    </a:cubicBezTo>
                    <a:cubicBezTo>
                      <a:pt x="163" y="40"/>
                      <a:pt x="182" y="30"/>
                      <a:pt x="203" y="22"/>
                    </a:cubicBezTo>
                    <a:cubicBezTo>
                      <a:pt x="265" y="0"/>
                      <a:pt x="315" y="27"/>
                      <a:pt x="332" y="91"/>
                    </a:cubicBezTo>
                    <a:cubicBezTo>
                      <a:pt x="335" y="106"/>
                      <a:pt x="337" y="121"/>
                      <a:pt x="337" y="136"/>
                    </a:cubicBezTo>
                    <a:close/>
                    <a:moveTo>
                      <a:pt x="247" y="187"/>
                    </a:moveTo>
                    <a:cubicBezTo>
                      <a:pt x="248" y="172"/>
                      <a:pt x="246" y="158"/>
                      <a:pt x="237" y="146"/>
                    </a:cubicBezTo>
                    <a:cubicBezTo>
                      <a:pt x="222" y="126"/>
                      <a:pt x="203" y="122"/>
                      <a:pt x="178" y="136"/>
                    </a:cubicBezTo>
                    <a:cubicBezTo>
                      <a:pt x="122" y="167"/>
                      <a:pt x="94" y="217"/>
                      <a:pt x="93" y="281"/>
                    </a:cubicBezTo>
                    <a:cubicBezTo>
                      <a:pt x="92" y="321"/>
                      <a:pt x="126" y="342"/>
                      <a:pt x="162" y="323"/>
                    </a:cubicBezTo>
                    <a:cubicBezTo>
                      <a:pt x="216" y="294"/>
                      <a:pt x="241" y="246"/>
                      <a:pt x="247" y="187"/>
                    </a:cubicBezTo>
                    <a:close/>
                  </a:path>
                </a:pathLst>
              </a:custGeom>
              <a:solidFill>
                <a:srgbClr val="EA8C2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26" name="Google Shape;1726;g2dcae107fb3_0_966"/>
              <p:cNvSpPr/>
              <p:nvPr/>
            </p:nvSpPr>
            <p:spPr>
              <a:xfrm>
                <a:off x="7213093" y="2165628"/>
                <a:ext cx="301625" cy="423863"/>
              </a:xfrm>
              <a:custGeom>
                <a:rect b="b" l="l" r="r" t="t"/>
                <a:pathLst>
                  <a:path extrusionOk="0" h="220" w="156">
                    <a:moveTo>
                      <a:pt x="155" y="65"/>
                    </a:moveTo>
                    <a:cubicBezTo>
                      <a:pt x="149" y="124"/>
                      <a:pt x="124" y="172"/>
                      <a:pt x="70" y="201"/>
                    </a:cubicBezTo>
                    <a:cubicBezTo>
                      <a:pt x="34" y="220"/>
                      <a:pt x="0" y="199"/>
                      <a:pt x="1" y="159"/>
                    </a:cubicBezTo>
                    <a:cubicBezTo>
                      <a:pt x="2" y="95"/>
                      <a:pt x="30" y="45"/>
                      <a:pt x="86" y="14"/>
                    </a:cubicBezTo>
                    <a:cubicBezTo>
                      <a:pt x="111" y="0"/>
                      <a:pt x="130" y="4"/>
                      <a:pt x="145" y="24"/>
                    </a:cubicBezTo>
                    <a:cubicBezTo>
                      <a:pt x="154" y="36"/>
                      <a:pt x="156" y="50"/>
                      <a:pt x="155" y="65"/>
                    </a:cubicBezTo>
                    <a:close/>
                  </a:path>
                </a:pathLst>
              </a:custGeom>
              <a:solidFill>
                <a:srgbClr val="CF4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27" name="Google Shape;1727;g2dcae107fb3_0_966"/>
              <p:cNvSpPr/>
              <p:nvPr/>
            </p:nvSpPr>
            <p:spPr>
              <a:xfrm>
                <a:off x="6319331" y="1252815"/>
                <a:ext cx="1471612" cy="1965326"/>
              </a:xfrm>
              <a:custGeom>
                <a:rect b="b" l="l" r="r" t="t"/>
                <a:pathLst>
                  <a:path extrusionOk="0" h="1020" w="761">
                    <a:moveTo>
                      <a:pt x="609" y="3"/>
                    </a:moveTo>
                    <a:cubicBezTo>
                      <a:pt x="603" y="0"/>
                      <a:pt x="601" y="3"/>
                      <a:pt x="597" y="6"/>
                    </a:cubicBezTo>
                    <a:cubicBezTo>
                      <a:pt x="580" y="27"/>
                      <a:pt x="562" y="47"/>
                      <a:pt x="545" y="68"/>
                    </a:cubicBezTo>
                    <a:cubicBezTo>
                      <a:pt x="541" y="72"/>
                      <a:pt x="538" y="73"/>
                      <a:pt x="533" y="70"/>
                    </a:cubicBezTo>
                    <a:cubicBezTo>
                      <a:pt x="505" y="53"/>
                      <a:pt x="476" y="37"/>
                      <a:pt x="448" y="21"/>
                    </a:cubicBezTo>
                    <a:cubicBezTo>
                      <a:pt x="443" y="17"/>
                      <a:pt x="439" y="17"/>
                      <a:pt x="433" y="20"/>
                    </a:cubicBezTo>
                    <a:cubicBezTo>
                      <a:pt x="397" y="42"/>
                      <a:pt x="361" y="62"/>
                      <a:pt x="325" y="83"/>
                    </a:cubicBezTo>
                    <a:cubicBezTo>
                      <a:pt x="319" y="86"/>
                      <a:pt x="316" y="90"/>
                      <a:pt x="315" y="96"/>
                    </a:cubicBezTo>
                    <a:cubicBezTo>
                      <a:pt x="307" y="131"/>
                      <a:pt x="298" y="165"/>
                      <a:pt x="290" y="200"/>
                    </a:cubicBezTo>
                    <a:cubicBezTo>
                      <a:pt x="289" y="207"/>
                      <a:pt x="286" y="212"/>
                      <a:pt x="282" y="216"/>
                    </a:cubicBezTo>
                    <a:cubicBezTo>
                      <a:pt x="269" y="230"/>
                      <a:pt x="256" y="244"/>
                      <a:pt x="243" y="258"/>
                    </a:cubicBezTo>
                    <a:cubicBezTo>
                      <a:pt x="156" y="259"/>
                      <a:pt x="156" y="259"/>
                      <a:pt x="156" y="259"/>
                    </a:cubicBezTo>
                    <a:cubicBezTo>
                      <a:pt x="155" y="261"/>
                      <a:pt x="155" y="261"/>
                      <a:pt x="155" y="261"/>
                    </a:cubicBezTo>
                    <a:cubicBezTo>
                      <a:pt x="155" y="261"/>
                      <a:pt x="155" y="261"/>
                      <a:pt x="154" y="261"/>
                    </a:cubicBezTo>
                    <a:cubicBezTo>
                      <a:pt x="154" y="262"/>
                      <a:pt x="152" y="263"/>
                      <a:pt x="152" y="264"/>
                    </a:cubicBezTo>
                    <a:cubicBezTo>
                      <a:pt x="149" y="269"/>
                      <a:pt x="147" y="273"/>
                      <a:pt x="144" y="277"/>
                    </a:cubicBezTo>
                    <a:cubicBezTo>
                      <a:pt x="144" y="277"/>
                      <a:pt x="144" y="277"/>
                      <a:pt x="144" y="277"/>
                    </a:cubicBezTo>
                    <a:cubicBezTo>
                      <a:pt x="144" y="277"/>
                      <a:pt x="144" y="277"/>
                      <a:pt x="144" y="277"/>
                    </a:cubicBezTo>
                    <a:cubicBezTo>
                      <a:pt x="120" y="319"/>
                      <a:pt x="95" y="361"/>
                      <a:pt x="71" y="403"/>
                    </a:cubicBezTo>
                    <a:cubicBezTo>
                      <a:pt x="68" y="409"/>
                      <a:pt x="69" y="412"/>
                      <a:pt x="72" y="417"/>
                    </a:cubicBezTo>
                    <a:cubicBezTo>
                      <a:pt x="84" y="436"/>
                      <a:pt x="95" y="456"/>
                      <a:pt x="107" y="475"/>
                    </a:cubicBezTo>
                    <a:cubicBezTo>
                      <a:pt x="110" y="480"/>
                      <a:pt x="111" y="484"/>
                      <a:pt x="109" y="490"/>
                    </a:cubicBezTo>
                    <a:cubicBezTo>
                      <a:pt x="104" y="507"/>
                      <a:pt x="99" y="524"/>
                      <a:pt x="94" y="541"/>
                    </a:cubicBezTo>
                    <a:cubicBezTo>
                      <a:pt x="92" y="547"/>
                      <a:pt x="89" y="552"/>
                      <a:pt x="85" y="556"/>
                    </a:cubicBezTo>
                    <a:cubicBezTo>
                      <a:pt x="59" y="581"/>
                      <a:pt x="33" y="606"/>
                      <a:pt x="6" y="630"/>
                    </a:cubicBezTo>
                    <a:cubicBezTo>
                      <a:pt x="2" y="634"/>
                      <a:pt x="0" y="638"/>
                      <a:pt x="0" y="644"/>
                    </a:cubicBezTo>
                    <a:cubicBezTo>
                      <a:pt x="0" y="685"/>
                      <a:pt x="0" y="727"/>
                      <a:pt x="0" y="768"/>
                    </a:cubicBezTo>
                    <a:cubicBezTo>
                      <a:pt x="0" y="776"/>
                      <a:pt x="3" y="780"/>
                      <a:pt x="9" y="783"/>
                    </a:cubicBezTo>
                    <a:cubicBezTo>
                      <a:pt x="37" y="799"/>
                      <a:pt x="64" y="815"/>
                      <a:pt x="92" y="831"/>
                    </a:cubicBezTo>
                    <a:cubicBezTo>
                      <a:pt x="99" y="834"/>
                      <a:pt x="99" y="838"/>
                      <a:pt x="97" y="844"/>
                    </a:cubicBezTo>
                    <a:cubicBezTo>
                      <a:pt x="88" y="869"/>
                      <a:pt x="79" y="893"/>
                      <a:pt x="70" y="918"/>
                    </a:cubicBezTo>
                    <a:cubicBezTo>
                      <a:pt x="68" y="924"/>
                      <a:pt x="68" y="928"/>
                      <a:pt x="75" y="931"/>
                    </a:cubicBezTo>
                    <a:cubicBezTo>
                      <a:pt x="95" y="942"/>
                      <a:pt x="114" y="953"/>
                      <a:pt x="133" y="964"/>
                    </a:cubicBezTo>
                    <a:cubicBezTo>
                      <a:pt x="166" y="983"/>
                      <a:pt x="197" y="1003"/>
                      <a:pt x="231" y="1020"/>
                    </a:cubicBezTo>
                    <a:cubicBezTo>
                      <a:pt x="232" y="1017"/>
                      <a:pt x="232" y="1013"/>
                      <a:pt x="233" y="1010"/>
                    </a:cubicBezTo>
                    <a:cubicBezTo>
                      <a:pt x="241" y="986"/>
                      <a:pt x="249" y="963"/>
                      <a:pt x="257" y="940"/>
                    </a:cubicBezTo>
                    <a:cubicBezTo>
                      <a:pt x="266" y="917"/>
                      <a:pt x="279" y="895"/>
                      <a:pt x="261" y="871"/>
                    </a:cubicBezTo>
                    <a:cubicBezTo>
                      <a:pt x="259" y="868"/>
                      <a:pt x="258" y="864"/>
                      <a:pt x="257" y="860"/>
                    </a:cubicBezTo>
                    <a:cubicBezTo>
                      <a:pt x="254" y="854"/>
                      <a:pt x="251" y="852"/>
                      <a:pt x="243" y="853"/>
                    </a:cubicBezTo>
                    <a:cubicBezTo>
                      <a:pt x="220" y="859"/>
                      <a:pt x="196" y="863"/>
                      <a:pt x="173" y="869"/>
                    </a:cubicBezTo>
                    <a:cubicBezTo>
                      <a:pt x="161" y="872"/>
                      <a:pt x="161" y="867"/>
                      <a:pt x="161" y="858"/>
                    </a:cubicBezTo>
                    <a:cubicBezTo>
                      <a:pt x="161" y="821"/>
                      <a:pt x="162" y="783"/>
                      <a:pt x="161" y="746"/>
                    </a:cubicBezTo>
                    <a:cubicBezTo>
                      <a:pt x="160" y="731"/>
                      <a:pt x="166" y="721"/>
                      <a:pt x="177" y="714"/>
                    </a:cubicBezTo>
                    <a:cubicBezTo>
                      <a:pt x="184" y="708"/>
                      <a:pt x="190" y="702"/>
                      <a:pt x="197" y="696"/>
                    </a:cubicBezTo>
                    <a:cubicBezTo>
                      <a:pt x="207" y="686"/>
                      <a:pt x="217" y="676"/>
                      <a:pt x="228" y="666"/>
                    </a:cubicBezTo>
                    <a:cubicBezTo>
                      <a:pt x="237" y="658"/>
                      <a:pt x="249" y="650"/>
                      <a:pt x="254" y="638"/>
                    </a:cubicBezTo>
                    <a:cubicBezTo>
                      <a:pt x="261" y="621"/>
                      <a:pt x="265" y="602"/>
                      <a:pt x="270" y="584"/>
                    </a:cubicBezTo>
                    <a:cubicBezTo>
                      <a:pt x="272" y="578"/>
                      <a:pt x="271" y="573"/>
                      <a:pt x="268" y="568"/>
                    </a:cubicBezTo>
                    <a:cubicBezTo>
                      <a:pt x="260" y="554"/>
                      <a:pt x="252" y="539"/>
                      <a:pt x="243" y="526"/>
                    </a:cubicBezTo>
                    <a:cubicBezTo>
                      <a:pt x="232" y="511"/>
                      <a:pt x="227" y="496"/>
                      <a:pt x="241" y="480"/>
                    </a:cubicBezTo>
                    <a:cubicBezTo>
                      <a:pt x="245" y="476"/>
                      <a:pt x="247" y="470"/>
                      <a:pt x="250" y="465"/>
                    </a:cubicBezTo>
                    <a:cubicBezTo>
                      <a:pt x="270" y="430"/>
                      <a:pt x="290" y="396"/>
                      <a:pt x="311" y="361"/>
                    </a:cubicBezTo>
                    <a:cubicBezTo>
                      <a:pt x="311" y="360"/>
                      <a:pt x="311" y="360"/>
                      <a:pt x="311" y="360"/>
                    </a:cubicBezTo>
                    <a:cubicBezTo>
                      <a:pt x="400" y="351"/>
                      <a:pt x="400" y="351"/>
                      <a:pt x="400" y="351"/>
                    </a:cubicBezTo>
                    <a:cubicBezTo>
                      <a:pt x="400" y="351"/>
                      <a:pt x="400" y="351"/>
                      <a:pt x="400" y="351"/>
                    </a:cubicBezTo>
                    <a:cubicBezTo>
                      <a:pt x="403" y="351"/>
                      <a:pt x="406" y="349"/>
                      <a:pt x="408" y="346"/>
                    </a:cubicBezTo>
                    <a:cubicBezTo>
                      <a:pt x="419" y="331"/>
                      <a:pt x="433" y="319"/>
                      <a:pt x="446" y="306"/>
                    </a:cubicBezTo>
                    <a:cubicBezTo>
                      <a:pt x="448" y="304"/>
                      <a:pt x="450" y="301"/>
                      <a:pt x="451" y="297"/>
                    </a:cubicBezTo>
                    <a:cubicBezTo>
                      <a:pt x="458" y="266"/>
                      <a:pt x="465" y="236"/>
                      <a:pt x="472" y="205"/>
                    </a:cubicBezTo>
                    <a:cubicBezTo>
                      <a:pt x="475" y="189"/>
                      <a:pt x="481" y="175"/>
                      <a:pt x="498" y="169"/>
                    </a:cubicBezTo>
                    <a:cubicBezTo>
                      <a:pt x="503" y="167"/>
                      <a:pt x="507" y="164"/>
                      <a:pt x="512" y="161"/>
                    </a:cubicBezTo>
                    <a:cubicBezTo>
                      <a:pt x="539" y="145"/>
                      <a:pt x="566" y="130"/>
                      <a:pt x="593" y="114"/>
                    </a:cubicBezTo>
                    <a:cubicBezTo>
                      <a:pt x="599" y="110"/>
                      <a:pt x="603" y="111"/>
                      <a:pt x="605" y="118"/>
                    </a:cubicBezTo>
                    <a:cubicBezTo>
                      <a:pt x="611" y="138"/>
                      <a:pt x="617" y="158"/>
                      <a:pt x="624" y="178"/>
                    </a:cubicBezTo>
                    <a:cubicBezTo>
                      <a:pt x="630" y="198"/>
                      <a:pt x="630" y="198"/>
                      <a:pt x="651" y="195"/>
                    </a:cubicBezTo>
                    <a:cubicBezTo>
                      <a:pt x="655" y="195"/>
                      <a:pt x="659" y="196"/>
                      <a:pt x="662" y="195"/>
                    </a:cubicBezTo>
                    <a:cubicBezTo>
                      <a:pt x="670" y="192"/>
                      <a:pt x="678" y="195"/>
                      <a:pt x="685" y="187"/>
                    </a:cubicBezTo>
                    <a:cubicBezTo>
                      <a:pt x="702" y="165"/>
                      <a:pt x="720" y="145"/>
                      <a:pt x="738" y="124"/>
                    </a:cubicBezTo>
                    <a:cubicBezTo>
                      <a:pt x="747" y="114"/>
                      <a:pt x="756" y="105"/>
                      <a:pt x="761" y="92"/>
                    </a:cubicBezTo>
                    <a:cubicBezTo>
                      <a:pt x="710" y="63"/>
                      <a:pt x="659" y="33"/>
                      <a:pt x="609" y="3"/>
                    </a:cubicBezTo>
                    <a:close/>
                  </a:path>
                </a:pathLst>
              </a:custGeom>
              <a:solidFill>
                <a:srgbClr val="CF4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28" name="Google Shape;1728;g2dcae107fb3_0_966"/>
              <p:cNvSpPr/>
              <p:nvPr/>
            </p:nvSpPr>
            <p:spPr>
              <a:xfrm>
                <a:off x="5560506" y="2876828"/>
                <a:ext cx="1300162" cy="1501775"/>
              </a:xfrm>
              <a:custGeom>
                <a:rect b="b" l="l" r="r" t="t"/>
                <a:pathLst>
                  <a:path extrusionOk="0" h="780" w="672">
                    <a:moveTo>
                      <a:pt x="177" y="188"/>
                    </a:moveTo>
                    <a:cubicBezTo>
                      <a:pt x="175" y="190"/>
                      <a:pt x="172" y="190"/>
                      <a:pt x="169" y="190"/>
                    </a:cubicBezTo>
                    <a:cubicBezTo>
                      <a:pt x="153" y="189"/>
                      <a:pt x="137" y="189"/>
                      <a:pt x="121" y="189"/>
                    </a:cubicBezTo>
                    <a:cubicBezTo>
                      <a:pt x="118" y="188"/>
                      <a:pt x="115" y="187"/>
                      <a:pt x="113" y="190"/>
                    </a:cubicBezTo>
                    <a:cubicBezTo>
                      <a:pt x="112" y="191"/>
                      <a:pt x="112" y="191"/>
                      <a:pt x="111" y="192"/>
                    </a:cubicBezTo>
                    <a:cubicBezTo>
                      <a:pt x="91" y="226"/>
                      <a:pt x="72" y="260"/>
                      <a:pt x="52" y="294"/>
                    </a:cubicBezTo>
                    <a:cubicBezTo>
                      <a:pt x="50" y="298"/>
                      <a:pt x="51" y="300"/>
                      <a:pt x="53" y="304"/>
                    </a:cubicBezTo>
                    <a:cubicBezTo>
                      <a:pt x="62" y="318"/>
                      <a:pt x="70" y="332"/>
                      <a:pt x="78" y="346"/>
                    </a:cubicBezTo>
                    <a:cubicBezTo>
                      <a:pt x="81" y="350"/>
                      <a:pt x="81" y="353"/>
                      <a:pt x="80" y="357"/>
                    </a:cubicBezTo>
                    <a:cubicBezTo>
                      <a:pt x="76" y="369"/>
                      <a:pt x="72" y="382"/>
                      <a:pt x="69" y="394"/>
                    </a:cubicBezTo>
                    <a:cubicBezTo>
                      <a:pt x="68" y="399"/>
                      <a:pt x="66" y="402"/>
                      <a:pt x="62" y="405"/>
                    </a:cubicBezTo>
                    <a:cubicBezTo>
                      <a:pt x="43" y="423"/>
                      <a:pt x="24" y="441"/>
                      <a:pt x="5" y="459"/>
                    </a:cubicBezTo>
                    <a:cubicBezTo>
                      <a:pt x="2" y="462"/>
                      <a:pt x="0" y="465"/>
                      <a:pt x="0" y="470"/>
                    </a:cubicBezTo>
                    <a:cubicBezTo>
                      <a:pt x="1" y="500"/>
                      <a:pt x="1" y="530"/>
                      <a:pt x="0" y="560"/>
                    </a:cubicBezTo>
                    <a:cubicBezTo>
                      <a:pt x="0" y="565"/>
                      <a:pt x="2" y="568"/>
                      <a:pt x="7" y="571"/>
                    </a:cubicBezTo>
                    <a:cubicBezTo>
                      <a:pt x="27" y="582"/>
                      <a:pt x="47" y="594"/>
                      <a:pt x="67" y="606"/>
                    </a:cubicBezTo>
                    <a:cubicBezTo>
                      <a:pt x="72" y="608"/>
                      <a:pt x="73" y="611"/>
                      <a:pt x="71" y="615"/>
                    </a:cubicBezTo>
                    <a:cubicBezTo>
                      <a:pt x="65" y="633"/>
                      <a:pt x="58" y="651"/>
                      <a:pt x="52" y="669"/>
                    </a:cubicBezTo>
                    <a:cubicBezTo>
                      <a:pt x="50" y="674"/>
                      <a:pt x="50" y="676"/>
                      <a:pt x="55" y="679"/>
                    </a:cubicBezTo>
                    <a:cubicBezTo>
                      <a:pt x="70" y="686"/>
                      <a:pt x="83" y="695"/>
                      <a:pt x="97" y="703"/>
                    </a:cubicBezTo>
                    <a:cubicBezTo>
                      <a:pt x="121" y="716"/>
                      <a:pt x="144" y="731"/>
                      <a:pt x="169" y="744"/>
                    </a:cubicBezTo>
                    <a:cubicBezTo>
                      <a:pt x="169" y="744"/>
                      <a:pt x="170" y="745"/>
                      <a:pt x="171" y="745"/>
                    </a:cubicBezTo>
                    <a:cubicBezTo>
                      <a:pt x="188" y="756"/>
                      <a:pt x="207" y="765"/>
                      <a:pt x="224" y="777"/>
                    </a:cubicBezTo>
                    <a:cubicBezTo>
                      <a:pt x="228" y="780"/>
                      <a:pt x="231" y="780"/>
                      <a:pt x="234" y="776"/>
                    </a:cubicBezTo>
                    <a:cubicBezTo>
                      <a:pt x="239" y="770"/>
                      <a:pt x="244" y="765"/>
                      <a:pt x="249" y="759"/>
                    </a:cubicBezTo>
                    <a:cubicBezTo>
                      <a:pt x="258" y="749"/>
                      <a:pt x="266" y="736"/>
                      <a:pt x="278" y="727"/>
                    </a:cubicBezTo>
                    <a:cubicBezTo>
                      <a:pt x="301" y="740"/>
                      <a:pt x="323" y="754"/>
                      <a:pt x="346" y="767"/>
                    </a:cubicBezTo>
                    <a:cubicBezTo>
                      <a:pt x="350" y="770"/>
                      <a:pt x="353" y="766"/>
                      <a:pt x="356" y="765"/>
                    </a:cubicBezTo>
                    <a:cubicBezTo>
                      <a:pt x="383" y="750"/>
                      <a:pt x="409" y="734"/>
                      <a:pt x="435" y="719"/>
                    </a:cubicBezTo>
                    <a:cubicBezTo>
                      <a:pt x="438" y="717"/>
                      <a:pt x="439" y="715"/>
                      <a:pt x="440" y="711"/>
                    </a:cubicBezTo>
                    <a:cubicBezTo>
                      <a:pt x="444" y="695"/>
                      <a:pt x="449" y="678"/>
                      <a:pt x="452" y="662"/>
                    </a:cubicBezTo>
                    <a:cubicBezTo>
                      <a:pt x="456" y="639"/>
                      <a:pt x="464" y="618"/>
                      <a:pt x="483" y="604"/>
                    </a:cubicBezTo>
                    <a:cubicBezTo>
                      <a:pt x="485" y="601"/>
                      <a:pt x="488" y="599"/>
                      <a:pt x="490" y="596"/>
                    </a:cubicBezTo>
                    <a:cubicBezTo>
                      <a:pt x="493" y="591"/>
                      <a:pt x="498" y="590"/>
                      <a:pt x="504" y="590"/>
                    </a:cubicBezTo>
                    <a:cubicBezTo>
                      <a:pt x="519" y="591"/>
                      <a:pt x="534" y="591"/>
                      <a:pt x="550" y="591"/>
                    </a:cubicBezTo>
                    <a:cubicBezTo>
                      <a:pt x="556" y="592"/>
                      <a:pt x="559" y="590"/>
                      <a:pt x="562" y="585"/>
                    </a:cubicBezTo>
                    <a:cubicBezTo>
                      <a:pt x="580" y="552"/>
                      <a:pt x="599" y="520"/>
                      <a:pt x="618" y="487"/>
                    </a:cubicBezTo>
                    <a:cubicBezTo>
                      <a:pt x="620" y="483"/>
                      <a:pt x="620" y="479"/>
                      <a:pt x="617" y="475"/>
                    </a:cubicBezTo>
                    <a:cubicBezTo>
                      <a:pt x="609" y="462"/>
                      <a:pt x="601" y="448"/>
                      <a:pt x="593" y="434"/>
                    </a:cubicBezTo>
                    <a:cubicBezTo>
                      <a:pt x="591" y="432"/>
                      <a:pt x="589" y="429"/>
                      <a:pt x="590" y="425"/>
                    </a:cubicBezTo>
                    <a:cubicBezTo>
                      <a:pt x="594" y="411"/>
                      <a:pt x="599" y="396"/>
                      <a:pt x="603" y="382"/>
                    </a:cubicBezTo>
                    <a:cubicBezTo>
                      <a:pt x="604" y="379"/>
                      <a:pt x="606" y="377"/>
                      <a:pt x="609" y="375"/>
                    </a:cubicBezTo>
                    <a:cubicBezTo>
                      <a:pt x="627" y="357"/>
                      <a:pt x="646" y="339"/>
                      <a:pt x="665" y="321"/>
                    </a:cubicBezTo>
                    <a:cubicBezTo>
                      <a:pt x="668" y="318"/>
                      <a:pt x="670" y="315"/>
                      <a:pt x="670" y="310"/>
                    </a:cubicBezTo>
                    <a:cubicBezTo>
                      <a:pt x="670" y="280"/>
                      <a:pt x="670" y="250"/>
                      <a:pt x="670" y="220"/>
                    </a:cubicBezTo>
                    <a:cubicBezTo>
                      <a:pt x="670" y="217"/>
                      <a:pt x="672" y="214"/>
                      <a:pt x="668" y="212"/>
                    </a:cubicBezTo>
                    <a:cubicBezTo>
                      <a:pt x="645" y="198"/>
                      <a:pt x="622" y="185"/>
                      <a:pt x="599" y="172"/>
                    </a:cubicBezTo>
                    <a:cubicBezTo>
                      <a:pt x="597" y="168"/>
                      <a:pt x="600" y="164"/>
                      <a:pt x="601" y="160"/>
                    </a:cubicBezTo>
                    <a:cubicBezTo>
                      <a:pt x="607" y="143"/>
                      <a:pt x="613" y="127"/>
                      <a:pt x="619" y="110"/>
                    </a:cubicBezTo>
                    <a:cubicBezTo>
                      <a:pt x="620" y="107"/>
                      <a:pt x="622" y="104"/>
                      <a:pt x="617" y="102"/>
                    </a:cubicBezTo>
                    <a:cubicBezTo>
                      <a:pt x="597" y="91"/>
                      <a:pt x="576" y="79"/>
                      <a:pt x="556" y="67"/>
                    </a:cubicBezTo>
                    <a:cubicBezTo>
                      <a:pt x="518" y="45"/>
                      <a:pt x="481" y="24"/>
                      <a:pt x="444" y="2"/>
                    </a:cubicBezTo>
                    <a:cubicBezTo>
                      <a:pt x="440" y="0"/>
                      <a:pt x="438" y="2"/>
                      <a:pt x="436" y="4"/>
                    </a:cubicBezTo>
                    <a:cubicBezTo>
                      <a:pt x="423" y="19"/>
                      <a:pt x="411" y="34"/>
                      <a:pt x="398" y="49"/>
                    </a:cubicBezTo>
                    <a:cubicBezTo>
                      <a:pt x="395" y="53"/>
                      <a:pt x="393" y="53"/>
                      <a:pt x="389" y="51"/>
                    </a:cubicBezTo>
                    <a:cubicBezTo>
                      <a:pt x="369" y="39"/>
                      <a:pt x="348" y="27"/>
                      <a:pt x="327" y="15"/>
                    </a:cubicBezTo>
                    <a:cubicBezTo>
                      <a:pt x="323" y="12"/>
                      <a:pt x="320" y="12"/>
                      <a:pt x="316" y="15"/>
                    </a:cubicBezTo>
                    <a:cubicBezTo>
                      <a:pt x="290" y="30"/>
                      <a:pt x="264" y="45"/>
                      <a:pt x="237" y="60"/>
                    </a:cubicBezTo>
                    <a:cubicBezTo>
                      <a:pt x="233" y="62"/>
                      <a:pt x="231" y="65"/>
                      <a:pt x="230" y="70"/>
                    </a:cubicBezTo>
                    <a:cubicBezTo>
                      <a:pt x="224" y="95"/>
                      <a:pt x="218" y="120"/>
                      <a:pt x="212" y="146"/>
                    </a:cubicBezTo>
                    <a:cubicBezTo>
                      <a:pt x="211" y="150"/>
                      <a:pt x="209" y="154"/>
                      <a:pt x="206" y="157"/>
                    </a:cubicBezTo>
                    <a:cubicBezTo>
                      <a:pt x="196" y="167"/>
                      <a:pt x="187" y="178"/>
                      <a:pt x="177" y="188"/>
                    </a:cubicBezTo>
                    <a:close/>
                  </a:path>
                </a:pathLst>
              </a:custGeom>
              <a:solidFill>
                <a:srgbClr val="FEFE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29" name="Google Shape;1729;g2dcae107fb3_0_966"/>
              <p:cNvSpPr/>
              <p:nvPr/>
            </p:nvSpPr>
            <p:spPr>
              <a:xfrm>
                <a:off x="5779581" y="3005415"/>
                <a:ext cx="1081086" cy="1373188"/>
              </a:xfrm>
              <a:custGeom>
                <a:rect b="b" l="l" r="r" t="t"/>
                <a:pathLst>
                  <a:path extrusionOk="0" h="713" w="559">
                    <a:moveTo>
                      <a:pt x="443" y="0"/>
                    </a:moveTo>
                    <a:cubicBezTo>
                      <a:pt x="463" y="12"/>
                      <a:pt x="484" y="24"/>
                      <a:pt x="504" y="35"/>
                    </a:cubicBezTo>
                    <a:cubicBezTo>
                      <a:pt x="509" y="37"/>
                      <a:pt x="507" y="40"/>
                      <a:pt x="506" y="43"/>
                    </a:cubicBezTo>
                    <a:cubicBezTo>
                      <a:pt x="500" y="60"/>
                      <a:pt x="494" y="76"/>
                      <a:pt x="488" y="93"/>
                    </a:cubicBezTo>
                    <a:cubicBezTo>
                      <a:pt x="487" y="97"/>
                      <a:pt x="484" y="101"/>
                      <a:pt x="486" y="105"/>
                    </a:cubicBezTo>
                    <a:cubicBezTo>
                      <a:pt x="479" y="116"/>
                      <a:pt x="473" y="126"/>
                      <a:pt x="481" y="139"/>
                    </a:cubicBezTo>
                    <a:cubicBezTo>
                      <a:pt x="483" y="142"/>
                      <a:pt x="485" y="145"/>
                      <a:pt x="485" y="148"/>
                    </a:cubicBezTo>
                    <a:cubicBezTo>
                      <a:pt x="488" y="159"/>
                      <a:pt x="493" y="161"/>
                      <a:pt x="503" y="157"/>
                    </a:cubicBezTo>
                    <a:cubicBezTo>
                      <a:pt x="506" y="156"/>
                      <a:pt x="510" y="156"/>
                      <a:pt x="513" y="155"/>
                    </a:cubicBezTo>
                    <a:cubicBezTo>
                      <a:pt x="527" y="151"/>
                      <a:pt x="542" y="151"/>
                      <a:pt x="555" y="145"/>
                    </a:cubicBezTo>
                    <a:cubicBezTo>
                      <a:pt x="559" y="147"/>
                      <a:pt x="557" y="150"/>
                      <a:pt x="557" y="153"/>
                    </a:cubicBezTo>
                    <a:cubicBezTo>
                      <a:pt x="557" y="183"/>
                      <a:pt x="557" y="213"/>
                      <a:pt x="557" y="243"/>
                    </a:cubicBezTo>
                    <a:cubicBezTo>
                      <a:pt x="557" y="248"/>
                      <a:pt x="555" y="251"/>
                      <a:pt x="552" y="254"/>
                    </a:cubicBezTo>
                    <a:cubicBezTo>
                      <a:pt x="533" y="272"/>
                      <a:pt x="514" y="290"/>
                      <a:pt x="496" y="308"/>
                    </a:cubicBezTo>
                    <a:cubicBezTo>
                      <a:pt x="493" y="310"/>
                      <a:pt x="491" y="312"/>
                      <a:pt x="490" y="315"/>
                    </a:cubicBezTo>
                    <a:cubicBezTo>
                      <a:pt x="486" y="329"/>
                      <a:pt x="481" y="344"/>
                      <a:pt x="477" y="358"/>
                    </a:cubicBezTo>
                    <a:cubicBezTo>
                      <a:pt x="476" y="362"/>
                      <a:pt x="478" y="365"/>
                      <a:pt x="480" y="367"/>
                    </a:cubicBezTo>
                    <a:cubicBezTo>
                      <a:pt x="488" y="381"/>
                      <a:pt x="496" y="395"/>
                      <a:pt x="504" y="408"/>
                    </a:cubicBezTo>
                    <a:cubicBezTo>
                      <a:pt x="507" y="412"/>
                      <a:pt x="507" y="416"/>
                      <a:pt x="505" y="420"/>
                    </a:cubicBezTo>
                    <a:cubicBezTo>
                      <a:pt x="486" y="453"/>
                      <a:pt x="467" y="485"/>
                      <a:pt x="449" y="518"/>
                    </a:cubicBezTo>
                    <a:cubicBezTo>
                      <a:pt x="446" y="523"/>
                      <a:pt x="443" y="525"/>
                      <a:pt x="437" y="524"/>
                    </a:cubicBezTo>
                    <a:cubicBezTo>
                      <a:pt x="421" y="524"/>
                      <a:pt x="406" y="524"/>
                      <a:pt x="391" y="523"/>
                    </a:cubicBezTo>
                    <a:cubicBezTo>
                      <a:pt x="385" y="523"/>
                      <a:pt x="380" y="524"/>
                      <a:pt x="377" y="529"/>
                    </a:cubicBezTo>
                    <a:cubicBezTo>
                      <a:pt x="375" y="532"/>
                      <a:pt x="372" y="534"/>
                      <a:pt x="370" y="537"/>
                    </a:cubicBezTo>
                    <a:cubicBezTo>
                      <a:pt x="351" y="551"/>
                      <a:pt x="343" y="572"/>
                      <a:pt x="339" y="595"/>
                    </a:cubicBezTo>
                    <a:cubicBezTo>
                      <a:pt x="336" y="611"/>
                      <a:pt x="331" y="628"/>
                      <a:pt x="327" y="644"/>
                    </a:cubicBezTo>
                    <a:cubicBezTo>
                      <a:pt x="326" y="648"/>
                      <a:pt x="325" y="650"/>
                      <a:pt x="322" y="652"/>
                    </a:cubicBezTo>
                    <a:cubicBezTo>
                      <a:pt x="296" y="667"/>
                      <a:pt x="270" y="683"/>
                      <a:pt x="243" y="698"/>
                    </a:cubicBezTo>
                    <a:cubicBezTo>
                      <a:pt x="240" y="699"/>
                      <a:pt x="237" y="703"/>
                      <a:pt x="233" y="700"/>
                    </a:cubicBezTo>
                    <a:cubicBezTo>
                      <a:pt x="236" y="697"/>
                      <a:pt x="234" y="694"/>
                      <a:pt x="233" y="691"/>
                    </a:cubicBezTo>
                    <a:cubicBezTo>
                      <a:pt x="229" y="679"/>
                      <a:pt x="225" y="667"/>
                      <a:pt x="221" y="656"/>
                    </a:cubicBezTo>
                    <a:cubicBezTo>
                      <a:pt x="215" y="637"/>
                      <a:pt x="215" y="637"/>
                      <a:pt x="196" y="639"/>
                    </a:cubicBezTo>
                    <a:cubicBezTo>
                      <a:pt x="195" y="639"/>
                      <a:pt x="195" y="639"/>
                      <a:pt x="194" y="639"/>
                    </a:cubicBezTo>
                    <a:cubicBezTo>
                      <a:pt x="177" y="637"/>
                      <a:pt x="172" y="649"/>
                      <a:pt x="165" y="660"/>
                    </a:cubicBezTo>
                    <a:cubicBezTo>
                      <a:pt x="153" y="669"/>
                      <a:pt x="145" y="682"/>
                      <a:pt x="136" y="692"/>
                    </a:cubicBezTo>
                    <a:cubicBezTo>
                      <a:pt x="131" y="698"/>
                      <a:pt x="126" y="703"/>
                      <a:pt x="121" y="709"/>
                    </a:cubicBezTo>
                    <a:cubicBezTo>
                      <a:pt x="118" y="713"/>
                      <a:pt x="115" y="713"/>
                      <a:pt x="111" y="710"/>
                    </a:cubicBezTo>
                    <a:cubicBezTo>
                      <a:pt x="94" y="698"/>
                      <a:pt x="75" y="689"/>
                      <a:pt x="58" y="678"/>
                    </a:cubicBezTo>
                    <a:cubicBezTo>
                      <a:pt x="57" y="678"/>
                      <a:pt x="56" y="677"/>
                      <a:pt x="56" y="677"/>
                    </a:cubicBezTo>
                    <a:cubicBezTo>
                      <a:pt x="56" y="674"/>
                      <a:pt x="56" y="671"/>
                      <a:pt x="57" y="669"/>
                    </a:cubicBezTo>
                    <a:cubicBezTo>
                      <a:pt x="63" y="652"/>
                      <a:pt x="69" y="635"/>
                      <a:pt x="75" y="618"/>
                    </a:cubicBezTo>
                    <a:cubicBezTo>
                      <a:pt x="81" y="601"/>
                      <a:pt x="91" y="585"/>
                      <a:pt x="78" y="568"/>
                    </a:cubicBezTo>
                    <a:cubicBezTo>
                      <a:pt x="76" y="565"/>
                      <a:pt x="75" y="563"/>
                      <a:pt x="74" y="560"/>
                    </a:cubicBezTo>
                    <a:cubicBezTo>
                      <a:pt x="73" y="555"/>
                      <a:pt x="70" y="554"/>
                      <a:pt x="65" y="555"/>
                    </a:cubicBezTo>
                    <a:cubicBezTo>
                      <a:pt x="48" y="559"/>
                      <a:pt x="31" y="562"/>
                      <a:pt x="14" y="566"/>
                    </a:cubicBezTo>
                    <a:cubicBezTo>
                      <a:pt x="5" y="568"/>
                      <a:pt x="5" y="565"/>
                      <a:pt x="5" y="558"/>
                    </a:cubicBezTo>
                    <a:cubicBezTo>
                      <a:pt x="5" y="531"/>
                      <a:pt x="6" y="504"/>
                      <a:pt x="5" y="477"/>
                    </a:cubicBezTo>
                    <a:cubicBezTo>
                      <a:pt x="4" y="466"/>
                      <a:pt x="9" y="459"/>
                      <a:pt x="16" y="453"/>
                    </a:cubicBezTo>
                    <a:cubicBezTo>
                      <a:pt x="22" y="449"/>
                      <a:pt x="26" y="444"/>
                      <a:pt x="31" y="440"/>
                    </a:cubicBezTo>
                    <a:cubicBezTo>
                      <a:pt x="38" y="433"/>
                      <a:pt x="46" y="425"/>
                      <a:pt x="54" y="418"/>
                    </a:cubicBezTo>
                    <a:cubicBezTo>
                      <a:pt x="61" y="412"/>
                      <a:pt x="69" y="407"/>
                      <a:pt x="73" y="398"/>
                    </a:cubicBezTo>
                    <a:cubicBezTo>
                      <a:pt x="78" y="385"/>
                      <a:pt x="81" y="372"/>
                      <a:pt x="85" y="358"/>
                    </a:cubicBezTo>
                    <a:cubicBezTo>
                      <a:pt x="86" y="354"/>
                      <a:pt x="85" y="351"/>
                      <a:pt x="83" y="347"/>
                    </a:cubicBezTo>
                    <a:cubicBezTo>
                      <a:pt x="77" y="337"/>
                      <a:pt x="71" y="326"/>
                      <a:pt x="65" y="316"/>
                    </a:cubicBezTo>
                    <a:cubicBezTo>
                      <a:pt x="56" y="305"/>
                      <a:pt x="53" y="295"/>
                      <a:pt x="63" y="283"/>
                    </a:cubicBezTo>
                    <a:cubicBezTo>
                      <a:pt x="66" y="280"/>
                      <a:pt x="67" y="276"/>
                      <a:pt x="70" y="272"/>
                    </a:cubicBezTo>
                    <a:cubicBezTo>
                      <a:pt x="84" y="246"/>
                      <a:pt x="99" y="221"/>
                      <a:pt x="114" y="196"/>
                    </a:cubicBezTo>
                    <a:cubicBezTo>
                      <a:pt x="116" y="191"/>
                      <a:pt x="116" y="188"/>
                      <a:pt x="111" y="185"/>
                    </a:cubicBezTo>
                    <a:cubicBezTo>
                      <a:pt x="79" y="168"/>
                      <a:pt x="48" y="149"/>
                      <a:pt x="16" y="131"/>
                    </a:cubicBezTo>
                    <a:cubicBezTo>
                      <a:pt x="11" y="128"/>
                      <a:pt x="7" y="123"/>
                      <a:pt x="0" y="123"/>
                    </a:cubicBezTo>
                    <a:cubicBezTo>
                      <a:pt x="2" y="120"/>
                      <a:pt x="5" y="121"/>
                      <a:pt x="8" y="122"/>
                    </a:cubicBezTo>
                    <a:cubicBezTo>
                      <a:pt x="24" y="122"/>
                      <a:pt x="40" y="122"/>
                      <a:pt x="56" y="123"/>
                    </a:cubicBezTo>
                    <a:cubicBezTo>
                      <a:pt x="59" y="123"/>
                      <a:pt x="62" y="123"/>
                      <a:pt x="64" y="121"/>
                    </a:cubicBezTo>
                    <a:cubicBezTo>
                      <a:pt x="65" y="124"/>
                      <a:pt x="66" y="125"/>
                      <a:pt x="69" y="127"/>
                    </a:cubicBezTo>
                    <a:cubicBezTo>
                      <a:pt x="79" y="132"/>
                      <a:pt x="89" y="138"/>
                      <a:pt x="99" y="144"/>
                    </a:cubicBezTo>
                    <a:cubicBezTo>
                      <a:pt x="123" y="158"/>
                      <a:pt x="148" y="172"/>
                      <a:pt x="172" y="187"/>
                    </a:cubicBezTo>
                    <a:cubicBezTo>
                      <a:pt x="177" y="190"/>
                      <a:pt x="181" y="190"/>
                      <a:pt x="185" y="185"/>
                    </a:cubicBezTo>
                    <a:cubicBezTo>
                      <a:pt x="193" y="174"/>
                      <a:pt x="203" y="166"/>
                      <a:pt x="213" y="156"/>
                    </a:cubicBezTo>
                    <a:cubicBezTo>
                      <a:pt x="214" y="154"/>
                      <a:pt x="216" y="152"/>
                      <a:pt x="216" y="149"/>
                    </a:cubicBezTo>
                    <a:cubicBezTo>
                      <a:pt x="221" y="127"/>
                      <a:pt x="227" y="104"/>
                      <a:pt x="232" y="82"/>
                    </a:cubicBezTo>
                    <a:cubicBezTo>
                      <a:pt x="234" y="70"/>
                      <a:pt x="238" y="60"/>
                      <a:pt x="250" y="56"/>
                    </a:cubicBezTo>
                    <a:cubicBezTo>
                      <a:pt x="254" y="55"/>
                      <a:pt x="257" y="52"/>
                      <a:pt x="260" y="50"/>
                    </a:cubicBezTo>
                    <a:cubicBezTo>
                      <a:pt x="280" y="39"/>
                      <a:pt x="300" y="27"/>
                      <a:pt x="320" y="16"/>
                    </a:cubicBezTo>
                    <a:cubicBezTo>
                      <a:pt x="324" y="13"/>
                      <a:pt x="327" y="14"/>
                      <a:pt x="328" y="19"/>
                    </a:cubicBezTo>
                    <a:cubicBezTo>
                      <a:pt x="333" y="33"/>
                      <a:pt x="338" y="48"/>
                      <a:pt x="342" y="62"/>
                    </a:cubicBezTo>
                    <a:cubicBezTo>
                      <a:pt x="347" y="77"/>
                      <a:pt x="347" y="77"/>
                      <a:pt x="363" y="75"/>
                    </a:cubicBezTo>
                    <a:cubicBezTo>
                      <a:pt x="365" y="75"/>
                      <a:pt x="368" y="76"/>
                      <a:pt x="370" y="75"/>
                    </a:cubicBezTo>
                    <a:cubicBezTo>
                      <a:pt x="376" y="73"/>
                      <a:pt x="382" y="75"/>
                      <a:pt x="387" y="69"/>
                    </a:cubicBezTo>
                    <a:cubicBezTo>
                      <a:pt x="399" y="53"/>
                      <a:pt x="413" y="38"/>
                      <a:pt x="426" y="23"/>
                    </a:cubicBezTo>
                    <a:cubicBezTo>
                      <a:pt x="432" y="16"/>
                      <a:pt x="439" y="9"/>
                      <a:pt x="443" y="0"/>
                    </a:cubicBezTo>
                    <a:close/>
                    <a:moveTo>
                      <a:pt x="439" y="266"/>
                    </a:moveTo>
                    <a:cubicBezTo>
                      <a:pt x="439" y="251"/>
                      <a:pt x="437" y="236"/>
                      <a:pt x="434" y="222"/>
                    </a:cubicBezTo>
                    <a:cubicBezTo>
                      <a:pt x="421" y="170"/>
                      <a:pt x="381" y="145"/>
                      <a:pt x="329" y="156"/>
                    </a:cubicBezTo>
                    <a:cubicBezTo>
                      <a:pt x="291" y="163"/>
                      <a:pt x="261" y="185"/>
                      <a:pt x="234" y="210"/>
                    </a:cubicBezTo>
                    <a:cubicBezTo>
                      <a:pt x="183" y="259"/>
                      <a:pt x="149" y="317"/>
                      <a:pt x="132" y="385"/>
                    </a:cubicBezTo>
                    <a:cubicBezTo>
                      <a:pt x="122" y="422"/>
                      <a:pt x="119" y="459"/>
                      <a:pt x="130" y="496"/>
                    </a:cubicBezTo>
                    <a:cubicBezTo>
                      <a:pt x="144" y="544"/>
                      <a:pt x="181" y="568"/>
                      <a:pt x="230" y="559"/>
                    </a:cubicBezTo>
                    <a:cubicBezTo>
                      <a:pt x="255" y="554"/>
                      <a:pt x="278" y="543"/>
                      <a:pt x="299" y="528"/>
                    </a:cubicBezTo>
                    <a:cubicBezTo>
                      <a:pt x="343" y="496"/>
                      <a:pt x="375" y="455"/>
                      <a:pt x="400" y="407"/>
                    </a:cubicBezTo>
                    <a:cubicBezTo>
                      <a:pt x="423" y="363"/>
                      <a:pt x="438" y="316"/>
                      <a:pt x="439" y="266"/>
                    </a:cubicBezTo>
                    <a:close/>
                  </a:path>
                </a:pathLst>
              </a:custGeom>
              <a:solidFill>
                <a:srgbClr val="EA8C2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30" name="Google Shape;1730;g2dcae107fb3_0_966"/>
              <p:cNvSpPr/>
              <p:nvPr/>
            </p:nvSpPr>
            <p:spPr>
              <a:xfrm>
                <a:off x="6693981" y="3208615"/>
                <a:ext cx="158750" cy="107950"/>
              </a:xfrm>
              <a:custGeom>
                <a:rect b="b" l="l" r="r" t="t"/>
                <a:pathLst>
                  <a:path extrusionOk="0" h="56" w="82">
                    <a:moveTo>
                      <a:pt x="82" y="40"/>
                    </a:moveTo>
                    <a:cubicBezTo>
                      <a:pt x="69" y="46"/>
                      <a:pt x="54" y="46"/>
                      <a:pt x="40" y="50"/>
                    </a:cubicBezTo>
                    <a:cubicBezTo>
                      <a:pt x="37" y="51"/>
                      <a:pt x="33" y="51"/>
                      <a:pt x="30" y="52"/>
                    </a:cubicBezTo>
                    <a:cubicBezTo>
                      <a:pt x="20" y="56"/>
                      <a:pt x="15" y="54"/>
                      <a:pt x="12" y="43"/>
                    </a:cubicBezTo>
                    <a:cubicBezTo>
                      <a:pt x="12" y="40"/>
                      <a:pt x="10" y="37"/>
                      <a:pt x="8" y="34"/>
                    </a:cubicBezTo>
                    <a:cubicBezTo>
                      <a:pt x="0" y="21"/>
                      <a:pt x="6" y="11"/>
                      <a:pt x="13" y="0"/>
                    </a:cubicBezTo>
                    <a:cubicBezTo>
                      <a:pt x="36" y="13"/>
                      <a:pt x="59" y="26"/>
                      <a:pt x="82" y="40"/>
                    </a:cubicBezTo>
                    <a:close/>
                  </a:path>
                </a:pathLst>
              </a:custGeom>
              <a:solidFill>
                <a:srgbClr val="CF4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31" name="Google Shape;1731;g2dcae107fb3_0_966"/>
              <p:cNvSpPr/>
              <p:nvPr/>
            </p:nvSpPr>
            <p:spPr>
              <a:xfrm>
                <a:off x="6009768" y="3284815"/>
                <a:ext cx="619125" cy="814388"/>
              </a:xfrm>
              <a:custGeom>
                <a:rect b="b" l="l" r="r" t="t"/>
                <a:pathLst>
                  <a:path extrusionOk="0" h="423" w="320">
                    <a:moveTo>
                      <a:pt x="320" y="121"/>
                    </a:moveTo>
                    <a:cubicBezTo>
                      <a:pt x="319" y="171"/>
                      <a:pt x="304" y="218"/>
                      <a:pt x="281" y="262"/>
                    </a:cubicBezTo>
                    <a:cubicBezTo>
                      <a:pt x="256" y="310"/>
                      <a:pt x="224" y="351"/>
                      <a:pt x="180" y="383"/>
                    </a:cubicBezTo>
                    <a:cubicBezTo>
                      <a:pt x="159" y="398"/>
                      <a:pt x="136" y="409"/>
                      <a:pt x="111" y="414"/>
                    </a:cubicBezTo>
                    <a:cubicBezTo>
                      <a:pt x="62" y="423"/>
                      <a:pt x="25" y="399"/>
                      <a:pt x="11" y="351"/>
                    </a:cubicBezTo>
                    <a:cubicBezTo>
                      <a:pt x="0" y="314"/>
                      <a:pt x="3" y="277"/>
                      <a:pt x="13" y="240"/>
                    </a:cubicBezTo>
                    <a:cubicBezTo>
                      <a:pt x="30" y="172"/>
                      <a:pt x="64" y="114"/>
                      <a:pt x="115" y="65"/>
                    </a:cubicBezTo>
                    <a:cubicBezTo>
                      <a:pt x="142" y="40"/>
                      <a:pt x="172" y="18"/>
                      <a:pt x="210" y="11"/>
                    </a:cubicBezTo>
                    <a:cubicBezTo>
                      <a:pt x="262" y="0"/>
                      <a:pt x="302" y="25"/>
                      <a:pt x="315" y="77"/>
                    </a:cubicBezTo>
                    <a:cubicBezTo>
                      <a:pt x="318" y="91"/>
                      <a:pt x="320" y="106"/>
                      <a:pt x="320" y="121"/>
                    </a:cubicBezTo>
                    <a:close/>
                    <a:moveTo>
                      <a:pt x="284" y="144"/>
                    </a:moveTo>
                    <a:cubicBezTo>
                      <a:pt x="284" y="132"/>
                      <a:pt x="283" y="121"/>
                      <a:pt x="280" y="111"/>
                    </a:cubicBezTo>
                    <a:cubicBezTo>
                      <a:pt x="268" y="64"/>
                      <a:pt x="231" y="45"/>
                      <a:pt x="186" y="61"/>
                    </a:cubicBezTo>
                    <a:cubicBezTo>
                      <a:pt x="171" y="66"/>
                      <a:pt x="157" y="73"/>
                      <a:pt x="144" y="83"/>
                    </a:cubicBezTo>
                    <a:cubicBezTo>
                      <a:pt x="91" y="125"/>
                      <a:pt x="58" y="180"/>
                      <a:pt x="44" y="245"/>
                    </a:cubicBezTo>
                    <a:cubicBezTo>
                      <a:pt x="38" y="273"/>
                      <a:pt x="38" y="301"/>
                      <a:pt x="49" y="328"/>
                    </a:cubicBezTo>
                    <a:cubicBezTo>
                      <a:pt x="61" y="356"/>
                      <a:pt x="86" y="371"/>
                      <a:pt x="116" y="368"/>
                    </a:cubicBezTo>
                    <a:cubicBezTo>
                      <a:pt x="133" y="366"/>
                      <a:pt x="149" y="360"/>
                      <a:pt x="164" y="351"/>
                    </a:cubicBezTo>
                    <a:cubicBezTo>
                      <a:pt x="195" y="333"/>
                      <a:pt x="219" y="307"/>
                      <a:pt x="238" y="277"/>
                    </a:cubicBezTo>
                    <a:cubicBezTo>
                      <a:pt x="265" y="237"/>
                      <a:pt x="282" y="193"/>
                      <a:pt x="284" y="144"/>
                    </a:cubicBezTo>
                    <a:close/>
                  </a:path>
                </a:pathLst>
              </a:custGeom>
              <a:solidFill>
                <a:srgbClr val="FEFE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32" name="Google Shape;1732;g2dcae107fb3_0_966"/>
              <p:cNvSpPr/>
              <p:nvPr/>
            </p:nvSpPr>
            <p:spPr>
              <a:xfrm>
                <a:off x="6082793" y="3372128"/>
                <a:ext cx="476250" cy="627063"/>
              </a:xfrm>
              <a:custGeom>
                <a:rect b="b" l="l" r="r" t="t"/>
                <a:pathLst>
                  <a:path extrusionOk="0" h="326" w="246">
                    <a:moveTo>
                      <a:pt x="246" y="99"/>
                    </a:moveTo>
                    <a:cubicBezTo>
                      <a:pt x="244" y="148"/>
                      <a:pt x="227" y="192"/>
                      <a:pt x="200" y="232"/>
                    </a:cubicBezTo>
                    <a:cubicBezTo>
                      <a:pt x="181" y="262"/>
                      <a:pt x="157" y="288"/>
                      <a:pt x="126" y="306"/>
                    </a:cubicBezTo>
                    <a:cubicBezTo>
                      <a:pt x="111" y="315"/>
                      <a:pt x="95" y="321"/>
                      <a:pt x="78" y="323"/>
                    </a:cubicBezTo>
                    <a:cubicBezTo>
                      <a:pt x="48" y="326"/>
                      <a:pt x="23" y="311"/>
                      <a:pt x="11" y="283"/>
                    </a:cubicBezTo>
                    <a:cubicBezTo>
                      <a:pt x="0" y="256"/>
                      <a:pt x="0" y="228"/>
                      <a:pt x="6" y="200"/>
                    </a:cubicBezTo>
                    <a:cubicBezTo>
                      <a:pt x="20" y="135"/>
                      <a:pt x="53" y="80"/>
                      <a:pt x="106" y="38"/>
                    </a:cubicBezTo>
                    <a:cubicBezTo>
                      <a:pt x="119" y="28"/>
                      <a:pt x="133" y="21"/>
                      <a:pt x="148" y="16"/>
                    </a:cubicBezTo>
                    <a:cubicBezTo>
                      <a:pt x="193" y="0"/>
                      <a:pt x="230" y="19"/>
                      <a:pt x="242" y="66"/>
                    </a:cubicBezTo>
                    <a:cubicBezTo>
                      <a:pt x="245" y="76"/>
                      <a:pt x="246" y="87"/>
                      <a:pt x="246" y="99"/>
                    </a:cubicBezTo>
                    <a:close/>
                    <a:moveTo>
                      <a:pt x="181" y="136"/>
                    </a:moveTo>
                    <a:cubicBezTo>
                      <a:pt x="181" y="125"/>
                      <a:pt x="180" y="114"/>
                      <a:pt x="173" y="106"/>
                    </a:cubicBezTo>
                    <a:cubicBezTo>
                      <a:pt x="162" y="91"/>
                      <a:pt x="148" y="89"/>
                      <a:pt x="130" y="99"/>
                    </a:cubicBezTo>
                    <a:cubicBezTo>
                      <a:pt x="89" y="121"/>
                      <a:pt x="68" y="157"/>
                      <a:pt x="68" y="204"/>
                    </a:cubicBezTo>
                    <a:cubicBezTo>
                      <a:pt x="67" y="233"/>
                      <a:pt x="92" y="249"/>
                      <a:pt x="118" y="235"/>
                    </a:cubicBezTo>
                    <a:cubicBezTo>
                      <a:pt x="158" y="214"/>
                      <a:pt x="176" y="179"/>
                      <a:pt x="181" y="136"/>
                    </a:cubicBezTo>
                    <a:close/>
                  </a:path>
                </a:pathLst>
              </a:custGeom>
              <a:solidFill>
                <a:srgbClr val="EA8C23"/>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33" name="Google Shape;1733;g2dcae107fb3_0_966"/>
              <p:cNvSpPr/>
              <p:nvPr/>
            </p:nvSpPr>
            <p:spPr>
              <a:xfrm>
                <a:off x="6212968" y="3543578"/>
                <a:ext cx="220662" cy="307975"/>
              </a:xfrm>
              <a:custGeom>
                <a:rect b="b" l="l" r="r" t="t"/>
                <a:pathLst>
                  <a:path extrusionOk="0" h="160" w="114">
                    <a:moveTo>
                      <a:pt x="114" y="47"/>
                    </a:moveTo>
                    <a:cubicBezTo>
                      <a:pt x="109" y="90"/>
                      <a:pt x="91" y="125"/>
                      <a:pt x="51" y="146"/>
                    </a:cubicBezTo>
                    <a:cubicBezTo>
                      <a:pt x="25" y="160"/>
                      <a:pt x="0" y="144"/>
                      <a:pt x="1" y="115"/>
                    </a:cubicBezTo>
                    <a:cubicBezTo>
                      <a:pt x="1" y="68"/>
                      <a:pt x="22" y="32"/>
                      <a:pt x="63" y="10"/>
                    </a:cubicBezTo>
                    <a:cubicBezTo>
                      <a:pt x="81" y="0"/>
                      <a:pt x="95" y="2"/>
                      <a:pt x="106" y="17"/>
                    </a:cubicBezTo>
                    <a:cubicBezTo>
                      <a:pt x="113" y="25"/>
                      <a:pt x="114" y="36"/>
                      <a:pt x="114" y="47"/>
                    </a:cubicBezTo>
                    <a:close/>
                  </a:path>
                </a:pathLst>
              </a:custGeom>
              <a:solidFill>
                <a:srgbClr val="CF4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sp>
            <p:nvSpPr>
              <p:cNvPr id="1734" name="Google Shape;1734;g2dcae107fb3_0_966"/>
              <p:cNvSpPr/>
              <p:nvPr/>
            </p:nvSpPr>
            <p:spPr>
              <a:xfrm>
                <a:off x="5560506" y="2876828"/>
                <a:ext cx="1076326" cy="1431925"/>
              </a:xfrm>
              <a:custGeom>
                <a:rect b="b" l="l" r="r" t="t"/>
                <a:pathLst>
                  <a:path extrusionOk="0" h="744" w="556">
                    <a:moveTo>
                      <a:pt x="444" y="2"/>
                    </a:moveTo>
                    <a:cubicBezTo>
                      <a:pt x="440" y="0"/>
                      <a:pt x="438" y="2"/>
                      <a:pt x="436" y="4"/>
                    </a:cubicBezTo>
                    <a:cubicBezTo>
                      <a:pt x="423" y="19"/>
                      <a:pt x="411" y="34"/>
                      <a:pt x="398" y="49"/>
                    </a:cubicBezTo>
                    <a:cubicBezTo>
                      <a:pt x="395" y="53"/>
                      <a:pt x="393" y="53"/>
                      <a:pt x="389" y="51"/>
                    </a:cubicBezTo>
                    <a:cubicBezTo>
                      <a:pt x="369" y="39"/>
                      <a:pt x="348" y="27"/>
                      <a:pt x="327" y="15"/>
                    </a:cubicBezTo>
                    <a:cubicBezTo>
                      <a:pt x="323" y="12"/>
                      <a:pt x="320" y="12"/>
                      <a:pt x="316" y="15"/>
                    </a:cubicBezTo>
                    <a:cubicBezTo>
                      <a:pt x="290" y="30"/>
                      <a:pt x="264" y="45"/>
                      <a:pt x="237" y="60"/>
                    </a:cubicBezTo>
                    <a:cubicBezTo>
                      <a:pt x="233" y="62"/>
                      <a:pt x="231" y="65"/>
                      <a:pt x="230" y="70"/>
                    </a:cubicBezTo>
                    <a:cubicBezTo>
                      <a:pt x="224" y="95"/>
                      <a:pt x="218" y="120"/>
                      <a:pt x="212" y="146"/>
                    </a:cubicBezTo>
                    <a:cubicBezTo>
                      <a:pt x="211" y="150"/>
                      <a:pt x="209" y="154"/>
                      <a:pt x="206" y="157"/>
                    </a:cubicBezTo>
                    <a:cubicBezTo>
                      <a:pt x="196" y="167"/>
                      <a:pt x="187" y="178"/>
                      <a:pt x="177" y="188"/>
                    </a:cubicBezTo>
                    <a:cubicBezTo>
                      <a:pt x="114" y="189"/>
                      <a:pt x="114" y="189"/>
                      <a:pt x="114" y="189"/>
                    </a:cubicBezTo>
                    <a:cubicBezTo>
                      <a:pt x="114" y="190"/>
                      <a:pt x="114" y="190"/>
                      <a:pt x="114" y="190"/>
                    </a:cubicBezTo>
                    <a:cubicBezTo>
                      <a:pt x="113" y="190"/>
                      <a:pt x="113" y="190"/>
                      <a:pt x="113" y="190"/>
                    </a:cubicBezTo>
                    <a:cubicBezTo>
                      <a:pt x="112" y="191"/>
                      <a:pt x="112" y="191"/>
                      <a:pt x="111" y="192"/>
                    </a:cubicBezTo>
                    <a:cubicBezTo>
                      <a:pt x="109" y="196"/>
                      <a:pt x="107" y="199"/>
                      <a:pt x="105" y="202"/>
                    </a:cubicBezTo>
                    <a:cubicBezTo>
                      <a:pt x="105" y="202"/>
                      <a:pt x="105" y="202"/>
                      <a:pt x="105" y="202"/>
                    </a:cubicBezTo>
                    <a:cubicBezTo>
                      <a:pt x="105" y="202"/>
                      <a:pt x="105" y="202"/>
                      <a:pt x="105" y="202"/>
                    </a:cubicBezTo>
                    <a:cubicBezTo>
                      <a:pt x="88" y="233"/>
                      <a:pt x="70" y="263"/>
                      <a:pt x="52" y="294"/>
                    </a:cubicBezTo>
                    <a:cubicBezTo>
                      <a:pt x="50" y="298"/>
                      <a:pt x="51" y="300"/>
                      <a:pt x="53" y="304"/>
                    </a:cubicBezTo>
                    <a:cubicBezTo>
                      <a:pt x="62" y="318"/>
                      <a:pt x="70" y="332"/>
                      <a:pt x="78" y="346"/>
                    </a:cubicBezTo>
                    <a:cubicBezTo>
                      <a:pt x="81" y="350"/>
                      <a:pt x="81" y="353"/>
                      <a:pt x="80" y="357"/>
                    </a:cubicBezTo>
                    <a:cubicBezTo>
                      <a:pt x="76" y="369"/>
                      <a:pt x="72" y="382"/>
                      <a:pt x="69" y="394"/>
                    </a:cubicBezTo>
                    <a:cubicBezTo>
                      <a:pt x="68" y="399"/>
                      <a:pt x="66" y="402"/>
                      <a:pt x="62" y="405"/>
                    </a:cubicBezTo>
                    <a:cubicBezTo>
                      <a:pt x="43" y="423"/>
                      <a:pt x="24" y="441"/>
                      <a:pt x="5" y="459"/>
                    </a:cubicBezTo>
                    <a:cubicBezTo>
                      <a:pt x="2" y="462"/>
                      <a:pt x="0" y="465"/>
                      <a:pt x="0" y="470"/>
                    </a:cubicBezTo>
                    <a:cubicBezTo>
                      <a:pt x="1" y="500"/>
                      <a:pt x="1" y="530"/>
                      <a:pt x="0" y="560"/>
                    </a:cubicBezTo>
                    <a:cubicBezTo>
                      <a:pt x="0" y="565"/>
                      <a:pt x="2" y="568"/>
                      <a:pt x="7" y="571"/>
                    </a:cubicBezTo>
                    <a:cubicBezTo>
                      <a:pt x="27" y="582"/>
                      <a:pt x="47" y="594"/>
                      <a:pt x="67" y="606"/>
                    </a:cubicBezTo>
                    <a:cubicBezTo>
                      <a:pt x="72" y="608"/>
                      <a:pt x="73" y="611"/>
                      <a:pt x="71" y="615"/>
                    </a:cubicBezTo>
                    <a:cubicBezTo>
                      <a:pt x="65" y="633"/>
                      <a:pt x="58" y="651"/>
                      <a:pt x="52" y="669"/>
                    </a:cubicBezTo>
                    <a:cubicBezTo>
                      <a:pt x="50" y="674"/>
                      <a:pt x="50" y="676"/>
                      <a:pt x="55" y="679"/>
                    </a:cubicBezTo>
                    <a:cubicBezTo>
                      <a:pt x="70" y="686"/>
                      <a:pt x="83" y="695"/>
                      <a:pt x="97" y="703"/>
                    </a:cubicBezTo>
                    <a:cubicBezTo>
                      <a:pt x="121" y="716"/>
                      <a:pt x="144" y="731"/>
                      <a:pt x="169" y="744"/>
                    </a:cubicBezTo>
                    <a:cubicBezTo>
                      <a:pt x="169" y="741"/>
                      <a:pt x="169" y="738"/>
                      <a:pt x="170" y="736"/>
                    </a:cubicBezTo>
                    <a:cubicBezTo>
                      <a:pt x="176" y="719"/>
                      <a:pt x="182" y="702"/>
                      <a:pt x="188" y="685"/>
                    </a:cubicBezTo>
                    <a:cubicBezTo>
                      <a:pt x="194" y="668"/>
                      <a:pt x="204" y="652"/>
                      <a:pt x="191" y="635"/>
                    </a:cubicBezTo>
                    <a:cubicBezTo>
                      <a:pt x="189" y="632"/>
                      <a:pt x="188" y="630"/>
                      <a:pt x="187" y="627"/>
                    </a:cubicBezTo>
                    <a:cubicBezTo>
                      <a:pt x="186" y="622"/>
                      <a:pt x="183" y="621"/>
                      <a:pt x="178" y="622"/>
                    </a:cubicBezTo>
                    <a:cubicBezTo>
                      <a:pt x="161" y="626"/>
                      <a:pt x="144" y="629"/>
                      <a:pt x="127" y="633"/>
                    </a:cubicBezTo>
                    <a:cubicBezTo>
                      <a:pt x="118" y="635"/>
                      <a:pt x="118" y="632"/>
                      <a:pt x="118" y="625"/>
                    </a:cubicBezTo>
                    <a:cubicBezTo>
                      <a:pt x="118" y="598"/>
                      <a:pt x="119" y="571"/>
                      <a:pt x="118" y="544"/>
                    </a:cubicBezTo>
                    <a:cubicBezTo>
                      <a:pt x="117" y="533"/>
                      <a:pt x="122" y="526"/>
                      <a:pt x="129" y="520"/>
                    </a:cubicBezTo>
                    <a:cubicBezTo>
                      <a:pt x="135" y="516"/>
                      <a:pt x="139" y="511"/>
                      <a:pt x="144" y="507"/>
                    </a:cubicBezTo>
                    <a:cubicBezTo>
                      <a:pt x="151" y="500"/>
                      <a:pt x="159" y="492"/>
                      <a:pt x="167" y="485"/>
                    </a:cubicBezTo>
                    <a:cubicBezTo>
                      <a:pt x="174" y="479"/>
                      <a:pt x="182" y="474"/>
                      <a:pt x="186" y="465"/>
                    </a:cubicBezTo>
                    <a:cubicBezTo>
                      <a:pt x="191" y="452"/>
                      <a:pt x="194" y="439"/>
                      <a:pt x="198" y="425"/>
                    </a:cubicBezTo>
                    <a:cubicBezTo>
                      <a:pt x="199" y="421"/>
                      <a:pt x="198" y="418"/>
                      <a:pt x="196" y="414"/>
                    </a:cubicBezTo>
                    <a:cubicBezTo>
                      <a:pt x="190" y="404"/>
                      <a:pt x="184" y="393"/>
                      <a:pt x="178" y="383"/>
                    </a:cubicBezTo>
                    <a:cubicBezTo>
                      <a:pt x="169" y="372"/>
                      <a:pt x="166" y="362"/>
                      <a:pt x="176" y="350"/>
                    </a:cubicBezTo>
                    <a:cubicBezTo>
                      <a:pt x="179" y="347"/>
                      <a:pt x="180" y="343"/>
                      <a:pt x="183" y="339"/>
                    </a:cubicBezTo>
                    <a:cubicBezTo>
                      <a:pt x="197" y="313"/>
                      <a:pt x="212" y="288"/>
                      <a:pt x="227" y="263"/>
                    </a:cubicBezTo>
                    <a:cubicBezTo>
                      <a:pt x="227" y="263"/>
                      <a:pt x="227" y="262"/>
                      <a:pt x="227" y="262"/>
                    </a:cubicBezTo>
                    <a:cubicBezTo>
                      <a:pt x="292" y="256"/>
                      <a:pt x="292" y="256"/>
                      <a:pt x="292" y="256"/>
                    </a:cubicBezTo>
                    <a:cubicBezTo>
                      <a:pt x="292" y="256"/>
                      <a:pt x="292" y="256"/>
                      <a:pt x="292" y="256"/>
                    </a:cubicBezTo>
                    <a:cubicBezTo>
                      <a:pt x="294" y="256"/>
                      <a:pt x="296" y="254"/>
                      <a:pt x="298" y="252"/>
                    </a:cubicBezTo>
                    <a:cubicBezTo>
                      <a:pt x="306" y="241"/>
                      <a:pt x="316" y="233"/>
                      <a:pt x="326" y="223"/>
                    </a:cubicBezTo>
                    <a:cubicBezTo>
                      <a:pt x="327" y="221"/>
                      <a:pt x="329" y="219"/>
                      <a:pt x="329" y="216"/>
                    </a:cubicBezTo>
                    <a:cubicBezTo>
                      <a:pt x="334" y="194"/>
                      <a:pt x="340" y="171"/>
                      <a:pt x="345" y="149"/>
                    </a:cubicBezTo>
                    <a:cubicBezTo>
                      <a:pt x="347" y="137"/>
                      <a:pt x="351" y="127"/>
                      <a:pt x="363" y="123"/>
                    </a:cubicBezTo>
                    <a:cubicBezTo>
                      <a:pt x="367" y="122"/>
                      <a:pt x="370" y="119"/>
                      <a:pt x="373" y="117"/>
                    </a:cubicBezTo>
                    <a:cubicBezTo>
                      <a:pt x="393" y="106"/>
                      <a:pt x="413" y="94"/>
                      <a:pt x="433" y="83"/>
                    </a:cubicBezTo>
                    <a:cubicBezTo>
                      <a:pt x="437" y="80"/>
                      <a:pt x="440" y="81"/>
                      <a:pt x="441" y="86"/>
                    </a:cubicBezTo>
                    <a:cubicBezTo>
                      <a:pt x="446" y="100"/>
                      <a:pt x="451" y="115"/>
                      <a:pt x="455" y="129"/>
                    </a:cubicBezTo>
                    <a:cubicBezTo>
                      <a:pt x="460" y="144"/>
                      <a:pt x="460" y="144"/>
                      <a:pt x="476" y="142"/>
                    </a:cubicBezTo>
                    <a:cubicBezTo>
                      <a:pt x="478" y="142"/>
                      <a:pt x="481" y="143"/>
                      <a:pt x="483" y="142"/>
                    </a:cubicBezTo>
                    <a:cubicBezTo>
                      <a:pt x="489" y="140"/>
                      <a:pt x="495" y="142"/>
                      <a:pt x="500" y="136"/>
                    </a:cubicBezTo>
                    <a:cubicBezTo>
                      <a:pt x="512" y="120"/>
                      <a:pt x="526" y="105"/>
                      <a:pt x="539" y="90"/>
                    </a:cubicBezTo>
                    <a:cubicBezTo>
                      <a:pt x="545" y="83"/>
                      <a:pt x="552" y="76"/>
                      <a:pt x="556" y="67"/>
                    </a:cubicBezTo>
                    <a:cubicBezTo>
                      <a:pt x="518" y="45"/>
                      <a:pt x="481" y="24"/>
                      <a:pt x="444" y="2"/>
                    </a:cubicBezTo>
                    <a:close/>
                  </a:path>
                </a:pathLst>
              </a:custGeom>
              <a:solidFill>
                <a:srgbClr val="CF4D2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endParaRPr>
              </a:p>
            </p:txBody>
          </p:sp>
        </p:grpSp>
        <p:sp>
          <p:nvSpPr>
            <p:cNvPr id="1735" name="Google Shape;1735;g2dcae107fb3_0_966"/>
            <p:cNvSpPr/>
            <p:nvPr/>
          </p:nvSpPr>
          <p:spPr>
            <a:xfrm>
              <a:off x="4008340" y="4814463"/>
              <a:ext cx="2825100" cy="5850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a:solidFill>
                    <a:schemeClr val="dk1"/>
                  </a:solidFill>
                  <a:latin typeface="Montserrat"/>
                  <a:ea typeface="Montserrat"/>
                  <a:cs typeface="Montserrat"/>
                  <a:sym typeface="Montserrat"/>
                </a:rPr>
                <a:t>5. Remedial action </a:t>
              </a:r>
              <a:endParaRPr b="1">
                <a:solidFill>
                  <a:schemeClr val="dk1"/>
                </a:solidFill>
                <a:latin typeface="Montserrat"/>
                <a:ea typeface="Montserrat"/>
                <a:cs typeface="Montserrat"/>
                <a:sym typeface="Montserrat"/>
              </a:endParaRPr>
            </a:p>
          </p:txBody>
        </p:sp>
        <p:cxnSp>
          <p:nvCxnSpPr>
            <p:cNvPr id="1736" name="Google Shape;1736;g2dcae107fb3_0_966"/>
            <p:cNvCxnSpPr>
              <a:stCxn id="1707" idx="2"/>
              <a:endCxn id="1708" idx="0"/>
            </p:cNvCxnSpPr>
            <p:nvPr/>
          </p:nvCxnSpPr>
          <p:spPr>
            <a:xfrm flipH="1" rot="-5400000">
              <a:off x="9093300" y="2761700"/>
              <a:ext cx="860400" cy="1401900"/>
            </a:xfrm>
            <a:prstGeom prst="bentConnector3">
              <a:avLst>
                <a:gd fmla="val 50003" name="adj1"/>
              </a:avLst>
            </a:prstGeom>
            <a:noFill/>
            <a:ln cap="flat" cmpd="sng" w="19050">
              <a:solidFill>
                <a:schemeClr val="dk1"/>
              </a:solidFill>
              <a:prstDash val="dash"/>
              <a:round/>
              <a:headEnd len="med" w="med" type="none"/>
              <a:tailEnd len="med" w="med" type="triangle"/>
            </a:ln>
          </p:spPr>
        </p:cxnSp>
        <p:cxnSp>
          <p:nvCxnSpPr>
            <p:cNvPr id="1737" name="Google Shape;1737;g2dcae107fb3_0_966"/>
            <p:cNvCxnSpPr>
              <a:stCxn id="1708" idx="3"/>
              <a:endCxn id="1709" idx="0"/>
            </p:cNvCxnSpPr>
            <p:nvPr/>
          </p:nvCxnSpPr>
          <p:spPr>
            <a:xfrm flipH="1">
              <a:off x="10396725" y="4093000"/>
              <a:ext cx="1031700" cy="721500"/>
            </a:xfrm>
            <a:prstGeom prst="bentConnector4">
              <a:avLst>
                <a:gd fmla="val -23081" name="adj1"/>
                <a:gd fmla="val 63864" name="adj2"/>
              </a:avLst>
            </a:prstGeom>
            <a:noFill/>
            <a:ln cap="flat" cmpd="sng" w="19050">
              <a:solidFill>
                <a:schemeClr val="dk1"/>
              </a:solidFill>
              <a:prstDash val="dash"/>
              <a:round/>
              <a:headEnd len="med" w="med" type="none"/>
              <a:tailEnd len="med" w="med" type="triangle"/>
            </a:ln>
          </p:spPr>
        </p:cxnSp>
        <p:cxnSp>
          <p:nvCxnSpPr>
            <p:cNvPr id="1738" name="Google Shape;1738;g2dcae107fb3_0_966"/>
            <p:cNvCxnSpPr>
              <a:stCxn id="1709" idx="1"/>
              <a:endCxn id="1735" idx="3"/>
            </p:cNvCxnSpPr>
            <p:nvPr/>
          </p:nvCxnSpPr>
          <p:spPr>
            <a:xfrm flipH="1">
              <a:off x="6833400" y="5106963"/>
              <a:ext cx="1896300" cy="600"/>
            </a:xfrm>
            <a:prstGeom prst="bentConnector3">
              <a:avLst>
                <a:gd fmla="val 49999" name="adj1"/>
              </a:avLst>
            </a:prstGeom>
            <a:noFill/>
            <a:ln cap="flat" cmpd="sng" w="19050">
              <a:solidFill>
                <a:schemeClr val="dk1"/>
              </a:solidFill>
              <a:prstDash val="solid"/>
              <a:round/>
              <a:headEnd len="med" w="med" type="none"/>
              <a:tailEnd len="med" w="med" type="triangle"/>
            </a:ln>
          </p:spPr>
        </p:cxnSp>
        <p:sp>
          <p:nvSpPr>
            <p:cNvPr id="1739" name="Google Shape;1739;g2dcae107fb3_0_966"/>
            <p:cNvSpPr/>
            <p:nvPr/>
          </p:nvSpPr>
          <p:spPr>
            <a:xfrm>
              <a:off x="6391425" y="3892900"/>
              <a:ext cx="2357100" cy="400200"/>
            </a:xfrm>
            <a:prstGeom prst="roundRect">
              <a:avLst>
                <a:gd fmla="val 16667" name="adj"/>
              </a:avLst>
            </a:prstGeom>
            <a:solidFill>
              <a:srgbClr val="62296D"/>
            </a:solid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US">
                  <a:solidFill>
                    <a:schemeClr val="lt1"/>
                  </a:solidFill>
                  <a:latin typeface="Montserrat"/>
                  <a:ea typeface="Montserrat"/>
                  <a:cs typeface="Montserrat"/>
                  <a:sym typeface="Montserrat"/>
                </a:rPr>
                <a:t>Low risk</a:t>
              </a:r>
              <a:endParaRPr b="1">
                <a:solidFill>
                  <a:schemeClr val="lt1"/>
                </a:solidFill>
                <a:latin typeface="Montserrat"/>
                <a:ea typeface="Montserrat"/>
                <a:cs typeface="Montserrat"/>
                <a:sym typeface="Montserrat"/>
              </a:endParaRPr>
            </a:p>
          </p:txBody>
        </p:sp>
        <p:cxnSp>
          <p:nvCxnSpPr>
            <p:cNvPr id="1740" name="Google Shape;1740;g2dcae107fb3_0_966"/>
            <p:cNvCxnSpPr>
              <a:stCxn id="1707" idx="2"/>
              <a:endCxn id="1739" idx="0"/>
            </p:cNvCxnSpPr>
            <p:nvPr/>
          </p:nvCxnSpPr>
          <p:spPr>
            <a:xfrm rot="5400000">
              <a:off x="7766100" y="2836400"/>
              <a:ext cx="860400" cy="1252500"/>
            </a:xfrm>
            <a:prstGeom prst="bentConnector3">
              <a:avLst>
                <a:gd fmla="val 50003" name="adj1"/>
              </a:avLst>
            </a:prstGeom>
            <a:noFill/>
            <a:ln cap="flat" cmpd="sng" w="19050">
              <a:solidFill>
                <a:schemeClr val="dk1"/>
              </a:solidFill>
              <a:prstDash val="solid"/>
              <a:round/>
              <a:headEnd len="med" w="med" type="none"/>
              <a:tailEnd len="med" w="med" type="triangle"/>
            </a:ln>
          </p:spPr>
        </p:cxnSp>
        <p:cxnSp>
          <p:nvCxnSpPr>
            <p:cNvPr id="1741" name="Google Shape;1741;g2dcae107fb3_0_966"/>
            <p:cNvCxnSpPr>
              <a:stCxn id="1739" idx="2"/>
              <a:endCxn id="1735" idx="3"/>
            </p:cNvCxnSpPr>
            <p:nvPr/>
          </p:nvCxnSpPr>
          <p:spPr>
            <a:xfrm rot="5400000">
              <a:off x="6794775" y="4331800"/>
              <a:ext cx="813900" cy="736500"/>
            </a:xfrm>
            <a:prstGeom prst="bentConnector2">
              <a:avLst/>
            </a:prstGeom>
            <a:noFill/>
            <a:ln cap="flat" cmpd="sng" w="19050">
              <a:solidFill>
                <a:schemeClr val="dk1"/>
              </a:solidFill>
              <a:prstDash val="solid"/>
              <a:round/>
              <a:headEnd len="med" w="med" type="none"/>
              <a:tailEnd len="med" w="med" type="none"/>
            </a:ln>
          </p:spPr>
        </p:cxnSp>
        <p:sp>
          <p:nvSpPr>
            <p:cNvPr id="1742" name="Google Shape;1742;g2dcae107fb3_0_966"/>
            <p:cNvSpPr/>
            <p:nvPr/>
          </p:nvSpPr>
          <p:spPr>
            <a:xfrm>
              <a:off x="85925" y="4435275"/>
              <a:ext cx="3829500" cy="1494300"/>
            </a:xfrm>
            <a:prstGeom prst="roundRect">
              <a:avLst>
                <a:gd fmla="val 16667" name="adj"/>
              </a:avLst>
            </a:prstGeom>
            <a:solidFill>
              <a:srgbClr val="F3F3F3"/>
            </a:solidFill>
            <a:ln cap="flat" cmpd="sng" w="9525">
              <a:solidFill>
                <a:srgbClr val="5F2D6F"/>
              </a:solidFill>
              <a:prstDash val="solid"/>
              <a:round/>
              <a:headEnd len="sm" w="sm" type="none"/>
              <a:tailEnd len="sm" w="sm" type="none"/>
            </a:ln>
          </p:spPr>
          <p:txBody>
            <a:bodyPr anchorCtr="0" anchor="ctr" bIns="91425" lIns="91425" spcFirstLastPara="1" rIns="91425" wrap="square" tIns="91425">
              <a:noAutofit/>
            </a:bodyPr>
            <a:lstStyle/>
            <a:p>
              <a:pPr indent="-140970" lvl="0" marL="91440" rtl="0" algn="l">
                <a:lnSpc>
                  <a:spcPct val="100000"/>
                </a:lnSpc>
                <a:spcBef>
                  <a:spcPts val="0"/>
                </a:spcBef>
                <a:spcAft>
                  <a:spcPts val="0"/>
                </a:spcAft>
                <a:buClr>
                  <a:schemeClr val="dk1"/>
                </a:buClr>
                <a:buSzPts val="1500"/>
                <a:buFont typeface="Montserrat"/>
                <a:buChar char="●"/>
              </a:pPr>
              <a:r>
                <a:rPr lang="en-US">
                  <a:solidFill>
                    <a:schemeClr val="dk1"/>
                  </a:solidFill>
                  <a:latin typeface="Montserrat"/>
                  <a:ea typeface="Montserrat"/>
                  <a:cs typeface="Montserrat"/>
                  <a:sym typeface="Montserrat"/>
                </a:rPr>
                <a:t> After containing the personal data, </a:t>
              </a:r>
              <a:r>
                <a:rPr b="1" lang="en-US">
                  <a:solidFill>
                    <a:schemeClr val="dk1"/>
                  </a:solidFill>
                  <a:latin typeface="Montserrat"/>
                  <a:ea typeface="Montserrat"/>
                  <a:cs typeface="Montserrat"/>
                  <a:sym typeface="Montserrat"/>
                </a:rPr>
                <a:t>review </a:t>
              </a:r>
              <a:r>
                <a:rPr lang="en-US">
                  <a:solidFill>
                    <a:schemeClr val="dk1"/>
                  </a:solidFill>
                  <a:latin typeface="Montserrat"/>
                  <a:ea typeface="Montserrat"/>
                  <a:cs typeface="Montserrat"/>
                  <a:sym typeface="Montserrat"/>
                </a:rPr>
                <a:t>the remedial measures and their capacity to prevent reoccurence.</a:t>
              </a:r>
              <a:endParaRPr>
                <a:solidFill>
                  <a:schemeClr val="dk1"/>
                </a:solidFill>
                <a:latin typeface="Montserrat"/>
                <a:ea typeface="Montserrat"/>
                <a:cs typeface="Montserrat"/>
                <a:sym typeface="Montserrat"/>
              </a:endParaRPr>
            </a:p>
            <a:p>
              <a:pPr indent="-134620" lvl="0" marL="91440" rtl="0" algn="l">
                <a:lnSpc>
                  <a:spcPct val="100000"/>
                </a:lnSpc>
                <a:spcBef>
                  <a:spcPts val="0"/>
                </a:spcBef>
                <a:spcAft>
                  <a:spcPts val="0"/>
                </a:spcAft>
                <a:buClr>
                  <a:schemeClr val="dk1"/>
                </a:buClr>
                <a:buSzPts val="1400"/>
                <a:buFont typeface="Montserrat"/>
                <a:buChar char="●"/>
              </a:pPr>
              <a:r>
                <a:rPr b="1" lang="en-US">
                  <a:solidFill>
                    <a:schemeClr val="dk1"/>
                  </a:solidFill>
                  <a:latin typeface="Montserrat"/>
                  <a:ea typeface="Montserrat"/>
                  <a:cs typeface="Montserrat"/>
                  <a:sym typeface="Montserrat"/>
                </a:rPr>
                <a:t>Monitor</a:t>
              </a:r>
              <a:r>
                <a:rPr lang="en-US">
                  <a:solidFill>
                    <a:schemeClr val="dk1"/>
                  </a:solidFill>
                  <a:latin typeface="Montserrat"/>
                  <a:ea typeface="Montserrat"/>
                  <a:cs typeface="Montserrat"/>
                  <a:sym typeface="Montserrat"/>
                </a:rPr>
                <a:t> constantly to stay updated on cybersecurity risks </a:t>
              </a:r>
              <a:endParaRPr>
                <a:solidFill>
                  <a:schemeClr val="dk1"/>
                </a:solidFill>
                <a:latin typeface="Montserrat"/>
                <a:ea typeface="Montserrat"/>
                <a:cs typeface="Montserrat"/>
                <a:sym typeface="Montserrat"/>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7" name="Shape 1747"/>
        <p:cNvGrpSpPr/>
        <p:nvPr/>
      </p:nvGrpSpPr>
      <p:grpSpPr>
        <a:xfrm>
          <a:off x="0" y="0"/>
          <a:ext cx="0" cy="0"/>
          <a:chOff x="0" y="0"/>
          <a:chExt cx="0" cy="0"/>
        </a:xfrm>
      </p:grpSpPr>
      <p:pic>
        <p:nvPicPr>
          <p:cNvPr id="1748" name="Google Shape;1748;g2decb9e0a25_0_793"/>
          <p:cNvPicPr preferRelativeResize="0"/>
          <p:nvPr/>
        </p:nvPicPr>
        <p:blipFill rotWithShape="1">
          <a:blip r:embed="rId3">
            <a:alphaModFix/>
          </a:blip>
          <a:srcRect b="4429" l="11541" r="8311" t="4990"/>
          <a:stretch/>
        </p:blipFill>
        <p:spPr>
          <a:xfrm>
            <a:off x="10013175" y="-4500"/>
            <a:ext cx="721800" cy="730800"/>
          </a:xfrm>
          <a:prstGeom prst="ellipse">
            <a:avLst/>
          </a:prstGeom>
          <a:noFill/>
          <a:ln cap="flat" cmpd="sng" w="19050">
            <a:solidFill>
              <a:schemeClr val="dk1"/>
            </a:solidFill>
            <a:prstDash val="solid"/>
            <a:round/>
            <a:headEnd len="sm" w="sm" type="none"/>
            <a:tailEnd len="sm" w="sm" type="none"/>
          </a:ln>
        </p:spPr>
      </p:pic>
      <p:sp>
        <p:nvSpPr>
          <p:cNvPr id="1749" name="Google Shape;1749;g2decb9e0a25_0_793"/>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APAC policy maker recommendations</a:t>
            </a:r>
            <a:endParaRPr b="1" sz="2200">
              <a:solidFill>
                <a:schemeClr val="lt1"/>
              </a:solidFill>
              <a:latin typeface="Montserrat"/>
              <a:ea typeface="Montserrat"/>
              <a:cs typeface="Montserrat"/>
              <a:sym typeface="Montserrat"/>
            </a:endParaRPr>
          </a:p>
        </p:txBody>
      </p:sp>
      <p:sp>
        <p:nvSpPr>
          <p:cNvPr id="1750" name="Google Shape;1750;g2decb9e0a25_0_793"/>
          <p:cNvSpPr/>
          <p:nvPr/>
        </p:nvSpPr>
        <p:spPr>
          <a:xfrm>
            <a:off x="10794775" y="0"/>
            <a:ext cx="1397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
        <p:nvSpPr>
          <p:cNvPr id="1751" name="Google Shape;1751;g2decb9e0a25_0_793"/>
          <p:cNvSpPr/>
          <p:nvPr/>
        </p:nvSpPr>
        <p:spPr>
          <a:xfrm>
            <a:off x="971025" y="825800"/>
            <a:ext cx="10556100" cy="546600"/>
          </a:xfrm>
          <a:prstGeom prst="rect">
            <a:avLst/>
          </a:prstGeom>
          <a:solidFill>
            <a:srgbClr val="AC548D"/>
          </a:solidFill>
          <a:ln>
            <a:noFill/>
          </a:ln>
        </p:spPr>
        <p:txBody>
          <a:bodyPr anchorCtr="0" anchor="ctr" bIns="91425" lIns="91425" spcFirstLastPara="1" rIns="91425" wrap="square" tIns="91425">
            <a:noAutofit/>
          </a:bodyPr>
          <a:lstStyle/>
          <a:p>
            <a:pPr indent="-245109" lvl="0" marL="365760" rtl="0" algn="l">
              <a:spcBef>
                <a:spcPts val="0"/>
              </a:spcBef>
              <a:spcAft>
                <a:spcPts val="0"/>
              </a:spcAft>
              <a:buClr>
                <a:schemeClr val="lt1"/>
              </a:buClr>
              <a:buSzPts val="1700"/>
              <a:buFont typeface="Montserrat"/>
              <a:buChar char="●"/>
            </a:pPr>
            <a:r>
              <a:rPr b="1" lang="en-US" sz="1700">
                <a:solidFill>
                  <a:schemeClr val="lt1"/>
                </a:solidFill>
                <a:latin typeface="Montserrat"/>
                <a:ea typeface="Montserrat"/>
                <a:cs typeface="Montserrat"/>
                <a:sym typeface="Montserrat"/>
              </a:rPr>
              <a:t>APAC report: Cross-border health data flow</a:t>
            </a:r>
            <a:endParaRPr b="1" sz="1700">
              <a:solidFill>
                <a:schemeClr val="lt1"/>
              </a:solidFill>
              <a:latin typeface="Montserrat"/>
              <a:ea typeface="Montserrat"/>
              <a:cs typeface="Montserrat"/>
              <a:sym typeface="Montserrat"/>
            </a:endParaRPr>
          </a:p>
        </p:txBody>
      </p:sp>
      <p:sp>
        <p:nvSpPr>
          <p:cNvPr id="1752" name="Google Shape;1752;g2decb9e0a25_0_793"/>
          <p:cNvSpPr/>
          <p:nvPr/>
        </p:nvSpPr>
        <p:spPr>
          <a:xfrm>
            <a:off x="203575" y="1882575"/>
            <a:ext cx="11891700" cy="1236900"/>
          </a:xfrm>
          <a:prstGeom prst="roundRect">
            <a:avLst>
              <a:gd fmla="val 16667" name="adj"/>
            </a:avLst>
          </a:prstGeom>
          <a:solidFill>
            <a:srgbClr val="F3F3F3"/>
          </a:solidFill>
          <a:ln cap="flat" cmpd="sng" w="9525">
            <a:solidFill>
              <a:srgbClr val="5F2D6F"/>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Font typeface="Montserrat"/>
              <a:buChar char="●"/>
            </a:pPr>
            <a:r>
              <a:rPr b="1" lang="en-US" sz="1800">
                <a:solidFill>
                  <a:schemeClr val="dk1"/>
                </a:solidFill>
                <a:latin typeface="Montserrat"/>
                <a:ea typeface="Montserrat"/>
                <a:cs typeface="Montserrat"/>
                <a:sym typeface="Montserrat"/>
              </a:rPr>
              <a:t>“</a:t>
            </a:r>
            <a:r>
              <a:rPr lang="en-US" sz="1800">
                <a:solidFill>
                  <a:schemeClr val="dk1"/>
                </a:solidFill>
                <a:latin typeface="Montserrat"/>
                <a:ea typeface="Montserrat"/>
                <a:cs typeface="Montserrat"/>
                <a:sym typeface="Montserrat"/>
              </a:rPr>
              <a:t>Address challenges of </a:t>
            </a:r>
            <a:r>
              <a:rPr b="1" lang="en-US" sz="1800">
                <a:solidFill>
                  <a:schemeClr val="dk1"/>
                </a:solidFill>
                <a:latin typeface="Montserrat"/>
                <a:ea typeface="Montserrat"/>
                <a:cs typeface="Montserrat"/>
                <a:sym typeface="Montserrat"/>
              </a:rPr>
              <a:t>digitalising health data and legacy manual systems</a:t>
            </a:r>
            <a:r>
              <a:rPr lang="en-US" sz="1800">
                <a:solidFill>
                  <a:schemeClr val="dk1"/>
                </a:solidFill>
                <a:latin typeface="Montserrat"/>
                <a:ea typeface="Montserrat"/>
                <a:cs typeface="Montserrat"/>
                <a:sym typeface="Montserrat"/>
              </a:rPr>
              <a:t>. Focussed approach on </a:t>
            </a:r>
            <a:r>
              <a:rPr b="1" lang="en-US" sz="1800">
                <a:solidFill>
                  <a:schemeClr val="dk1"/>
                </a:solidFill>
                <a:latin typeface="Montserrat"/>
                <a:ea typeface="Montserrat"/>
                <a:cs typeface="Montserrat"/>
                <a:sym typeface="Montserrat"/>
              </a:rPr>
              <a:t>accelerating regulatory development </a:t>
            </a:r>
            <a:r>
              <a:rPr lang="en-US" sz="1800">
                <a:solidFill>
                  <a:schemeClr val="dk1"/>
                </a:solidFill>
                <a:latin typeface="Montserrat"/>
                <a:ea typeface="Montserrat"/>
                <a:cs typeface="Montserrat"/>
                <a:sym typeface="Montserrat"/>
              </a:rPr>
              <a:t>aimed at addressing the nature of health data</a:t>
            </a:r>
            <a:r>
              <a:rPr b="1" lang="en-US" sz="1800">
                <a:solidFill>
                  <a:schemeClr val="dk1"/>
                </a:solidFill>
                <a:latin typeface="Montserrat"/>
                <a:ea typeface="Montserrat"/>
                <a:cs typeface="Montserrat"/>
                <a:sym typeface="Montserrat"/>
              </a:rPr>
              <a:t>”</a:t>
            </a:r>
            <a:endParaRPr b="1" sz="1800">
              <a:solidFill>
                <a:schemeClr val="dk1"/>
              </a:solidFill>
              <a:latin typeface="Montserrat"/>
              <a:ea typeface="Montserrat"/>
              <a:cs typeface="Montserrat"/>
              <a:sym typeface="Montserrat"/>
            </a:endParaRPr>
          </a:p>
        </p:txBody>
      </p:sp>
      <p:sp>
        <p:nvSpPr>
          <p:cNvPr id="1753" name="Google Shape;1753;g2decb9e0a25_0_793"/>
          <p:cNvSpPr/>
          <p:nvPr/>
        </p:nvSpPr>
        <p:spPr>
          <a:xfrm>
            <a:off x="203575" y="3561337"/>
            <a:ext cx="11891700" cy="1236900"/>
          </a:xfrm>
          <a:prstGeom prst="roundRect">
            <a:avLst>
              <a:gd fmla="val 16667" name="adj"/>
            </a:avLst>
          </a:prstGeom>
          <a:solidFill>
            <a:srgbClr val="F3F3F3"/>
          </a:solidFill>
          <a:ln cap="flat" cmpd="sng" w="9525">
            <a:solidFill>
              <a:srgbClr val="5F2D6F"/>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Font typeface="Montserrat"/>
              <a:buChar char="●"/>
            </a:pPr>
            <a:r>
              <a:rPr b="1" lang="en-US" sz="1800">
                <a:solidFill>
                  <a:schemeClr val="dk1"/>
                </a:solidFill>
                <a:latin typeface="Montserrat"/>
                <a:ea typeface="Montserrat"/>
                <a:cs typeface="Montserrat"/>
                <a:sym typeface="Montserrat"/>
              </a:rPr>
              <a:t>“</a:t>
            </a:r>
            <a:r>
              <a:rPr lang="en-US" sz="1800">
                <a:solidFill>
                  <a:schemeClr val="dk1"/>
                </a:solidFill>
                <a:latin typeface="Montserrat"/>
                <a:ea typeface="Montserrat"/>
                <a:cs typeface="Montserrat"/>
                <a:sym typeface="Montserrat"/>
              </a:rPr>
              <a:t>Specifically target and </a:t>
            </a:r>
            <a:r>
              <a:rPr b="1" lang="en-US" sz="1800">
                <a:solidFill>
                  <a:schemeClr val="dk1"/>
                </a:solidFill>
                <a:latin typeface="Montserrat"/>
                <a:ea typeface="Montserrat"/>
                <a:cs typeface="Montserrat"/>
                <a:sym typeface="Montserrat"/>
              </a:rPr>
              <a:t>consider health data within wider data sharing frameworks </a:t>
            </a:r>
            <a:r>
              <a:rPr lang="en-US" sz="1800">
                <a:solidFill>
                  <a:schemeClr val="dk1"/>
                </a:solidFill>
                <a:latin typeface="Montserrat"/>
                <a:ea typeface="Montserrat"/>
                <a:cs typeface="Montserrat"/>
                <a:sym typeface="Montserrat"/>
              </a:rPr>
              <a:t>and policies. Consider creation of a </a:t>
            </a:r>
            <a:r>
              <a:rPr b="1" lang="en-US" sz="1800">
                <a:solidFill>
                  <a:schemeClr val="dk1"/>
                </a:solidFill>
                <a:latin typeface="Montserrat"/>
                <a:ea typeface="Montserrat"/>
                <a:cs typeface="Montserrat"/>
                <a:sym typeface="Montserrat"/>
              </a:rPr>
              <a:t>national level body</a:t>
            </a:r>
            <a:r>
              <a:rPr lang="en-US" sz="1800">
                <a:solidFill>
                  <a:schemeClr val="dk1"/>
                </a:solidFill>
                <a:latin typeface="Montserrat"/>
                <a:ea typeface="Montserrat"/>
                <a:cs typeface="Montserrat"/>
                <a:sym typeface="Montserrat"/>
              </a:rPr>
              <a:t> to be responsible for the </a:t>
            </a:r>
            <a:r>
              <a:rPr b="1" lang="en-US" sz="1800">
                <a:solidFill>
                  <a:schemeClr val="dk1"/>
                </a:solidFill>
                <a:latin typeface="Montserrat"/>
                <a:ea typeface="Montserrat"/>
                <a:cs typeface="Montserrat"/>
                <a:sym typeface="Montserrat"/>
              </a:rPr>
              <a:t>governance </a:t>
            </a:r>
            <a:r>
              <a:rPr lang="en-US" sz="1800">
                <a:solidFill>
                  <a:schemeClr val="dk1"/>
                </a:solidFill>
                <a:latin typeface="Montserrat"/>
                <a:ea typeface="Montserrat"/>
                <a:cs typeface="Montserrat"/>
                <a:sym typeface="Montserrat"/>
              </a:rPr>
              <a:t>of all health data use</a:t>
            </a:r>
            <a:r>
              <a:rPr b="1" lang="en-US" sz="1800">
                <a:solidFill>
                  <a:schemeClr val="dk1"/>
                </a:solidFill>
                <a:latin typeface="Montserrat"/>
                <a:ea typeface="Montserrat"/>
                <a:cs typeface="Montserrat"/>
                <a:sym typeface="Montserrat"/>
              </a:rPr>
              <a:t>”</a:t>
            </a:r>
            <a:endParaRPr b="1" sz="1800">
              <a:solidFill>
                <a:schemeClr val="dk1"/>
              </a:solidFill>
              <a:latin typeface="Montserrat"/>
              <a:ea typeface="Montserrat"/>
              <a:cs typeface="Montserrat"/>
              <a:sym typeface="Montserrat"/>
            </a:endParaRPr>
          </a:p>
        </p:txBody>
      </p:sp>
      <p:sp>
        <p:nvSpPr>
          <p:cNvPr id="1754" name="Google Shape;1754;g2decb9e0a25_0_793"/>
          <p:cNvSpPr txBox="1"/>
          <p:nvPr/>
        </p:nvSpPr>
        <p:spPr>
          <a:xfrm>
            <a:off x="96725" y="3224575"/>
            <a:ext cx="4205400" cy="446400"/>
          </a:xfrm>
          <a:prstGeom prst="rect">
            <a:avLst/>
          </a:prstGeom>
          <a:solidFill>
            <a:srgbClr val="62296D"/>
          </a:solidFill>
          <a:ln>
            <a:noFill/>
          </a:ln>
        </p:spPr>
        <p:txBody>
          <a:bodyPr anchorCtr="0" anchor="t" bIns="91425" lIns="91425" spcFirstLastPara="1" rIns="91425" wrap="square" tIns="91425">
            <a:spAutoFit/>
          </a:bodyPr>
          <a:lstStyle/>
          <a:p>
            <a:pPr indent="0" lvl="0" marL="0" rtl="0" algn="l">
              <a:lnSpc>
                <a:spcPct val="120000"/>
              </a:lnSpc>
              <a:spcBef>
                <a:spcPts val="2400"/>
              </a:spcBef>
              <a:spcAft>
                <a:spcPts val="600"/>
              </a:spcAft>
              <a:buClr>
                <a:schemeClr val="dk1"/>
              </a:buClr>
              <a:buSzPts val="1100"/>
              <a:buFont typeface="Arial"/>
              <a:buNone/>
            </a:pPr>
            <a:r>
              <a:rPr b="1" lang="en-US" sz="1700">
                <a:solidFill>
                  <a:schemeClr val="lt1"/>
                </a:solidFill>
                <a:latin typeface="Montserrat"/>
                <a:ea typeface="Montserrat"/>
                <a:cs typeface="Montserrat"/>
                <a:sym typeface="Montserrat"/>
              </a:rPr>
              <a:t> Intermediate level of preparedness</a:t>
            </a:r>
            <a:endParaRPr b="1" sz="1700">
              <a:solidFill>
                <a:schemeClr val="lt1"/>
              </a:solidFill>
              <a:latin typeface="Montserrat"/>
              <a:ea typeface="Montserrat"/>
              <a:cs typeface="Montserrat"/>
              <a:sym typeface="Montserrat"/>
            </a:endParaRPr>
          </a:p>
        </p:txBody>
      </p:sp>
      <p:sp>
        <p:nvSpPr>
          <p:cNvPr id="1755" name="Google Shape;1755;g2decb9e0a25_0_793"/>
          <p:cNvSpPr/>
          <p:nvPr/>
        </p:nvSpPr>
        <p:spPr>
          <a:xfrm>
            <a:off x="251200" y="5240100"/>
            <a:ext cx="11891700" cy="1461300"/>
          </a:xfrm>
          <a:prstGeom prst="roundRect">
            <a:avLst>
              <a:gd fmla="val 16667" name="adj"/>
            </a:avLst>
          </a:prstGeom>
          <a:solidFill>
            <a:srgbClr val="F3F3F3"/>
          </a:solidFill>
          <a:ln cap="flat" cmpd="sng" w="9525">
            <a:solidFill>
              <a:srgbClr val="5F2D6F"/>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lnSpc>
                <a:spcPct val="100000"/>
              </a:lnSpc>
              <a:spcBef>
                <a:spcPts val="0"/>
              </a:spcBef>
              <a:spcAft>
                <a:spcPts val="1000"/>
              </a:spcAft>
              <a:buClr>
                <a:schemeClr val="dk1"/>
              </a:buClr>
              <a:buSzPts val="1800"/>
              <a:buFont typeface="Montserrat"/>
              <a:buChar char="●"/>
            </a:pPr>
            <a:r>
              <a:rPr b="1" lang="en-US" sz="1800">
                <a:solidFill>
                  <a:schemeClr val="dk1"/>
                </a:solidFill>
                <a:latin typeface="Montserrat"/>
                <a:ea typeface="Montserrat"/>
                <a:cs typeface="Montserrat"/>
                <a:sym typeface="Montserrat"/>
              </a:rPr>
              <a:t>“Leading and Supporting</a:t>
            </a:r>
            <a:r>
              <a:rPr lang="en-US" sz="1800">
                <a:solidFill>
                  <a:schemeClr val="dk1"/>
                </a:solidFill>
                <a:latin typeface="Montserrat"/>
                <a:ea typeface="Montserrat"/>
                <a:cs typeface="Montserrat"/>
                <a:sym typeface="Montserrat"/>
              </a:rPr>
              <a:t> regional ambitions to influence and align with global frameworks as well as and striving for the addresal of interoperability challenges delaying global health systems digital maturity development”</a:t>
            </a:r>
            <a:endParaRPr sz="1800">
              <a:solidFill>
                <a:schemeClr val="dk1"/>
              </a:solidFill>
              <a:latin typeface="Montserrat"/>
              <a:ea typeface="Montserrat"/>
              <a:cs typeface="Montserrat"/>
              <a:sym typeface="Montserrat"/>
            </a:endParaRPr>
          </a:p>
        </p:txBody>
      </p:sp>
      <p:sp>
        <p:nvSpPr>
          <p:cNvPr id="1756" name="Google Shape;1756;g2decb9e0a25_0_793"/>
          <p:cNvSpPr txBox="1"/>
          <p:nvPr/>
        </p:nvSpPr>
        <p:spPr>
          <a:xfrm>
            <a:off x="96725" y="4903350"/>
            <a:ext cx="4205400" cy="446400"/>
          </a:xfrm>
          <a:prstGeom prst="rect">
            <a:avLst/>
          </a:prstGeom>
          <a:solidFill>
            <a:srgbClr val="62296D"/>
          </a:solidFill>
          <a:ln>
            <a:noFill/>
          </a:ln>
        </p:spPr>
        <p:txBody>
          <a:bodyPr anchorCtr="0" anchor="t" bIns="91425" lIns="91425" spcFirstLastPara="1" rIns="91425" wrap="square" tIns="91425">
            <a:spAutoFit/>
          </a:bodyPr>
          <a:lstStyle/>
          <a:p>
            <a:pPr indent="0" lvl="0" marL="0" rtl="0" algn="l">
              <a:lnSpc>
                <a:spcPct val="120000"/>
              </a:lnSpc>
              <a:spcBef>
                <a:spcPts val="2400"/>
              </a:spcBef>
              <a:spcAft>
                <a:spcPts val="600"/>
              </a:spcAft>
              <a:buClr>
                <a:schemeClr val="dk1"/>
              </a:buClr>
              <a:buSzPts val="1100"/>
              <a:buFont typeface="Arial"/>
              <a:buNone/>
            </a:pPr>
            <a:r>
              <a:rPr b="1" lang="en-US" sz="1700">
                <a:solidFill>
                  <a:srgbClr val="FFFFFF"/>
                </a:solidFill>
                <a:latin typeface="Montserrat"/>
                <a:ea typeface="Montserrat"/>
                <a:cs typeface="Montserrat"/>
                <a:sym typeface="Montserrat"/>
              </a:rPr>
              <a:t>Advanced level of preparedness</a:t>
            </a:r>
            <a:endParaRPr b="1" sz="1700">
              <a:solidFill>
                <a:srgbClr val="FFFFFF"/>
              </a:solidFill>
              <a:latin typeface="Montserrat"/>
              <a:ea typeface="Montserrat"/>
              <a:cs typeface="Montserrat"/>
              <a:sym typeface="Montserrat"/>
            </a:endParaRPr>
          </a:p>
        </p:txBody>
      </p:sp>
      <p:sp>
        <p:nvSpPr>
          <p:cNvPr id="1757" name="Google Shape;1757;g2decb9e0a25_0_793"/>
          <p:cNvSpPr txBox="1"/>
          <p:nvPr/>
        </p:nvSpPr>
        <p:spPr>
          <a:xfrm>
            <a:off x="96725" y="1545825"/>
            <a:ext cx="4205400" cy="446400"/>
          </a:xfrm>
          <a:prstGeom prst="rect">
            <a:avLst/>
          </a:prstGeom>
          <a:solidFill>
            <a:srgbClr val="62296D"/>
          </a:solidFill>
          <a:ln>
            <a:noFill/>
          </a:ln>
        </p:spPr>
        <p:txBody>
          <a:bodyPr anchorCtr="0" anchor="t" bIns="91425" lIns="91425" spcFirstLastPara="1" rIns="91425" wrap="square" tIns="91425">
            <a:spAutoFit/>
          </a:bodyPr>
          <a:lstStyle/>
          <a:p>
            <a:pPr indent="0" lvl="0" marL="0" rtl="0" algn="l">
              <a:lnSpc>
                <a:spcPct val="120000"/>
              </a:lnSpc>
              <a:spcBef>
                <a:spcPts val="2400"/>
              </a:spcBef>
              <a:spcAft>
                <a:spcPts val="600"/>
              </a:spcAft>
              <a:buClr>
                <a:schemeClr val="dk1"/>
              </a:buClr>
              <a:buSzPts val="1100"/>
              <a:buFont typeface="Arial"/>
              <a:buNone/>
            </a:pPr>
            <a:r>
              <a:rPr b="1" lang="en-US" sz="1700">
                <a:solidFill>
                  <a:srgbClr val="FFFFFF"/>
                </a:solidFill>
                <a:latin typeface="Montserrat"/>
                <a:ea typeface="Montserrat"/>
                <a:cs typeface="Montserrat"/>
                <a:sym typeface="Montserrat"/>
              </a:rPr>
              <a:t> Basic level of preparedness</a:t>
            </a:r>
            <a:endParaRPr b="1" sz="1700">
              <a:solidFill>
                <a:srgbClr val="FFFFFF"/>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sp>
        <p:nvSpPr>
          <p:cNvPr id="1763" name="Google Shape;1763;g2decb9e0a25_0_2017"/>
          <p:cNvSpPr/>
          <p:nvPr/>
        </p:nvSpPr>
        <p:spPr>
          <a:xfrm>
            <a:off x="990600" y="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64" name="Google Shape;1764;g2decb9e0a25_0_2017"/>
          <p:cNvSpPr/>
          <p:nvPr/>
        </p:nvSpPr>
        <p:spPr>
          <a:xfrm>
            <a:off x="990600" y="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1</a:t>
            </a:r>
            <a:endParaRPr sz="3000">
              <a:solidFill>
                <a:schemeClr val="lt1"/>
              </a:solidFill>
              <a:latin typeface="Montserrat ExtraBold"/>
              <a:ea typeface="Montserrat ExtraBold"/>
              <a:cs typeface="Montserrat ExtraBold"/>
              <a:sym typeface="Montserrat ExtraBold"/>
            </a:endParaRPr>
          </a:p>
        </p:txBody>
      </p:sp>
      <p:sp>
        <p:nvSpPr>
          <p:cNvPr id="1765" name="Google Shape;1765;g2decb9e0a25_0_2017"/>
          <p:cNvSpPr/>
          <p:nvPr/>
        </p:nvSpPr>
        <p:spPr>
          <a:xfrm>
            <a:off x="990600" y="116514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Calibri"/>
              <a:ea typeface="Calibri"/>
              <a:cs typeface="Calibri"/>
              <a:sym typeface="Calibri"/>
            </a:endParaRPr>
          </a:p>
        </p:txBody>
      </p:sp>
      <p:sp>
        <p:nvSpPr>
          <p:cNvPr id="1766" name="Google Shape;1766;g2decb9e0a25_0_2017"/>
          <p:cNvSpPr/>
          <p:nvPr/>
        </p:nvSpPr>
        <p:spPr>
          <a:xfrm>
            <a:off x="990600" y="116514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2</a:t>
            </a:r>
            <a:endParaRPr sz="3000">
              <a:solidFill>
                <a:schemeClr val="lt1"/>
              </a:solidFill>
              <a:latin typeface="Montserrat ExtraBold"/>
              <a:ea typeface="Montserrat ExtraBold"/>
              <a:cs typeface="Montserrat ExtraBold"/>
              <a:sym typeface="Montserrat ExtraBold"/>
            </a:endParaRPr>
          </a:p>
        </p:txBody>
      </p:sp>
      <p:sp>
        <p:nvSpPr>
          <p:cNvPr id="1767" name="Google Shape;1767;g2decb9e0a25_0_2017"/>
          <p:cNvSpPr/>
          <p:nvPr/>
        </p:nvSpPr>
        <p:spPr>
          <a:xfrm>
            <a:off x="990600" y="233028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68" name="Google Shape;1768;g2decb9e0a25_0_2017"/>
          <p:cNvSpPr/>
          <p:nvPr/>
        </p:nvSpPr>
        <p:spPr>
          <a:xfrm>
            <a:off x="990600" y="233028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3</a:t>
            </a:r>
            <a:endParaRPr sz="3000">
              <a:solidFill>
                <a:schemeClr val="lt1"/>
              </a:solidFill>
              <a:latin typeface="Montserrat ExtraBold"/>
              <a:ea typeface="Montserrat ExtraBold"/>
              <a:cs typeface="Montserrat ExtraBold"/>
              <a:sym typeface="Montserrat ExtraBold"/>
            </a:endParaRPr>
          </a:p>
        </p:txBody>
      </p:sp>
      <p:sp>
        <p:nvSpPr>
          <p:cNvPr id="1769" name="Google Shape;1769;g2decb9e0a25_0_2017"/>
          <p:cNvSpPr/>
          <p:nvPr/>
        </p:nvSpPr>
        <p:spPr>
          <a:xfrm>
            <a:off x="990600" y="349542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70" name="Google Shape;1770;g2decb9e0a25_0_2017"/>
          <p:cNvSpPr/>
          <p:nvPr/>
        </p:nvSpPr>
        <p:spPr>
          <a:xfrm>
            <a:off x="990600" y="349542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4</a:t>
            </a:r>
            <a:endParaRPr sz="3000">
              <a:solidFill>
                <a:schemeClr val="lt1"/>
              </a:solidFill>
              <a:latin typeface="Montserrat ExtraBold"/>
              <a:ea typeface="Montserrat ExtraBold"/>
              <a:cs typeface="Montserrat ExtraBold"/>
              <a:sym typeface="Montserrat ExtraBold"/>
            </a:endParaRPr>
          </a:p>
        </p:txBody>
      </p:sp>
      <p:sp>
        <p:nvSpPr>
          <p:cNvPr id="1771" name="Google Shape;1771;g2decb9e0a25_0_2017"/>
          <p:cNvSpPr/>
          <p:nvPr/>
        </p:nvSpPr>
        <p:spPr>
          <a:xfrm>
            <a:off x="990600" y="466056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72" name="Google Shape;1772;g2decb9e0a25_0_2017"/>
          <p:cNvSpPr/>
          <p:nvPr/>
        </p:nvSpPr>
        <p:spPr>
          <a:xfrm>
            <a:off x="990600" y="466056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5</a:t>
            </a:r>
            <a:endParaRPr sz="3000">
              <a:solidFill>
                <a:schemeClr val="lt1"/>
              </a:solidFill>
              <a:latin typeface="Montserrat ExtraBold"/>
              <a:ea typeface="Montserrat ExtraBold"/>
              <a:cs typeface="Montserrat ExtraBold"/>
              <a:sym typeface="Montserrat ExtraBold"/>
            </a:endParaRPr>
          </a:p>
        </p:txBody>
      </p:sp>
      <p:sp>
        <p:nvSpPr>
          <p:cNvPr id="1773" name="Google Shape;1773;g2decb9e0a25_0_2017"/>
          <p:cNvSpPr/>
          <p:nvPr/>
        </p:nvSpPr>
        <p:spPr>
          <a:xfrm>
            <a:off x="990600" y="5825700"/>
            <a:ext cx="3866400" cy="1032300"/>
          </a:xfrm>
          <a:prstGeom prst="rect">
            <a:avLst/>
          </a:prstGeom>
          <a:solidFill>
            <a:srgbClr val="62296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74" name="Google Shape;1774;g2decb9e0a25_0_2017"/>
          <p:cNvSpPr/>
          <p:nvPr/>
        </p:nvSpPr>
        <p:spPr>
          <a:xfrm>
            <a:off x="990600" y="5825700"/>
            <a:ext cx="729600" cy="1032300"/>
          </a:xfrm>
          <a:prstGeom prst="homePlate">
            <a:avLst>
              <a:gd fmla="val 50000" name="adj"/>
            </a:avLst>
          </a:prstGeom>
          <a:solidFill>
            <a:srgbClr val="62296D"/>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6</a:t>
            </a:r>
            <a:endParaRPr sz="3000">
              <a:solidFill>
                <a:schemeClr val="lt1"/>
              </a:solidFill>
              <a:latin typeface="Montserrat ExtraBold"/>
              <a:ea typeface="Montserrat ExtraBold"/>
              <a:cs typeface="Montserrat ExtraBold"/>
              <a:sym typeface="Montserrat ExtraBold"/>
            </a:endParaRPr>
          </a:p>
        </p:txBody>
      </p:sp>
      <p:sp>
        <p:nvSpPr>
          <p:cNvPr id="1775" name="Google Shape;1775;g2decb9e0a25_0_2017"/>
          <p:cNvSpPr txBox="1"/>
          <p:nvPr/>
        </p:nvSpPr>
        <p:spPr>
          <a:xfrm>
            <a:off x="1829200" y="8895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lt1"/>
                </a:solidFill>
                <a:latin typeface="Montserrat"/>
                <a:ea typeface="Montserrat"/>
                <a:cs typeface="Montserrat"/>
                <a:sym typeface="Montserrat"/>
              </a:rPr>
              <a:t>The Fundamentals of data security in healthcare</a:t>
            </a:r>
            <a:endParaRPr>
              <a:solidFill>
                <a:schemeClr val="lt1"/>
              </a:solidFill>
              <a:latin typeface="Calibri"/>
              <a:ea typeface="Calibri"/>
              <a:cs typeface="Calibri"/>
              <a:sym typeface="Calibri"/>
            </a:endParaRPr>
          </a:p>
        </p:txBody>
      </p:sp>
      <p:sp>
        <p:nvSpPr>
          <p:cNvPr id="1776" name="Google Shape;1776;g2decb9e0a25_0_2017"/>
          <p:cNvSpPr txBox="1"/>
          <p:nvPr/>
        </p:nvSpPr>
        <p:spPr>
          <a:xfrm>
            <a:off x="1829200" y="5914650"/>
            <a:ext cx="2962800" cy="854400"/>
          </a:xfrm>
          <a:prstGeom prst="rect">
            <a:avLst/>
          </a:prstGeom>
          <a:solidFill>
            <a:srgbClr val="62296D"/>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lt1"/>
                </a:solidFill>
                <a:latin typeface="Montserrat"/>
                <a:ea typeface="Montserrat"/>
                <a:cs typeface="Montserrat"/>
                <a:sym typeface="Montserrat"/>
              </a:rPr>
              <a:t>Practical applications and examples for health data security</a:t>
            </a:r>
            <a:endParaRPr b="1">
              <a:solidFill>
                <a:schemeClr val="lt1"/>
              </a:solidFill>
              <a:latin typeface="Montserrat"/>
              <a:ea typeface="Montserrat"/>
              <a:cs typeface="Montserrat"/>
              <a:sym typeface="Montserrat"/>
            </a:endParaRPr>
          </a:p>
        </p:txBody>
      </p:sp>
      <p:sp>
        <p:nvSpPr>
          <p:cNvPr id="1777" name="Google Shape;1777;g2decb9e0a25_0_2017"/>
          <p:cNvSpPr txBox="1"/>
          <p:nvPr/>
        </p:nvSpPr>
        <p:spPr>
          <a:xfrm>
            <a:off x="1829200" y="474951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Guidelines and principles for data compliance and </a:t>
            </a:r>
            <a:r>
              <a:rPr lang="en-US">
                <a:solidFill>
                  <a:schemeClr val="lt1"/>
                </a:solidFill>
                <a:latin typeface="Montserrat"/>
                <a:ea typeface="Montserrat"/>
                <a:cs typeface="Montserrat"/>
                <a:sym typeface="Montserrat"/>
              </a:rPr>
              <a:t>protection</a:t>
            </a:r>
            <a:r>
              <a:rPr lang="en-US">
                <a:solidFill>
                  <a:schemeClr val="lt1"/>
                </a:solidFill>
                <a:latin typeface="Montserrat"/>
                <a:ea typeface="Montserrat"/>
                <a:cs typeface="Montserrat"/>
                <a:sym typeface="Montserrat"/>
              </a:rPr>
              <a:t> in operations</a:t>
            </a:r>
            <a:endParaRPr>
              <a:solidFill>
                <a:schemeClr val="lt1"/>
              </a:solidFill>
              <a:latin typeface="Montserrat"/>
              <a:ea typeface="Montserrat"/>
              <a:cs typeface="Montserrat"/>
              <a:sym typeface="Montserrat"/>
            </a:endParaRPr>
          </a:p>
        </p:txBody>
      </p:sp>
      <p:sp>
        <p:nvSpPr>
          <p:cNvPr id="1778" name="Google Shape;1778;g2decb9e0a25_0_2017"/>
          <p:cNvSpPr txBox="1"/>
          <p:nvPr/>
        </p:nvSpPr>
        <p:spPr>
          <a:xfrm>
            <a:off x="1829200" y="3515287"/>
            <a:ext cx="2962800" cy="998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450"/>
              <a:buFont typeface="Arial"/>
              <a:buNone/>
            </a:pPr>
            <a:r>
              <a:rPr lang="en-US">
                <a:solidFill>
                  <a:schemeClr val="lt1"/>
                </a:solidFill>
                <a:latin typeface="Montserrat"/>
                <a:ea typeface="Montserrat"/>
                <a:cs typeface="Montserrat"/>
                <a:sym typeface="Montserrat"/>
              </a:rPr>
              <a:t>Regulatory requirements for healthcare data </a:t>
            </a:r>
            <a:endParaRPr>
              <a:solidFill>
                <a:schemeClr val="lt1"/>
              </a:solidFill>
              <a:latin typeface="Montserrat"/>
              <a:ea typeface="Montserrat"/>
              <a:cs typeface="Montserrat"/>
              <a:sym typeface="Montserrat"/>
            </a:endParaRPr>
          </a:p>
        </p:txBody>
      </p:sp>
      <p:sp>
        <p:nvSpPr>
          <p:cNvPr id="1779" name="Google Shape;1779;g2decb9e0a25_0_2017"/>
          <p:cNvSpPr txBox="1"/>
          <p:nvPr/>
        </p:nvSpPr>
        <p:spPr>
          <a:xfrm>
            <a:off x="1829200" y="241923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The operating environment</a:t>
            </a:r>
            <a:endParaRPr>
              <a:solidFill>
                <a:schemeClr val="lt1"/>
              </a:solidFill>
              <a:latin typeface="Montserrat"/>
              <a:ea typeface="Montserrat"/>
              <a:cs typeface="Montserrat"/>
              <a:sym typeface="Montserrat"/>
            </a:endParaRPr>
          </a:p>
        </p:txBody>
      </p:sp>
      <p:sp>
        <p:nvSpPr>
          <p:cNvPr id="1780" name="Google Shape;1780;g2decb9e0a25_0_2017"/>
          <p:cNvSpPr txBox="1"/>
          <p:nvPr/>
        </p:nvSpPr>
        <p:spPr>
          <a:xfrm>
            <a:off x="1829200" y="125409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Regulations and guidelines in the Digital Health Ecosystem</a:t>
            </a:r>
            <a:endParaRPr>
              <a:solidFill>
                <a:schemeClr val="lt1"/>
              </a:solidFill>
              <a:latin typeface="Montserrat"/>
              <a:ea typeface="Montserrat"/>
              <a:cs typeface="Montserrat"/>
              <a:sym typeface="Montserrat"/>
            </a:endParaRPr>
          </a:p>
        </p:txBody>
      </p:sp>
      <p:pic>
        <p:nvPicPr>
          <p:cNvPr id="1781" name="Google Shape;1781;g2decb9e0a25_0_2017"/>
          <p:cNvPicPr preferRelativeResize="0"/>
          <p:nvPr/>
        </p:nvPicPr>
        <p:blipFill>
          <a:blip r:embed="rId3">
            <a:alphaModFix/>
          </a:blip>
          <a:stretch>
            <a:fillRect/>
          </a:stretch>
        </p:blipFill>
        <p:spPr>
          <a:xfrm>
            <a:off x="190027" y="155250"/>
            <a:ext cx="721800" cy="721800"/>
          </a:xfrm>
          <a:prstGeom prst="rect">
            <a:avLst/>
          </a:prstGeom>
          <a:noFill/>
          <a:ln cap="flat" cmpd="sng" w="19050">
            <a:solidFill>
              <a:srgbClr val="9E9E9E"/>
            </a:solidFill>
            <a:prstDash val="solid"/>
            <a:round/>
            <a:headEnd len="sm" w="sm" type="none"/>
            <a:tailEnd len="sm" w="sm" type="none"/>
          </a:ln>
        </p:spPr>
      </p:pic>
      <p:pic>
        <p:nvPicPr>
          <p:cNvPr id="1782" name="Google Shape;1782;g2decb9e0a25_0_2017"/>
          <p:cNvPicPr preferRelativeResize="0"/>
          <p:nvPr/>
        </p:nvPicPr>
        <p:blipFill>
          <a:blip r:embed="rId4">
            <a:alphaModFix/>
          </a:blip>
          <a:stretch>
            <a:fillRect/>
          </a:stretch>
        </p:blipFill>
        <p:spPr>
          <a:xfrm>
            <a:off x="190026" y="1325807"/>
            <a:ext cx="721800" cy="721800"/>
          </a:xfrm>
          <a:prstGeom prst="rect">
            <a:avLst/>
          </a:prstGeom>
          <a:noFill/>
          <a:ln cap="flat" cmpd="sng" w="19050">
            <a:solidFill>
              <a:srgbClr val="9E9E9E"/>
            </a:solidFill>
            <a:prstDash val="solid"/>
            <a:round/>
            <a:headEnd len="sm" w="sm" type="none"/>
            <a:tailEnd len="sm" w="sm" type="none"/>
          </a:ln>
        </p:spPr>
      </p:pic>
      <p:pic>
        <p:nvPicPr>
          <p:cNvPr id="1783" name="Google Shape;1783;g2decb9e0a25_0_2017"/>
          <p:cNvPicPr preferRelativeResize="0"/>
          <p:nvPr/>
        </p:nvPicPr>
        <p:blipFill>
          <a:blip r:embed="rId5">
            <a:alphaModFix/>
          </a:blip>
          <a:stretch>
            <a:fillRect/>
          </a:stretch>
        </p:blipFill>
        <p:spPr>
          <a:xfrm>
            <a:off x="190026" y="2496365"/>
            <a:ext cx="721800" cy="721800"/>
          </a:xfrm>
          <a:prstGeom prst="rect">
            <a:avLst/>
          </a:prstGeom>
          <a:noFill/>
          <a:ln cap="flat" cmpd="sng" w="19050">
            <a:solidFill>
              <a:srgbClr val="9E9E9E"/>
            </a:solidFill>
            <a:prstDash val="solid"/>
            <a:round/>
            <a:headEnd len="sm" w="sm" type="none"/>
            <a:tailEnd len="sm" w="sm" type="none"/>
          </a:ln>
        </p:spPr>
      </p:pic>
      <p:pic>
        <p:nvPicPr>
          <p:cNvPr id="1784" name="Google Shape;1784;g2decb9e0a25_0_2017"/>
          <p:cNvPicPr preferRelativeResize="0"/>
          <p:nvPr/>
        </p:nvPicPr>
        <p:blipFill>
          <a:blip r:embed="rId6">
            <a:alphaModFix/>
          </a:blip>
          <a:stretch>
            <a:fillRect/>
          </a:stretch>
        </p:blipFill>
        <p:spPr>
          <a:xfrm>
            <a:off x="190027" y="3666922"/>
            <a:ext cx="721800" cy="721800"/>
          </a:xfrm>
          <a:prstGeom prst="rect">
            <a:avLst/>
          </a:prstGeom>
          <a:noFill/>
          <a:ln cap="flat" cmpd="sng" w="19050">
            <a:solidFill>
              <a:srgbClr val="9E9E9E"/>
            </a:solidFill>
            <a:prstDash val="solid"/>
            <a:round/>
            <a:headEnd len="sm" w="sm" type="none"/>
            <a:tailEnd len="sm" w="sm" type="none"/>
          </a:ln>
        </p:spPr>
      </p:pic>
      <p:pic>
        <p:nvPicPr>
          <p:cNvPr id="1785" name="Google Shape;1785;g2decb9e0a25_0_2017"/>
          <p:cNvPicPr preferRelativeResize="0"/>
          <p:nvPr/>
        </p:nvPicPr>
        <p:blipFill>
          <a:blip r:embed="rId7">
            <a:alphaModFix/>
          </a:blip>
          <a:stretch>
            <a:fillRect/>
          </a:stretch>
        </p:blipFill>
        <p:spPr>
          <a:xfrm>
            <a:off x="190027" y="5981748"/>
            <a:ext cx="721800" cy="720194"/>
          </a:xfrm>
          <a:prstGeom prst="rect">
            <a:avLst/>
          </a:prstGeom>
          <a:noFill/>
          <a:ln cap="flat" cmpd="sng" w="19050">
            <a:solidFill>
              <a:schemeClr val="dk1"/>
            </a:solidFill>
            <a:prstDash val="solid"/>
            <a:round/>
            <a:headEnd len="sm" w="sm" type="none"/>
            <a:tailEnd len="sm" w="sm" type="none"/>
          </a:ln>
        </p:spPr>
      </p:pic>
      <p:pic>
        <p:nvPicPr>
          <p:cNvPr id="1786" name="Google Shape;1786;g2decb9e0a25_0_2017"/>
          <p:cNvPicPr preferRelativeResize="0"/>
          <p:nvPr/>
        </p:nvPicPr>
        <p:blipFill>
          <a:blip r:embed="rId8">
            <a:alphaModFix/>
          </a:blip>
          <a:stretch>
            <a:fillRect/>
          </a:stretch>
        </p:blipFill>
        <p:spPr>
          <a:xfrm>
            <a:off x="190026" y="4837479"/>
            <a:ext cx="721800" cy="720203"/>
          </a:xfrm>
          <a:prstGeom prst="rect">
            <a:avLst/>
          </a:prstGeom>
          <a:noFill/>
          <a:ln cap="flat" cmpd="sng" w="19050">
            <a:solidFill>
              <a:srgbClr val="9E9E9E"/>
            </a:solidFill>
            <a:prstDash val="solid"/>
            <a:round/>
            <a:headEnd len="sm" w="sm" type="none"/>
            <a:tailEnd len="sm" w="sm" type="none"/>
          </a:ln>
        </p:spPr>
      </p:pic>
      <p:graphicFrame>
        <p:nvGraphicFramePr>
          <p:cNvPr id="1787" name="Google Shape;1787;g2decb9e0a25_0_2017"/>
          <p:cNvGraphicFramePr/>
          <p:nvPr/>
        </p:nvGraphicFramePr>
        <p:xfrm>
          <a:off x="5058938" y="2393600"/>
          <a:ext cx="3000000" cy="3000000"/>
        </p:xfrm>
        <a:graphic>
          <a:graphicData uri="http://schemas.openxmlformats.org/drawingml/2006/table">
            <a:tbl>
              <a:tblPr>
                <a:noFill/>
                <a:tableStyleId>{72964579-B46D-4B31-B2B8-2C0E9C92702C}</a:tableStyleId>
              </a:tblPr>
              <a:tblGrid>
                <a:gridCol w="6990250"/>
              </a:tblGrid>
              <a:tr h="1918400">
                <a:tc>
                  <a:txBody>
                    <a:bodyPr/>
                    <a:lstStyle/>
                    <a:p>
                      <a:pPr indent="0" lvl="0" marL="0" rtl="0" algn="l">
                        <a:lnSpc>
                          <a:spcPct val="115000"/>
                        </a:lnSpc>
                        <a:spcBef>
                          <a:spcPts val="0"/>
                        </a:spcBef>
                        <a:spcAft>
                          <a:spcPts val="0"/>
                        </a:spcAft>
                        <a:buNone/>
                      </a:pPr>
                      <a:r>
                        <a:rPr b="1" lang="en-US" sz="1700">
                          <a:solidFill>
                            <a:srgbClr val="111111"/>
                          </a:solidFill>
                          <a:latin typeface="Montserrat"/>
                          <a:ea typeface="Montserrat"/>
                          <a:cs typeface="Montserrat"/>
                          <a:sym typeface="Montserrat"/>
                        </a:rPr>
                        <a:t>Interactive session for audience feedback on maturity self assessment, cybersecurity compliance and team roles and capacitation </a:t>
                      </a:r>
                      <a:endParaRPr b="1" sz="1700">
                        <a:solidFill>
                          <a:srgbClr val="11111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g2df89a24394_0_142"/>
          <p:cNvSpPr/>
          <p:nvPr/>
        </p:nvSpPr>
        <p:spPr>
          <a:xfrm>
            <a:off x="76125" y="1956275"/>
            <a:ext cx="5972400" cy="6357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chemeClr val="lt1"/>
                </a:solidFill>
                <a:latin typeface="Montserrat"/>
                <a:ea typeface="Montserrat"/>
                <a:cs typeface="Montserrat"/>
                <a:sym typeface="Montserrat"/>
              </a:rPr>
              <a:t>Ransomware attack </a:t>
            </a:r>
            <a:r>
              <a:rPr lang="en-US" sz="1600">
                <a:solidFill>
                  <a:schemeClr val="lt1"/>
                </a:solidFill>
                <a:latin typeface="Montserrat"/>
                <a:ea typeface="Montserrat"/>
                <a:cs typeface="Montserrat"/>
                <a:sym typeface="Montserrat"/>
              </a:rPr>
              <a:t>in 2024.</a:t>
            </a:r>
            <a:endParaRPr b="1" sz="1600">
              <a:solidFill>
                <a:schemeClr val="lt1"/>
              </a:solidFill>
              <a:latin typeface="Montserrat"/>
              <a:ea typeface="Montserrat"/>
              <a:cs typeface="Montserrat"/>
              <a:sym typeface="Montserrat"/>
            </a:endParaRPr>
          </a:p>
        </p:txBody>
      </p:sp>
      <p:sp>
        <p:nvSpPr>
          <p:cNvPr id="1794" name="Google Shape;1794;g2df89a24394_0_142"/>
          <p:cNvSpPr/>
          <p:nvPr/>
        </p:nvSpPr>
        <p:spPr>
          <a:xfrm>
            <a:off x="1394400" y="889950"/>
            <a:ext cx="4654200" cy="635700"/>
          </a:xfrm>
          <a:prstGeom prst="roundRect">
            <a:avLst>
              <a:gd fmla="val 16667" name="adj"/>
            </a:avLst>
          </a:prstGeom>
          <a:solidFill>
            <a:srgbClr val="AF5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rgbClr val="FFFFFF"/>
                </a:solidFill>
                <a:latin typeface="Montserrat"/>
                <a:ea typeface="Montserrat"/>
                <a:cs typeface="Montserrat"/>
                <a:sym typeface="Montserrat"/>
              </a:rPr>
              <a:t>Case Study 1 - </a:t>
            </a:r>
            <a:r>
              <a:rPr lang="en-US" sz="1600">
                <a:solidFill>
                  <a:schemeClr val="lt1"/>
                </a:solidFill>
                <a:latin typeface="Montserrat"/>
                <a:ea typeface="Montserrat"/>
                <a:cs typeface="Montserrat"/>
                <a:sym typeface="Montserrat"/>
              </a:rPr>
              <a:t>Multinational health insurance and services company</a:t>
            </a:r>
            <a:r>
              <a:rPr b="1" lang="en-US" sz="1600">
                <a:solidFill>
                  <a:srgbClr val="FFFFFF"/>
                </a:solidFill>
                <a:latin typeface="Montserrat"/>
                <a:ea typeface="Montserrat"/>
                <a:cs typeface="Montserrat"/>
                <a:sym typeface="Montserrat"/>
              </a:rPr>
              <a:t> </a:t>
            </a:r>
            <a:endParaRPr b="1" sz="1600">
              <a:solidFill>
                <a:srgbClr val="FFFFFF"/>
              </a:solidFill>
              <a:latin typeface="Montserrat"/>
              <a:ea typeface="Montserrat"/>
              <a:cs typeface="Montserrat"/>
              <a:sym typeface="Montserrat"/>
            </a:endParaRPr>
          </a:p>
        </p:txBody>
      </p:sp>
      <p:sp>
        <p:nvSpPr>
          <p:cNvPr id="1795" name="Google Shape;1795;g2df89a24394_0_142"/>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Cyber-security preparedness based on breaches and </a:t>
            </a:r>
            <a:r>
              <a:rPr b="1" lang="en-US" sz="2200">
                <a:solidFill>
                  <a:schemeClr val="lt1"/>
                </a:solidFill>
                <a:latin typeface="Montserrat"/>
                <a:ea typeface="Montserrat"/>
                <a:cs typeface="Montserrat"/>
                <a:sym typeface="Montserrat"/>
                <a:extLst>
                  <a:ext uri="http://customooxmlschemas.google.com/">
                    <go:slidesCustomData xmlns:go="http://customooxmlschemas.google.com/" textRoundtripDataId="17"/>
                  </a:ext>
                </a:extLst>
              </a:rPr>
              <a:t>threats</a:t>
            </a:r>
            <a:r>
              <a:rPr b="1" lang="en-US" sz="2200">
                <a:solidFill>
                  <a:schemeClr val="lt1"/>
                </a:solidFill>
                <a:latin typeface="Montserrat"/>
                <a:ea typeface="Montserrat"/>
                <a:cs typeface="Montserrat"/>
                <a:sym typeface="Montserrat"/>
              </a:rPr>
              <a:t> </a:t>
            </a:r>
            <a:endParaRPr b="1" sz="2200">
              <a:solidFill>
                <a:schemeClr val="lt1"/>
              </a:solidFill>
              <a:latin typeface="Montserrat"/>
              <a:ea typeface="Montserrat"/>
              <a:cs typeface="Montserrat"/>
              <a:sym typeface="Montserrat"/>
            </a:endParaRPr>
          </a:p>
        </p:txBody>
      </p:sp>
      <p:sp>
        <p:nvSpPr>
          <p:cNvPr id="1796" name="Google Shape;1796;g2df89a24394_0_142"/>
          <p:cNvSpPr/>
          <p:nvPr/>
        </p:nvSpPr>
        <p:spPr>
          <a:xfrm>
            <a:off x="10794800" y="0"/>
            <a:ext cx="1397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
        <p:nvSpPr>
          <p:cNvPr id="1797" name="Google Shape;1797;g2df89a24394_0_142"/>
          <p:cNvSpPr/>
          <p:nvPr/>
        </p:nvSpPr>
        <p:spPr>
          <a:xfrm>
            <a:off x="6143400" y="3971400"/>
            <a:ext cx="5972400" cy="15636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Attack resulted in the suspension of IT systems and their public facing portals.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Other hospitals owned by the company had to turn away patients with specific patient needs.</a:t>
            </a:r>
            <a:endParaRPr b="1" sz="1600">
              <a:solidFill>
                <a:schemeClr val="lt1"/>
              </a:solidFill>
              <a:latin typeface="Montserrat"/>
              <a:ea typeface="Montserrat"/>
              <a:cs typeface="Montserrat"/>
              <a:sym typeface="Montserrat"/>
            </a:endParaRPr>
          </a:p>
        </p:txBody>
      </p:sp>
      <p:sp>
        <p:nvSpPr>
          <p:cNvPr id="1798" name="Google Shape;1798;g2df89a24394_0_142"/>
          <p:cNvSpPr/>
          <p:nvPr/>
        </p:nvSpPr>
        <p:spPr>
          <a:xfrm>
            <a:off x="7461675" y="889950"/>
            <a:ext cx="4654200" cy="635700"/>
          </a:xfrm>
          <a:prstGeom prst="roundRect">
            <a:avLst>
              <a:gd fmla="val 16667" name="adj"/>
            </a:avLst>
          </a:prstGeom>
          <a:solidFill>
            <a:srgbClr val="AF5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rgbClr val="FFFFFF"/>
                </a:solidFill>
                <a:latin typeface="Montserrat"/>
                <a:ea typeface="Montserrat"/>
                <a:cs typeface="Montserrat"/>
                <a:sym typeface="Montserrat"/>
              </a:rPr>
              <a:t>Case Study 2 - </a:t>
            </a:r>
            <a:r>
              <a:rPr lang="en-US" sz="1600">
                <a:solidFill>
                  <a:srgbClr val="FFFFFF"/>
                </a:solidFill>
                <a:latin typeface="Montserrat"/>
                <a:ea typeface="Montserrat"/>
                <a:cs typeface="Montserrat"/>
                <a:sym typeface="Montserrat"/>
              </a:rPr>
              <a:t>Non-profit healthcare provider</a:t>
            </a:r>
            <a:r>
              <a:rPr b="1" lang="en-US" sz="1600">
                <a:solidFill>
                  <a:srgbClr val="FFFFFF"/>
                </a:solidFill>
                <a:latin typeface="Montserrat"/>
                <a:ea typeface="Montserrat"/>
                <a:cs typeface="Montserrat"/>
                <a:sym typeface="Montserrat"/>
              </a:rPr>
              <a:t> </a:t>
            </a:r>
            <a:endParaRPr b="1" sz="1600">
              <a:solidFill>
                <a:srgbClr val="FFFFFF"/>
              </a:solidFill>
              <a:latin typeface="Montserrat"/>
              <a:ea typeface="Montserrat"/>
              <a:cs typeface="Montserrat"/>
              <a:sym typeface="Montserrat"/>
            </a:endParaRPr>
          </a:p>
        </p:txBody>
      </p:sp>
      <p:pic>
        <p:nvPicPr>
          <p:cNvPr id="1799" name="Google Shape;1799;g2df89a24394_0_142"/>
          <p:cNvPicPr preferRelativeResize="0"/>
          <p:nvPr/>
        </p:nvPicPr>
        <p:blipFill rotWithShape="1">
          <a:blip r:embed="rId3">
            <a:alphaModFix/>
          </a:blip>
          <a:srcRect b="5922" l="16201" r="12613" t="5948"/>
          <a:stretch/>
        </p:blipFill>
        <p:spPr>
          <a:xfrm>
            <a:off x="10013188" y="1050"/>
            <a:ext cx="721800" cy="719700"/>
          </a:xfrm>
          <a:prstGeom prst="ellipse">
            <a:avLst/>
          </a:prstGeom>
          <a:noFill/>
          <a:ln cap="flat" cmpd="sng" w="19050">
            <a:solidFill>
              <a:srgbClr val="000000"/>
            </a:solidFill>
            <a:prstDash val="solid"/>
            <a:round/>
            <a:headEnd len="sm" w="sm" type="none"/>
            <a:tailEnd len="sm" w="sm" type="none"/>
          </a:ln>
        </p:spPr>
      </p:pic>
      <p:sp>
        <p:nvSpPr>
          <p:cNvPr id="1800" name="Google Shape;1800;g2df89a24394_0_142"/>
          <p:cNvSpPr/>
          <p:nvPr/>
        </p:nvSpPr>
        <p:spPr>
          <a:xfrm>
            <a:off x="221325" y="889950"/>
            <a:ext cx="1018500" cy="915300"/>
          </a:xfrm>
          <a:prstGeom prst="roundRect">
            <a:avLst>
              <a:gd fmla="val 16667" name="adj"/>
            </a:avLst>
          </a:prstGeom>
          <a:solidFill>
            <a:schemeClr val="lt1"/>
          </a:solidFill>
          <a:ln cap="flat" cmpd="sng" w="38100">
            <a:solidFill>
              <a:srgbClr val="AF52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1801" name="Google Shape;1801;g2df89a24394_0_142"/>
          <p:cNvSpPr/>
          <p:nvPr/>
        </p:nvSpPr>
        <p:spPr>
          <a:xfrm>
            <a:off x="6245888" y="889950"/>
            <a:ext cx="1018500" cy="915300"/>
          </a:xfrm>
          <a:prstGeom prst="roundRect">
            <a:avLst>
              <a:gd fmla="val 16667" name="adj"/>
            </a:avLst>
          </a:prstGeom>
          <a:solidFill>
            <a:schemeClr val="lt1"/>
          </a:solidFill>
          <a:ln cap="flat" cmpd="sng" w="38100">
            <a:solidFill>
              <a:srgbClr val="AF52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pic>
        <p:nvPicPr>
          <p:cNvPr id="1802" name="Google Shape;1802;g2df89a24394_0_142"/>
          <p:cNvPicPr preferRelativeResize="0"/>
          <p:nvPr/>
        </p:nvPicPr>
        <p:blipFill>
          <a:blip r:embed="rId4">
            <a:alphaModFix/>
          </a:blip>
          <a:stretch>
            <a:fillRect/>
          </a:stretch>
        </p:blipFill>
        <p:spPr>
          <a:xfrm>
            <a:off x="369675" y="978138"/>
            <a:ext cx="721800" cy="721800"/>
          </a:xfrm>
          <a:prstGeom prst="rect">
            <a:avLst/>
          </a:prstGeom>
          <a:noFill/>
          <a:ln>
            <a:noFill/>
          </a:ln>
        </p:spPr>
      </p:pic>
      <p:pic>
        <p:nvPicPr>
          <p:cNvPr id="1803" name="Google Shape;1803;g2df89a24394_0_142"/>
          <p:cNvPicPr preferRelativeResize="0"/>
          <p:nvPr/>
        </p:nvPicPr>
        <p:blipFill>
          <a:blip r:embed="rId4">
            <a:alphaModFix/>
          </a:blip>
          <a:stretch>
            <a:fillRect/>
          </a:stretch>
        </p:blipFill>
        <p:spPr>
          <a:xfrm>
            <a:off x="6394238" y="978125"/>
            <a:ext cx="721800" cy="721800"/>
          </a:xfrm>
          <a:prstGeom prst="rect">
            <a:avLst/>
          </a:prstGeom>
          <a:noFill/>
          <a:ln>
            <a:noFill/>
          </a:ln>
        </p:spPr>
      </p:pic>
      <p:sp>
        <p:nvSpPr>
          <p:cNvPr id="1804" name="Google Shape;1804;g2df89a24394_0_142"/>
          <p:cNvSpPr/>
          <p:nvPr/>
        </p:nvSpPr>
        <p:spPr>
          <a:xfrm>
            <a:off x="76125" y="2743000"/>
            <a:ext cx="5972400" cy="10773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A staff member’s access credentials were stolen as the cyber criminals were able to gain system access through a portal that did not have multi-factor authentication (MFA) enabled.</a:t>
            </a:r>
            <a:endParaRPr sz="1600">
              <a:solidFill>
                <a:schemeClr val="lt1"/>
              </a:solidFill>
              <a:latin typeface="Montserrat"/>
              <a:ea typeface="Montserrat"/>
              <a:cs typeface="Montserrat"/>
              <a:sym typeface="Montserrat"/>
            </a:endParaRPr>
          </a:p>
        </p:txBody>
      </p:sp>
      <p:sp>
        <p:nvSpPr>
          <p:cNvPr id="1805" name="Google Shape;1805;g2df89a24394_0_142"/>
          <p:cNvSpPr/>
          <p:nvPr/>
        </p:nvSpPr>
        <p:spPr>
          <a:xfrm>
            <a:off x="76125" y="3971325"/>
            <a:ext cx="5972400" cy="15636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More than six terabytes of data, including "sensitive" medical records were affected. </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The attack triggered a disruption of payment and claims processing. The affected doctor's offices and health care systems were unable to file claims and get paid.</a:t>
            </a:r>
            <a:endParaRPr sz="1600">
              <a:solidFill>
                <a:schemeClr val="lt1"/>
              </a:solidFill>
              <a:latin typeface="Montserrat"/>
              <a:ea typeface="Montserrat"/>
              <a:cs typeface="Montserrat"/>
              <a:sym typeface="Montserrat"/>
            </a:endParaRPr>
          </a:p>
        </p:txBody>
      </p:sp>
      <p:sp>
        <p:nvSpPr>
          <p:cNvPr id="1806" name="Google Shape;1806;g2df89a24394_0_142"/>
          <p:cNvSpPr/>
          <p:nvPr/>
        </p:nvSpPr>
        <p:spPr>
          <a:xfrm>
            <a:off x="76125" y="5685950"/>
            <a:ext cx="5972400" cy="10773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Ransom amount of $22 million.</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The impact on company earnings is estimated to be approximately $900 million.</a:t>
            </a:r>
            <a:endParaRPr sz="1600">
              <a:solidFill>
                <a:schemeClr val="lt1"/>
              </a:solidFill>
              <a:latin typeface="Montserrat"/>
              <a:ea typeface="Montserrat"/>
              <a:cs typeface="Montserrat"/>
              <a:sym typeface="Montserrat"/>
            </a:endParaRPr>
          </a:p>
        </p:txBody>
      </p:sp>
      <p:sp>
        <p:nvSpPr>
          <p:cNvPr id="1807" name="Google Shape;1807;g2df89a24394_0_142"/>
          <p:cNvSpPr/>
          <p:nvPr/>
        </p:nvSpPr>
        <p:spPr>
          <a:xfrm>
            <a:off x="6143475" y="1956250"/>
            <a:ext cx="5972400" cy="6357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chemeClr val="lt1"/>
                </a:solidFill>
                <a:latin typeface="Montserrat"/>
                <a:ea typeface="Montserrat"/>
                <a:cs typeface="Montserrat"/>
                <a:sym typeface="Montserrat"/>
              </a:rPr>
              <a:t>Ransomware attack</a:t>
            </a:r>
            <a:r>
              <a:rPr lang="en-US" sz="1600">
                <a:solidFill>
                  <a:schemeClr val="lt1"/>
                </a:solidFill>
                <a:latin typeface="Montserrat"/>
                <a:ea typeface="Montserrat"/>
                <a:cs typeface="Montserrat"/>
                <a:sym typeface="Montserrat"/>
              </a:rPr>
              <a:t> in 2021.</a:t>
            </a:r>
            <a:endParaRPr b="1" sz="1600">
              <a:solidFill>
                <a:schemeClr val="lt1"/>
              </a:solidFill>
              <a:latin typeface="Montserrat"/>
              <a:ea typeface="Montserrat"/>
              <a:cs typeface="Montserrat"/>
              <a:sym typeface="Montserrat"/>
            </a:endParaRPr>
          </a:p>
        </p:txBody>
      </p:sp>
      <p:sp>
        <p:nvSpPr>
          <p:cNvPr id="1808" name="Google Shape;1808;g2df89a24394_0_142"/>
          <p:cNvSpPr/>
          <p:nvPr/>
        </p:nvSpPr>
        <p:spPr>
          <a:xfrm>
            <a:off x="6143475" y="2743000"/>
            <a:ext cx="5972400" cy="10773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Ransomware attack resulting in the loss of access to information systems and backup servers. </a:t>
            </a:r>
            <a:endParaRPr sz="1600">
              <a:solidFill>
                <a:schemeClr val="lt1"/>
              </a:solidFill>
              <a:latin typeface="Montserrat"/>
              <a:ea typeface="Montserrat"/>
              <a:cs typeface="Montserrat"/>
              <a:sym typeface="Montserrat"/>
            </a:endParaRPr>
          </a:p>
        </p:txBody>
      </p:sp>
      <p:sp>
        <p:nvSpPr>
          <p:cNvPr id="1809" name="Google Shape;1809;g2df89a24394_0_142"/>
          <p:cNvSpPr/>
          <p:nvPr/>
        </p:nvSpPr>
        <p:spPr>
          <a:xfrm>
            <a:off x="6143400" y="5685950"/>
            <a:ext cx="5972400" cy="10773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Cost $112M in lost revenue and fines. </a:t>
            </a:r>
            <a:endParaRPr sz="1600">
              <a:solidFill>
                <a:schemeClr val="lt1"/>
              </a:solidFill>
              <a:latin typeface="Montserrat"/>
              <a:ea typeface="Montserrat"/>
              <a:cs typeface="Montserrat"/>
              <a:sym typeface="Montserrat"/>
            </a:endParaRPr>
          </a:p>
          <a:p>
            <a:pPr indent="-330200" lvl="1" marL="9144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 $21.1 million had to be spent on response and recovery.</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Additional $3.5m lost in class action settlement. </a:t>
            </a:r>
            <a:endParaRPr sz="1600">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2df8fa79aea_0_118"/>
          <p:cNvSpPr txBox="1"/>
          <p:nvPr/>
        </p:nvSpPr>
        <p:spPr>
          <a:xfrm>
            <a:off x="2884300" y="1069300"/>
            <a:ext cx="6116100" cy="923400"/>
          </a:xfrm>
          <a:prstGeom prst="rect">
            <a:avLst/>
          </a:prstGeom>
          <a:solidFill>
            <a:srgbClr val="D9D2E9"/>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Montserrat"/>
                <a:ea typeface="Montserrat"/>
                <a:cs typeface="Montserrat"/>
                <a:sym typeface="Montserrat"/>
              </a:rPr>
              <a:t>Safeguarding information &amp; data security </a:t>
            </a:r>
            <a:endParaRPr b="0" i="0" sz="2400" u="none" cap="none" strike="noStrike">
              <a:solidFill>
                <a:srgbClr val="000000"/>
              </a:solidFill>
              <a:latin typeface="Montserrat"/>
              <a:ea typeface="Montserrat"/>
              <a:cs typeface="Montserrat"/>
              <a:sym typeface="Montserrat"/>
            </a:endParaRPr>
          </a:p>
        </p:txBody>
      </p:sp>
      <p:grpSp>
        <p:nvGrpSpPr>
          <p:cNvPr id="281" name="Google Shape;281;g2df8fa79aea_0_118"/>
          <p:cNvGrpSpPr/>
          <p:nvPr/>
        </p:nvGrpSpPr>
        <p:grpSpPr>
          <a:xfrm>
            <a:off x="565938" y="2901669"/>
            <a:ext cx="3704795" cy="2836064"/>
            <a:chOff x="408600" y="691869"/>
            <a:chExt cx="3704795" cy="2836064"/>
          </a:xfrm>
        </p:grpSpPr>
        <p:sp>
          <p:nvSpPr>
            <p:cNvPr id="282" name="Google Shape;282;g2df8fa79aea_0_118"/>
            <p:cNvSpPr/>
            <p:nvPr/>
          </p:nvSpPr>
          <p:spPr>
            <a:xfrm rot="10800000">
              <a:off x="2339739" y="991087"/>
              <a:ext cx="1076755" cy="2037239"/>
            </a:xfrm>
            <a:custGeom>
              <a:rect b="b" l="l" r="r" t="t"/>
              <a:pathLst>
                <a:path extrusionOk="0" h="2603500" w="1376045">
                  <a:moveTo>
                    <a:pt x="1375829" y="2603499"/>
                  </a:moveTo>
                  <a:lnTo>
                    <a:pt x="0" y="2603499"/>
                  </a:lnTo>
                  <a:lnTo>
                    <a:pt x="0" y="0"/>
                  </a:lnTo>
                  <a:lnTo>
                    <a:pt x="266700" y="0"/>
                  </a:lnTo>
                </a:path>
              </a:pathLst>
            </a:custGeom>
            <a:noFill/>
            <a:ln cap="flat" cmpd="sng" w="25375">
              <a:solidFill>
                <a:srgbClr val="5F2D6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
          <p:nvSpPr>
            <p:cNvPr id="283" name="Google Shape;283;g2df8fa79aea_0_118"/>
            <p:cNvSpPr txBox="1"/>
            <p:nvPr/>
          </p:nvSpPr>
          <p:spPr>
            <a:xfrm>
              <a:off x="408600" y="691869"/>
              <a:ext cx="2392800" cy="598200"/>
            </a:xfrm>
            <a:prstGeom prst="rect">
              <a:avLst/>
            </a:prstGeom>
            <a:solidFill>
              <a:schemeClr val="lt1"/>
            </a:solidFill>
            <a:ln>
              <a:noFill/>
            </a:ln>
          </p:spPr>
          <p:txBody>
            <a:bodyPr anchorCtr="0" anchor="t" bIns="0" lIns="0" spcFirstLastPara="1" rIns="0" wrap="square" tIns="68575">
              <a:noAutofit/>
            </a:bodyPr>
            <a:lstStyle/>
            <a:p>
              <a:pPr indent="0" lvl="0" marL="12700" marR="0" rtl="0" algn="l">
                <a:lnSpc>
                  <a:spcPct val="100000"/>
                </a:lnSpc>
                <a:spcBef>
                  <a:spcPts val="0"/>
                </a:spcBef>
                <a:spcAft>
                  <a:spcPts val="0"/>
                </a:spcAft>
                <a:buClr>
                  <a:srgbClr val="000000"/>
                </a:buClr>
                <a:buSzPts val="1800"/>
                <a:buFont typeface="Arial"/>
                <a:buNone/>
              </a:pPr>
              <a:r>
                <a:rPr b="0" i="0" lang="en-US" sz="1400" u="none" cap="none" strike="noStrike">
                  <a:solidFill>
                    <a:schemeClr val="dk1"/>
                  </a:solidFill>
                  <a:latin typeface="Montserrat"/>
                  <a:ea typeface="Montserrat"/>
                  <a:cs typeface="Montserrat"/>
                  <a:sym typeface="Montserrat"/>
                </a:rPr>
                <a:t>The </a:t>
              </a:r>
              <a:r>
                <a:rPr b="1" i="0" lang="en-US" sz="1400" u="none" cap="none" strike="noStrike">
                  <a:solidFill>
                    <a:schemeClr val="dk1"/>
                  </a:solidFill>
                  <a:latin typeface="Montserrat"/>
                  <a:ea typeface="Montserrat"/>
                  <a:cs typeface="Montserrat"/>
                  <a:sym typeface="Montserrat"/>
                </a:rPr>
                <a:t>users</a:t>
              </a:r>
              <a:r>
                <a:rPr b="0" i="0" lang="en-US" sz="1400" u="none" cap="none" strike="noStrike">
                  <a:solidFill>
                    <a:schemeClr val="dk1"/>
                  </a:solidFill>
                  <a:latin typeface="Montserrat"/>
                  <a:ea typeface="Montserrat"/>
                  <a:cs typeface="Montserrat"/>
                  <a:sym typeface="Montserrat"/>
                </a:rPr>
                <a:t> of the platforms in the ecosystem.</a:t>
              </a:r>
              <a:endParaRPr b="0" i="0" sz="1400" u="none" cap="none" strike="noStrike">
                <a:solidFill>
                  <a:schemeClr val="dk1"/>
                </a:solidFill>
                <a:latin typeface="Montserrat"/>
                <a:ea typeface="Montserrat"/>
                <a:cs typeface="Montserrat"/>
                <a:sym typeface="Montserrat"/>
              </a:endParaRPr>
            </a:p>
          </p:txBody>
        </p:sp>
        <p:sp>
          <p:nvSpPr>
            <p:cNvPr id="284" name="Google Shape;284;g2df8fa79aea_0_118"/>
            <p:cNvSpPr/>
            <p:nvPr/>
          </p:nvSpPr>
          <p:spPr>
            <a:xfrm rot="10800000">
              <a:off x="2244447" y="1241647"/>
              <a:ext cx="1868948" cy="2286286"/>
            </a:xfrm>
            <a:custGeom>
              <a:rect b="b" l="l" r="r" t="t"/>
              <a:pathLst>
                <a:path extrusionOk="0" h="2400300" w="1962150">
                  <a:moveTo>
                    <a:pt x="747713" y="2403348"/>
                  </a:moveTo>
                  <a:cubicBezTo>
                    <a:pt x="644938" y="2403348"/>
                    <a:pt x="561404" y="2328767"/>
                    <a:pt x="561404" y="2237232"/>
                  </a:cubicBezTo>
                  <a:cubicBezTo>
                    <a:pt x="561404" y="2189607"/>
                    <a:pt x="608267" y="2093690"/>
                    <a:pt x="609029" y="2092738"/>
                  </a:cubicBezTo>
                  <a:cubicBezTo>
                    <a:pt x="622554" y="2065115"/>
                    <a:pt x="623316" y="2038350"/>
                    <a:pt x="611029" y="2017109"/>
                  </a:cubicBezTo>
                  <a:cubicBezTo>
                    <a:pt x="598742" y="1995869"/>
                    <a:pt x="573977" y="1981772"/>
                    <a:pt x="541687" y="1978438"/>
                  </a:cubicBezTo>
                  <a:lnTo>
                    <a:pt x="541687" y="1977581"/>
                  </a:lnTo>
                  <a:lnTo>
                    <a:pt x="526732" y="1977581"/>
                  </a:lnTo>
                  <a:lnTo>
                    <a:pt x="81439" y="1977581"/>
                  </a:lnTo>
                  <a:lnTo>
                    <a:pt x="0" y="1977581"/>
                  </a:lnTo>
                  <a:lnTo>
                    <a:pt x="0" y="1403795"/>
                  </a:lnTo>
                  <a:cubicBezTo>
                    <a:pt x="0" y="1400461"/>
                    <a:pt x="0" y="1397603"/>
                    <a:pt x="0" y="1395222"/>
                  </a:cubicBezTo>
                  <a:lnTo>
                    <a:pt x="0" y="1395222"/>
                  </a:lnTo>
                  <a:cubicBezTo>
                    <a:pt x="2953" y="1349026"/>
                    <a:pt x="27242" y="1320260"/>
                    <a:pt x="63151" y="1320260"/>
                  </a:cubicBezTo>
                  <a:cubicBezTo>
                    <a:pt x="76407" y="1320519"/>
                    <a:pt x="89433" y="1323775"/>
                    <a:pt x="101251" y="1329785"/>
                  </a:cubicBezTo>
                  <a:cubicBezTo>
                    <a:pt x="105251" y="1331786"/>
                    <a:pt x="200406" y="1378268"/>
                    <a:pt x="249936" y="1378268"/>
                  </a:cubicBezTo>
                  <a:cubicBezTo>
                    <a:pt x="346710" y="1378268"/>
                    <a:pt x="425482" y="1290352"/>
                    <a:pt x="425482" y="1182338"/>
                  </a:cubicBezTo>
                  <a:cubicBezTo>
                    <a:pt x="425482" y="1074325"/>
                    <a:pt x="346710" y="986409"/>
                    <a:pt x="249936" y="986409"/>
                  </a:cubicBezTo>
                  <a:cubicBezTo>
                    <a:pt x="200406" y="986409"/>
                    <a:pt x="105251" y="1032796"/>
                    <a:pt x="101251" y="1034796"/>
                  </a:cubicBezTo>
                  <a:cubicBezTo>
                    <a:pt x="89442" y="1040832"/>
                    <a:pt x="76410" y="1044089"/>
                    <a:pt x="63151" y="1044321"/>
                  </a:cubicBezTo>
                  <a:cubicBezTo>
                    <a:pt x="27146" y="1044321"/>
                    <a:pt x="2953" y="1015746"/>
                    <a:pt x="0" y="969359"/>
                  </a:cubicBezTo>
                  <a:lnTo>
                    <a:pt x="0" y="425863"/>
                  </a:lnTo>
                  <a:lnTo>
                    <a:pt x="535210" y="425863"/>
                  </a:lnTo>
                  <a:cubicBezTo>
                    <a:pt x="570643" y="423577"/>
                    <a:pt x="597313" y="409670"/>
                    <a:pt x="610553" y="386715"/>
                  </a:cubicBezTo>
                  <a:cubicBezTo>
                    <a:pt x="622840" y="365474"/>
                    <a:pt x="622173" y="338614"/>
                    <a:pt x="608552" y="310515"/>
                  </a:cubicBezTo>
                  <a:cubicBezTo>
                    <a:pt x="608076" y="309563"/>
                    <a:pt x="560927" y="213360"/>
                    <a:pt x="560927" y="166021"/>
                  </a:cubicBezTo>
                  <a:cubicBezTo>
                    <a:pt x="560927" y="74486"/>
                    <a:pt x="644462" y="0"/>
                    <a:pt x="747236" y="0"/>
                  </a:cubicBezTo>
                  <a:cubicBezTo>
                    <a:pt x="850011" y="0"/>
                    <a:pt x="933640" y="74486"/>
                    <a:pt x="933640" y="166021"/>
                  </a:cubicBezTo>
                  <a:cubicBezTo>
                    <a:pt x="933640" y="213646"/>
                    <a:pt x="886682" y="309563"/>
                    <a:pt x="886015" y="310515"/>
                  </a:cubicBezTo>
                  <a:cubicBezTo>
                    <a:pt x="872490" y="338138"/>
                    <a:pt x="871728" y="364998"/>
                    <a:pt x="884015" y="386715"/>
                  </a:cubicBezTo>
                  <a:cubicBezTo>
                    <a:pt x="896303" y="408432"/>
                    <a:pt x="921163" y="422053"/>
                    <a:pt x="953548" y="425387"/>
                  </a:cubicBezTo>
                  <a:lnTo>
                    <a:pt x="953548" y="426244"/>
                  </a:lnTo>
                  <a:cubicBezTo>
                    <a:pt x="956024" y="426244"/>
                    <a:pt x="961072" y="426244"/>
                    <a:pt x="968407" y="426244"/>
                  </a:cubicBezTo>
                  <a:lnTo>
                    <a:pt x="1441132" y="426244"/>
                  </a:lnTo>
                  <a:lnTo>
                    <a:pt x="1445895" y="426244"/>
                  </a:lnTo>
                  <a:lnTo>
                    <a:pt x="1544860" y="426244"/>
                  </a:lnTo>
                  <a:lnTo>
                    <a:pt x="1544860" y="970026"/>
                  </a:lnTo>
                  <a:cubicBezTo>
                    <a:pt x="1548194" y="1021175"/>
                    <a:pt x="1576769" y="1054132"/>
                    <a:pt x="1617536" y="1054132"/>
                  </a:cubicBezTo>
                  <a:cubicBezTo>
                    <a:pt x="1632243" y="1053851"/>
                    <a:pt x="1646686" y="1050167"/>
                    <a:pt x="1659731" y="1043369"/>
                  </a:cubicBezTo>
                  <a:cubicBezTo>
                    <a:pt x="1660779" y="1043369"/>
                    <a:pt x="1756981" y="995744"/>
                    <a:pt x="1804226" y="995744"/>
                  </a:cubicBezTo>
                  <a:cubicBezTo>
                    <a:pt x="1895856" y="995744"/>
                    <a:pt x="1970342" y="1079373"/>
                    <a:pt x="1970342" y="1182148"/>
                  </a:cubicBezTo>
                  <a:cubicBezTo>
                    <a:pt x="1970342" y="1284923"/>
                    <a:pt x="1895856" y="1368552"/>
                    <a:pt x="1804226" y="1368552"/>
                  </a:cubicBezTo>
                  <a:cubicBezTo>
                    <a:pt x="1756601" y="1368552"/>
                    <a:pt x="1660779" y="1321594"/>
                    <a:pt x="1659731" y="1320927"/>
                  </a:cubicBezTo>
                  <a:cubicBezTo>
                    <a:pt x="1646715" y="1314143"/>
                    <a:pt x="1632306" y="1310460"/>
                    <a:pt x="1617631" y="1310164"/>
                  </a:cubicBezTo>
                  <a:cubicBezTo>
                    <a:pt x="1578293" y="1310164"/>
                    <a:pt x="1550384" y="1340739"/>
                    <a:pt x="1545431" y="1388459"/>
                  </a:cubicBezTo>
                  <a:lnTo>
                    <a:pt x="1544574" y="1388459"/>
                  </a:lnTo>
                  <a:cubicBezTo>
                    <a:pt x="1544574" y="1391317"/>
                    <a:pt x="1544574" y="1396270"/>
                    <a:pt x="1544574" y="1403223"/>
                  </a:cubicBezTo>
                  <a:lnTo>
                    <a:pt x="1544574" y="1978152"/>
                  </a:lnTo>
                  <a:lnTo>
                    <a:pt x="1431036" y="1978152"/>
                  </a:lnTo>
                  <a:lnTo>
                    <a:pt x="1209961" y="1978152"/>
                  </a:lnTo>
                  <a:lnTo>
                    <a:pt x="1205294" y="1978152"/>
                  </a:lnTo>
                  <a:lnTo>
                    <a:pt x="970788" y="1978152"/>
                  </a:lnTo>
                  <a:lnTo>
                    <a:pt x="960025" y="1978152"/>
                  </a:lnTo>
                  <a:cubicBezTo>
                    <a:pt x="924687" y="1980533"/>
                    <a:pt x="897922" y="1994440"/>
                    <a:pt x="884682" y="2017395"/>
                  </a:cubicBezTo>
                  <a:cubicBezTo>
                    <a:pt x="872395" y="2038636"/>
                    <a:pt x="873157" y="2065020"/>
                    <a:pt x="886682" y="2093023"/>
                  </a:cubicBezTo>
                  <a:cubicBezTo>
                    <a:pt x="887159" y="2093976"/>
                    <a:pt x="934307" y="2190179"/>
                    <a:pt x="934307" y="2237518"/>
                  </a:cubicBezTo>
                  <a:cubicBezTo>
                    <a:pt x="934117" y="2328767"/>
                    <a:pt x="850487" y="2403348"/>
                    <a:pt x="747713" y="2403348"/>
                  </a:cubicBezTo>
                  <a:close/>
                </a:path>
              </a:pathLst>
            </a:custGeom>
            <a:solidFill>
              <a:srgbClr val="62296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
          <p:nvSpPr>
            <p:cNvPr id="285" name="Google Shape;285;g2df8fa79aea_0_118"/>
            <p:cNvSpPr/>
            <p:nvPr/>
          </p:nvSpPr>
          <p:spPr>
            <a:xfrm>
              <a:off x="2284250" y="2057675"/>
              <a:ext cx="1812900" cy="5034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People</a:t>
              </a:r>
              <a:endParaRPr b="1" i="0" sz="2000" u="none" cap="none" strike="noStrike">
                <a:solidFill>
                  <a:schemeClr val="lt1"/>
                </a:solidFill>
                <a:latin typeface="Montserrat"/>
                <a:ea typeface="Montserrat"/>
                <a:cs typeface="Montserrat"/>
                <a:sym typeface="Montserrat"/>
              </a:endParaRPr>
            </a:p>
          </p:txBody>
        </p:sp>
      </p:grpSp>
      <p:grpSp>
        <p:nvGrpSpPr>
          <p:cNvPr id="286" name="Google Shape;286;g2df8fa79aea_0_118"/>
          <p:cNvGrpSpPr/>
          <p:nvPr/>
        </p:nvGrpSpPr>
        <p:grpSpPr>
          <a:xfrm>
            <a:off x="7321672" y="2911021"/>
            <a:ext cx="4304390" cy="2826725"/>
            <a:chOff x="7164335" y="701221"/>
            <a:chExt cx="4304390" cy="2826725"/>
          </a:xfrm>
        </p:grpSpPr>
        <p:sp>
          <p:nvSpPr>
            <p:cNvPr id="287" name="Google Shape;287;g2df8fa79aea_0_118"/>
            <p:cNvSpPr/>
            <p:nvPr/>
          </p:nvSpPr>
          <p:spPr>
            <a:xfrm>
              <a:off x="7912852" y="991087"/>
              <a:ext cx="1003713" cy="536639"/>
            </a:xfrm>
            <a:custGeom>
              <a:rect b="b" l="l" r="r" t="t"/>
              <a:pathLst>
                <a:path extrusionOk="0" h="685800" w="1282700">
                  <a:moveTo>
                    <a:pt x="0" y="685800"/>
                  </a:moveTo>
                  <a:lnTo>
                    <a:pt x="0" y="0"/>
                  </a:lnTo>
                  <a:lnTo>
                    <a:pt x="1282700" y="0"/>
                  </a:lnTo>
                </a:path>
              </a:pathLst>
            </a:custGeom>
            <a:noFill/>
            <a:ln cap="flat" cmpd="sng" w="25400">
              <a:solidFill>
                <a:srgbClr val="62296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
          <p:nvSpPr>
            <p:cNvPr id="288" name="Google Shape;288;g2df8fa79aea_0_118"/>
            <p:cNvSpPr/>
            <p:nvPr/>
          </p:nvSpPr>
          <p:spPr>
            <a:xfrm flipH="1" rot="10800000">
              <a:off x="7164335" y="1241660"/>
              <a:ext cx="1868948" cy="2286286"/>
            </a:xfrm>
            <a:custGeom>
              <a:rect b="b" l="l" r="r" t="t"/>
              <a:pathLst>
                <a:path extrusionOk="0" h="2400300" w="1962150">
                  <a:moveTo>
                    <a:pt x="747713" y="2403348"/>
                  </a:moveTo>
                  <a:cubicBezTo>
                    <a:pt x="644938" y="2403348"/>
                    <a:pt x="561404" y="2328767"/>
                    <a:pt x="561404" y="2237232"/>
                  </a:cubicBezTo>
                  <a:cubicBezTo>
                    <a:pt x="561404" y="2189607"/>
                    <a:pt x="608267" y="2093690"/>
                    <a:pt x="609029" y="2092738"/>
                  </a:cubicBezTo>
                  <a:cubicBezTo>
                    <a:pt x="622554" y="2065115"/>
                    <a:pt x="623316" y="2038350"/>
                    <a:pt x="611029" y="2017109"/>
                  </a:cubicBezTo>
                  <a:cubicBezTo>
                    <a:pt x="598742" y="1995869"/>
                    <a:pt x="573977" y="1981772"/>
                    <a:pt x="541687" y="1978438"/>
                  </a:cubicBezTo>
                  <a:lnTo>
                    <a:pt x="541687" y="1977581"/>
                  </a:lnTo>
                  <a:lnTo>
                    <a:pt x="526732" y="1977581"/>
                  </a:lnTo>
                  <a:lnTo>
                    <a:pt x="81439" y="1977581"/>
                  </a:lnTo>
                  <a:lnTo>
                    <a:pt x="0" y="1977581"/>
                  </a:lnTo>
                  <a:lnTo>
                    <a:pt x="0" y="1403795"/>
                  </a:lnTo>
                  <a:cubicBezTo>
                    <a:pt x="0" y="1400461"/>
                    <a:pt x="0" y="1397603"/>
                    <a:pt x="0" y="1395222"/>
                  </a:cubicBezTo>
                  <a:lnTo>
                    <a:pt x="0" y="1395222"/>
                  </a:lnTo>
                  <a:cubicBezTo>
                    <a:pt x="2953" y="1349026"/>
                    <a:pt x="27242" y="1320260"/>
                    <a:pt x="63151" y="1320260"/>
                  </a:cubicBezTo>
                  <a:cubicBezTo>
                    <a:pt x="76407" y="1320519"/>
                    <a:pt x="89433" y="1323775"/>
                    <a:pt x="101251" y="1329785"/>
                  </a:cubicBezTo>
                  <a:cubicBezTo>
                    <a:pt x="105251" y="1331786"/>
                    <a:pt x="200406" y="1378268"/>
                    <a:pt x="249936" y="1378268"/>
                  </a:cubicBezTo>
                  <a:cubicBezTo>
                    <a:pt x="346710" y="1378268"/>
                    <a:pt x="425482" y="1290352"/>
                    <a:pt x="425482" y="1182338"/>
                  </a:cubicBezTo>
                  <a:cubicBezTo>
                    <a:pt x="425482" y="1074325"/>
                    <a:pt x="346710" y="986409"/>
                    <a:pt x="249936" y="986409"/>
                  </a:cubicBezTo>
                  <a:cubicBezTo>
                    <a:pt x="200406" y="986409"/>
                    <a:pt x="105251" y="1032796"/>
                    <a:pt x="101251" y="1034796"/>
                  </a:cubicBezTo>
                  <a:cubicBezTo>
                    <a:pt x="89442" y="1040832"/>
                    <a:pt x="76410" y="1044089"/>
                    <a:pt x="63151" y="1044321"/>
                  </a:cubicBezTo>
                  <a:cubicBezTo>
                    <a:pt x="27146" y="1044321"/>
                    <a:pt x="2953" y="1015746"/>
                    <a:pt x="0" y="969359"/>
                  </a:cubicBezTo>
                  <a:lnTo>
                    <a:pt x="0" y="425863"/>
                  </a:lnTo>
                  <a:lnTo>
                    <a:pt x="535210" y="425863"/>
                  </a:lnTo>
                  <a:cubicBezTo>
                    <a:pt x="570643" y="423577"/>
                    <a:pt x="597313" y="409670"/>
                    <a:pt x="610553" y="386715"/>
                  </a:cubicBezTo>
                  <a:cubicBezTo>
                    <a:pt x="622840" y="365474"/>
                    <a:pt x="622173" y="338614"/>
                    <a:pt x="608552" y="310515"/>
                  </a:cubicBezTo>
                  <a:cubicBezTo>
                    <a:pt x="608076" y="309563"/>
                    <a:pt x="560927" y="213360"/>
                    <a:pt x="560927" y="166021"/>
                  </a:cubicBezTo>
                  <a:cubicBezTo>
                    <a:pt x="560927" y="74486"/>
                    <a:pt x="644462" y="0"/>
                    <a:pt x="747236" y="0"/>
                  </a:cubicBezTo>
                  <a:cubicBezTo>
                    <a:pt x="850011" y="0"/>
                    <a:pt x="933640" y="74486"/>
                    <a:pt x="933640" y="166021"/>
                  </a:cubicBezTo>
                  <a:cubicBezTo>
                    <a:pt x="933640" y="213646"/>
                    <a:pt x="886682" y="309563"/>
                    <a:pt x="886015" y="310515"/>
                  </a:cubicBezTo>
                  <a:cubicBezTo>
                    <a:pt x="872490" y="338138"/>
                    <a:pt x="871728" y="364998"/>
                    <a:pt x="884015" y="386715"/>
                  </a:cubicBezTo>
                  <a:cubicBezTo>
                    <a:pt x="896303" y="408432"/>
                    <a:pt x="921163" y="422053"/>
                    <a:pt x="953548" y="425387"/>
                  </a:cubicBezTo>
                  <a:lnTo>
                    <a:pt x="953548" y="426244"/>
                  </a:lnTo>
                  <a:cubicBezTo>
                    <a:pt x="956024" y="426244"/>
                    <a:pt x="961072" y="426244"/>
                    <a:pt x="968407" y="426244"/>
                  </a:cubicBezTo>
                  <a:lnTo>
                    <a:pt x="1441132" y="426244"/>
                  </a:lnTo>
                  <a:lnTo>
                    <a:pt x="1445895" y="426244"/>
                  </a:lnTo>
                  <a:lnTo>
                    <a:pt x="1544860" y="426244"/>
                  </a:lnTo>
                  <a:lnTo>
                    <a:pt x="1544860" y="970026"/>
                  </a:lnTo>
                  <a:cubicBezTo>
                    <a:pt x="1548194" y="1021175"/>
                    <a:pt x="1576769" y="1054132"/>
                    <a:pt x="1617536" y="1054132"/>
                  </a:cubicBezTo>
                  <a:cubicBezTo>
                    <a:pt x="1632243" y="1053851"/>
                    <a:pt x="1646686" y="1050167"/>
                    <a:pt x="1659731" y="1043369"/>
                  </a:cubicBezTo>
                  <a:cubicBezTo>
                    <a:pt x="1660779" y="1043369"/>
                    <a:pt x="1756981" y="995744"/>
                    <a:pt x="1804226" y="995744"/>
                  </a:cubicBezTo>
                  <a:cubicBezTo>
                    <a:pt x="1895856" y="995744"/>
                    <a:pt x="1970342" y="1079373"/>
                    <a:pt x="1970342" y="1182148"/>
                  </a:cubicBezTo>
                  <a:cubicBezTo>
                    <a:pt x="1970342" y="1284923"/>
                    <a:pt x="1895856" y="1368552"/>
                    <a:pt x="1804226" y="1368552"/>
                  </a:cubicBezTo>
                  <a:cubicBezTo>
                    <a:pt x="1756601" y="1368552"/>
                    <a:pt x="1660779" y="1321594"/>
                    <a:pt x="1659731" y="1320927"/>
                  </a:cubicBezTo>
                  <a:cubicBezTo>
                    <a:pt x="1646715" y="1314143"/>
                    <a:pt x="1632306" y="1310460"/>
                    <a:pt x="1617631" y="1310164"/>
                  </a:cubicBezTo>
                  <a:cubicBezTo>
                    <a:pt x="1578293" y="1310164"/>
                    <a:pt x="1550384" y="1340739"/>
                    <a:pt x="1545431" y="1388459"/>
                  </a:cubicBezTo>
                  <a:lnTo>
                    <a:pt x="1544574" y="1388459"/>
                  </a:lnTo>
                  <a:cubicBezTo>
                    <a:pt x="1544574" y="1391317"/>
                    <a:pt x="1544574" y="1396270"/>
                    <a:pt x="1544574" y="1403223"/>
                  </a:cubicBezTo>
                  <a:lnTo>
                    <a:pt x="1544574" y="1978152"/>
                  </a:lnTo>
                  <a:lnTo>
                    <a:pt x="1431036" y="1978152"/>
                  </a:lnTo>
                  <a:lnTo>
                    <a:pt x="1209961" y="1978152"/>
                  </a:lnTo>
                  <a:lnTo>
                    <a:pt x="1205294" y="1978152"/>
                  </a:lnTo>
                  <a:lnTo>
                    <a:pt x="970788" y="1978152"/>
                  </a:lnTo>
                  <a:lnTo>
                    <a:pt x="960025" y="1978152"/>
                  </a:lnTo>
                  <a:cubicBezTo>
                    <a:pt x="924687" y="1980533"/>
                    <a:pt x="897922" y="1994440"/>
                    <a:pt x="884682" y="2017395"/>
                  </a:cubicBezTo>
                  <a:cubicBezTo>
                    <a:pt x="872395" y="2038636"/>
                    <a:pt x="873157" y="2065020"/>
                    <a:pt x="886682" y="2093023"/>
                  </a:cubicBezTo>
                  <a:cubicBezTo>
                    <a:pt x="887159" y="2093976"/>
                    <a:pt x="934307" y="2190179"/>
                    <a:pt x="934307" y="2237518"/>
                  </a:cubicBezTo>
                  <a:cubicBezTo>
                    <a:pt x="934117" y="2328767"/>
                    <a:pt x="850487" y="2403348"/>
                    <a:pt x="747713" y="2403348"/>
                  </a:cubicBezTo>
                  <a:close/>
                </a:path>
              </a:pathLst>
            </a:custGeom>
            <a:solidFill>
              <a:srgbClr val="62296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
          <p:nvSpPr>
            <p:cNvPr id="289" name="Google Shape;289;g2df8fa79aea_0_118"/>
            <p:cNvSpPr/>
            <p:nvPr/>
          </p:nvSpPr>
          <p:spPr>
            <a:xfrm>
              <a:off x="7260508" y="2133088"/>
              <a:ext cx="1812900" cy="5034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Product</a:t>
              </a:r>
              <a:endParaRPr b="1" i="0" sz="2000" u="none" cap="none" strike="noStrike">
                <a:solidFill>
                  <a:schemeClr val="lt1"/>
                </a:solidFill>
                <a:latin typeface="Montserrat"/>
                <a:ea typeface="Montserrat"/>
                <a:cs typeface="Montserrat"/>
                <a:sym typeface="Montserrat"/>
              </a:endParaRPr>
            </a:p>
          </p:txBody>
        </p:sp>
        <p:sp>
          <p:nvSpPr>
            <p:cNvPr id="290" name="Google Shape;290;g2df8fa79aea_0_118"/>
            <p:cNvSpPr txBox="1"/>
            <p:nvPr/>
          </p:nvSpPr>
          <p:spPr>
            <a:xfrm>
              <a:off x="8637325" y="701221"/>
              <a:ext cx="2831400" cy="598200"/>
            </a:xfrm>
            <a:prstGeom prst="rect">
              <a:avLst/>
            </a:prstGeom>
            <a:solidFill>
              <a:schemeClr val="lt1"/>
            </a:solidFill>
            <a:ln>
              <a:noFill/>
            </a:ln>
          </p:spPr>
          <p:txBody>
            <a:bodyPr anchorCtr="0" anchor="t" bIns="0" lIns="0" spcFirstLastPara="1" rIns="0" wrap="square" tIns="65400">
              <a:noAutofit/>
            </a:bodyPr>
            <a:lstStyle/>
            <a:p>
              <a:pPr indent="0" lvl="0" marL="12700" marR="0" rtl="0" algn="l">
                <a:lnSpc>
                  <a:spcPct val="100000"/>
                </a:lnSpc>
                <a:spcBef>
                  <a:spcPts val="0"/>
                </a:spcBef>
                <a:spcAft>
                  <a:spcPts val="0"/>
                </a:spcAft>
                <a:buClr>
                  <a:schemeClr val="dk1"/>
                </a:buClr>
                <a:buSzPts val="1800"/>
                <a:buFont typeface="Arial"/>
                <a:buNone/>
              </a:pPr>
              <a:r>
                <a:rPr b="0" i="0" lang="en-US" sz="1400" u="none" cap="none" strike="noStrike">
                  <a:solidFill>
                    <a:schemeClr val="dk1"/>
                  </a:solidFill>
                  <a:latin typeface="Montserrat"/>
                  <a:ea typeface="Montserrat"/>
                  <a:cs typeface="Montserrat"/>
                  <a:sym typeface="Montserrat"/>
                </a:rPr>
                <a:t>The </a:t>
              </a:r>
              <a:r>
                <a:rPr b="1" i="0" lang="en-US" sz="1400" u="none" cap="none" strike="noStrike">
                  <a:solidFill>
                    <a:schemeClr val="dk1"/>
                  </a:solidFill>
                  <a:latin typeface="Montserrat"/>
                  <a:ea typeface="Montserrat"/>
                  <a:cs typeface="Montserrat"/>
                  <a:sym typeface="Montserrat"/>
                </a:rPr>
                <a:t>technology </a:t>
              </a:r>
              <a:r>
                <a:rPr b="0" i="0" lang="en-US" sz="1400" u="none" cap="none" strike="noStrike">
                  <a:solidFill>
                    <a:schemeClr val="dk1"/>
                  </a:solidFill>
                  <a:latin typeface="Montserrat"/>
                  <a:ea typeface="Montserrat"/>
                  <a:cs typeface="Montserrat"/>
                  <a:sym typeface="Montserrat"/>
                </a:rPr>
                <a:t>used in the ecosystem.</a:t>
              </a:r>
              <a:endParaRPr b="0" i="0" sz="1000" u="none" cap="none" strike="noStrike">
                <a:solidFill>
                  <a:srgbClr val="000000"/>
                </a:solidFill>
                <a:latin typeface="Montserrat"/>
                <a:ea typeface="Montserrat"/>
                <a:cs typeface="Montserrat"/>
                <a:sym typeface="Montserrat"/>
              </a:endParaRPr>
            </a:p>
          </p:txBody>
        </p:sp>
      </p:grpSp>
      <p:grpSp>
        <p:nvGrpSpPr>
          <p:cNvPr id="291" name="Google Shape;291;g2df8fa79aea_0_118"/>
          <p:cNvGrpSpPr/>
          <p:nvPr/>
        </p:nvGrpSpPr>
        <p:grpSpPr>
          <a:xfrm>
            <a:off x="4485203" y="3871890"/>
            <a:ext cx="2622000" cy="2597585"/>
            <a:chOff x="4168550" y="1662090"/>
            <a:chExt cx="2622000" cy="2597585"/>
          </a:xfrm>
        </p:grpSpPr>
        <p:sp>
          <p:nvSpPr>
            <p:cNvPr id="292" name="Google Shape;292;g2df8fa79aea_0_118"/>
            <p:cNvSpPr/>
            <p:nvPr/>
          </p:nvSpPr>
          <p:spPr>
            <a:xfrm>
              <a:off x="5530653" y="3261034"/>
              <a:ext cx="657381" cy="552539"/>
            </a:xfrm>
            <a:custGeom>
              <a:rect b="b" l="l" r="r" t="t"/>
              <a:pathLst>
                <a:path extrusionOk="0" h="706120" w="840104">
                  <a:moveTo>
                    <a:pt x="0" y="0"/>
                  </a:moveTo>
                  <a:lnTo>
                    <a:pt x="0" y="706094"/>
                  </a:lnTo>
                  <a:lnTo>
                    <a:pt x="839825" y="706094"/>
                  </a:lnTo>
                </a:path>
              </a:pathLst>
            </a:custGeom>
            <a:noFill/>
            <a:ln cap="flat" cmpd="sng" w="25400">
              <a:solidFill>
                <a:srgbClr val="62296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
          <p:nvSpPr>
            <p:cNvPr id="293" name="Google Shape;293;g2df8fa79aea_0_118"/>
            <p:cNvSpPr/>
            <p:nvPr/>
          </p:nvSpPr>
          <p:spPr>
            <a:xfrm>
              <a:off x="4383368" y="1662090"/>
              <a:ext cx="2286286" cy="1868948"/>
            </a:xfrm>
            <a:custGeom>
              <a:rect b="b" l="l" r="r" t="t"/>
              <a:pathLst>
                <a:path extrusionOk="0" h="1962150" w="2400300">
                  <a:moveTo>
                    <a:pt x="1221581" y="1970437"/>
                  </a:moveTo>
                  <a:cubicBezTo>
                    <a:pt x="1118902" y="1970437"/>
                    <a:pt x="1035272" y="1895951"/>
                    <a:pt x="1035272" y="1804416"/>
                  </a:cubicBezTo>
                  <a:cubicBezTo>
                    <a:pt x="1035272" y="1756791"/>
                    <a:pt x="1082231" y="1660874"/>
                    <a:pt x="1082897" y="1659922"/>
                  </a:cubicBezTo>
                  <a:cubicBezTo>
                    <a:pt x="1096423" y="1632299"/>
                    <a:pt x="1097089" y="1605439"/>
                    <a:pt x="1084802" y="1584293"/>
                  </a:cubicBezTo>
                  <a:cubicBezTo>
                    <a:pt x="1072515" y="1563148"/>
                    <a:pt x="1047560" y="1548765"/>
                    <a:pt x="1014984" y="1545527"/>
                  </a:cubicBezTo>
                  <a:lnTo>
                    <a:pt x="1014984" y="1544764"/>
                  </a:lnTo>
                  <a:lnTo>
                    <a:pt x="1000506" y="1544764"/>
                  </a:lnTo>
                  <a:lnTo>
                    <a:pt x="425387" y="1544764"/>
                  </a:lnTo>
                  <a:cubicBezTo>
                    <a:pt x="425387" y="1523524"/>
                    <a:pt x="425387" y="1438656"/>
                    <a:pt x="425387" y="1431227"/>
                  </a:cubicBezTo>
                  <a:lnTo>
                    <a:pt x="425387" y="1210247"/>
                  </a:lnTo>
                  <a:lnTo>
                    <a:pt x="425387" y="1205675"/>
                  </a:lnTo>
                  <a:lnTo>
                    <a:pt x="425387" y="971169"/>
                  </a:lnTo>
                  <a:lnTo>
                    <a:pt x="425387" y="960597"/>
                  </a:lnTo>
                  <a:cubicBezTo>
                    <a:pt x="422053" y="909447"/>
                    <a:pt x="393478" y="876491"/>
                    <a:pt x="352711" y="876491"/>
                  </a:cubicBezTo>
                  <a:cubicBezTo>
                    <a:pt x="338017" y="876794"/>
                    <a:pt x="323587" y="880442"/>
                    <a:pt x="310515" y="887159"/>
                  </a:cubicBezTo>
                  <a:cubicBezTo>
                    <a:pt x="309563" y="887159"/>
                    <a:pt x="213360" y="934784"/>
                    <a:pt x="166021" y="934784"/>
                  </a:cubicBezTo>
                  <a:cubicBezTo>
                    <a:pt x="74486" y="934784"/>
                    <a:pt x="0" y="851249"/>
                    <a:pt x="0" y="748379"/>
                  </a:cubicBezTo>
                  <a:cubicBezTo>
                    <a:pt x="0" y="645509"/>
                    <a:pt x="75057" y="561499"/>
                    <a:pt x="166592" y="561499"/>
                  </a:cubicBezTo>
                  <a:cubicBezTo>
                    <a:pt x="214217" y="561499"/>
                    <a:pt x="310134" y="608457"/>
                    <a:pt x="311087" y="609124"/>
                  </a:cubicBezTo>
                  <a:cubicBezTo>
                    <a:pt x="324158" y="615841"/>
                    <a:pt x="338589" y="619490"/>
                    <a:pt x="353282" y="619792"/>
                  </a:cubicBezTo>
                  <a:cubicBezTo>
                    <a:pt x="392525" y="619792"/>
                    <a:pt x="420434" y="589407"/>
                    <a:pt x="425482" y="541687"/>
                  </a:cubicBezTo>
                  <a:lnTo>
                    <a:pt x="426339" y="541687"/>
                  </a:lnTo>
                  <a:cubicBezTo>
                    <a:pt x="426339" y="538544"/>
                    <a:pt x="426339" y="533686"/>
                    <a:pt x="426339" y="526637"/>
                  </a:cubicBezTo>
                  <a:lnTo>
                    <a:pt x="426339" y="81439"/>
                  </a:lnTo>
                  <a:lnTo>
                    <a:pt x="426339" y="0"/>
                  </a:lnTo>
                  <a:lnTo>
                    <a:pt x="1009555" y="0"/>
                  </a:lnTo>
                  <a:cubicBezTo>
                    <a:pt x="1041463" y="2096"/>
                    <a:pt x="1065371" y="14383"/>
                    <a:pt x="1077087" y="34481"/>
                  </a:cubicBezTo>
                  <a:cubicBezTo>
                    <a:pt x="1087755" y="52864"/>
                    <a:pt x="1086612" y="76581"/>
                    <a:pt x="1074801" y="101156"/>
                  </a:cubicBezTo>
                  <a:cubicBezTo>
                    <a:pt x="1072801" y="105156"/>
                    <a:pt x="1026414" y="200311"/>
                    <a:pt x="1026414" y="249841"/>
                  </a:cubicBezTo>
                  <a:cubicBezTo>
                    <a:pt x="1026414" y="346615"/>
                    <a:pt x="1114235" y="425387"/>
                    <a:pt x="1222248" y="425387"/>
                  </a:cubicBezTo>
                  <a:cubicBezTo>
                    <a:pt x="1330262" y="425387"/>
                    <a:pt x="1418177" y="346615"/>
                    <a:pt x="1418177" y="249841"/>
                  </a:cubicBezTo>
                  <a:cubicBezTo>
                    <a:pt x="1418177" y="200311"/>
                    <a:pt x="1371791" y="105156"/>
                    <a:pt x="1369790" y="101156"/>
                  </a:cubicBezTo>
                  <a:cubicBezTo>
                    <a:pt x="1357694" y="76486"/>
                    <a:pt x="1356836" y="52769"/>
                    <a:pt x="1367504" y="34481"/>
                  </a:cubicBezTo>
                  <a:cubicBezTo>
                    <a:pt x="1379125" y="14383"/>
                    <a:pt x="1403128" y="2096"/>
                    <a:pt x="1434941" y="0"/>
                  </a:cubicBezTo>
                  <a:lnTo>
                    <a:pt x="1978628" y="0"/>
                  </a:lnTo>
                  <a:lnTo>
                    <a:pt x="1978628" y="535686"/>
                  </a:lnTo>
                  <a:cubicBezTo>
                    <a:pt x="1981962" y="586835"/>
                    <a:pt x="2010442" y="619792"/>
                    <a:pt x="2051304" y="619792"/>
                  </a:cubicBezTo>
                  <a:cubicBezTo>
                    <a:pt x="2066012" y="619510"/>
                    <a:pt x="2080454" y="615827"/>
                    <a:pt x="2093500" y="609029"/>
                  </a:cubicBezTo>
                  <a:cubicBezTo>
                    <a:pt x="2094452" y="609029"/>
                    <a:pt x="2190655" y="561404"/>
                    <a:pt x="2237994" y="561404"/>
                  </a:cubicBezTo>
                  <a:cubicBezTo>
                    <a:pt x="2329529" y="561404"/>
                    <a:pt x="2404015" y="645033"/>
                    <a:pt x="2404015" y="747808"/>
                  </a:cubicBezTo>
                  <a:cubicBezTo>
                    <a:pt x="2404015" y="850582"/>
                    <a:pt x="2329529" y="934117"/>
                    <a:pt x="2237994" y="934117"/>
                  </a:cubicBezTo>
                  <a:cubicBezTo>
                    <a:pt x="2190369" y="934117"/>
                    <a:pt x="2094452" y="887254"/>
                    <a:pt x="2093500" y="886492"/>
                  </a:cubicBezTo>
                  <a:cubicBezTo>
                    <a:pt x="2080446" y="879717"/>
                    <a:pt x="2066009" y="876034"/>
                    <a:pt x="2051304" y="875729"/>
                  </a:cubicBezTo>
                  <a:cubicBezTo>
                    <a:pt x="2011871" y="875729"/>
                    <a:pt x="1983962" y="906399"/>
                    <a:pt x="1979105" y="954405"/>
                  </a:cubicBezTo>
                  <a:lnTo>
                    <a:pt x="1978343" y="954405"/>
                  </a:lnTo>
                  <a:cubicBezTo>
                    <a:pt x="1978343" y="957072"/>
                    <a:pt x="1978343" y="961930"/>
                    <a:pt x="1978343" y="968788"/>
                  </a:cubicBezTo>
                  <a:lnTo>
                    <a:pt x="1978343" y="1441514"/>
                  </a:lnTo>
                  <a:lnTo>
                    <a:pt x="1978343" y="1446276"/>
                  </a:lnTo>
                  <a:lnTo>
                    <a:pt x="1978343" y="1544193"/>
                  </a:lnTo>
                  <a:lnTo>
                    <a:pt x="1433989" y="1544193"/>
                  </a:lnTo>
                  <a:cubicBezTo>
                    <a:pt x="1398556" y="1546479"/>
                    <a:pt x="1371886" y="1560386"/>
                    <a:pt x="1358551" y="1583436"/>
                  </a:cubicBezTo>
                  <a:cubicBezTo>
                    <a:pt x="1346359" y="1604582"/>
                    <a:pt x="1347026" y="1631061"/>
                    <a:pt x="1360646" y="1659064"/>
                  </a:cubicBezTo>
                  <a:cubicBezTo>
                    <a:pt x="1360646" y="1660017"/>
                    <a:pt x="1408271" y="1756220"/>
                    <a:pt x="1408271" y="1803559"/>
                  </a:cubicBezTo>
                  <a:cubicBezTo>
                    <a:pt x="1407986" y="1895951"/>
                    <a:pt x="1324356" y="1970437"/>
                    <a:pt x="1221581" y="1970437"/>
                  </a:cubicBezTo>
                  <a:close/>
                </a:path>
              </a:pathLst>
            </a:custGeom>
            <a:solidFill>
              <a:srgbClr val="62296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Montserrat"/>
                <a:ea typeface="Montserrat"/>
                <a:cs typeface="Montserrat"/>
                <a:sym typeface="Montserrat"/>
              </a:endParaRPr>
            </a:p>
          </p:txBody>
        </p:sp>
        <p:sp>
          <p:nvSpPr>
            <p:cNvPr id="294" name="Google Shape;294;g2df8fa79aea_0_118"/>
            <p:cNvSpPr/>
            <p:nvPr/>
          </p:nvSpPr>
          <p:spPr>
            <a:xfrm>
              <a:off x="4672075" y="2133088"/>
              <a:ext cx="1812900" cy="5034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Montserrat"/>
                  <a:ea typeface="Montserrat"/>
                  <a:cs typeface="Montserrat"/>
                  <a:sym typeface="Montserrat"/>
                </a:rPr>
                <a:t>Process</a:t>
              </a:r>
              <a:endParaRPr b="1" i="0" sz="2000" u="none" cap="none" strike="noStrike">
                <a:solidFill>
                  <a:schemeClr val="lt1"/>
                </a:solidFill>
                <a:latin typeface="Montserrat"/>
                <a:ea typeface="Montserrat"/>
                <a:cs typeface="Montserrat"/>
                <a:sym typeface="Montserrat"/>
              </a:endParaRPr>
            </a:p>
          </p:txBody>
        </p:sp>
        <p:sp>
          <p:nvSpPr>
            <p:cNvPr id="295" name="Google Shape;295;g2df8fa79aea_0_118"/>
            <p:cNvSpPr txBox="1"/>
            <p:nvPr/>
          </p:nvSpPr>
          <p:spPr>
            <a:xfrm>
              <a:off x="4168550" y="3707075"/>
              <a:ext cx="2622000" cy="552600"/>
            </a:xfrm>
            <a:prstGeom prst="rect">
              <a:avLst/>
            </a:prstGeom>
            <a:solidFill>
              <a:schemeClr val="lt1"/>
            </a:solidFill>
            <a:ln>
              <a:noFill/>
            </a:ln>
          </p:spPr>
          <p:txBody>
            <a:bodyPr anchorCtr="0" anchor="t" bIns="0" lIns="0" spcFirstLastPara="1" rIns="0" wrap="square" tIns="85075">
              <a:noAutofit/>
            </a:bodyPr>
            <a:lstStyle/>
            <a:p>
              <a:pPr indent="0" lvl="0" marL="12700" marR="0" rtl="0" algn="just">
                <a:lnSpc>
                  <a:spcPct val="100000"/>
                </a:lnSpc>
                <a:spcBef>
                  <a:spcPts val="0"/>
                </a:spcBef>
                <a:spcAft>
                  <a:spcPts val="0"/>
                </a:spcAft>
                <a:buClr>
                  <a:srgbClr val="000000"/>
                </a:buClr>
                <a:buSzPts val="1800"/>
                <a:buFont typeface="Arial"/>
                <a:buNone/>
              </a:pPr>
              <a:r>
                <a:rPr b="0" i="0" lang="en-US" sz="1400" u="none" cap="none" strike="noStrike">
                  <a:solidFill>
                    <a:schemeClr val="dk1"/>
                  </a:solidFill>
                  <a:latin typeface="Montserrat"/>
                  <a:ea typeface="Montserrat"/>
                  <a:cs typeface="Montserrat"/>
                  <a:sym typeface="Montserrat"/>
                </a:rPr>
                <a:t>How the users </a:t>
              </a:r>
              <a:r>
                <a:rPr b="1" i="0" lang="en-US" sz="1400" u="none" cap="none" strike="noStrike">
                  <a:solidFill>
                    <a:schemeClr val="dk1"/>
                  </a:solidFill>
                  <a:latin typeface="Montserrat"/>
                  <a:ea typeface="Montserrat"/>
                  <a:cs typeface="Montserrat"/>
                  <a:sym typeface="Montserrat"/>
                </a:rPr>
                <a:t>interact</a:t>
              </a:r>
              <a:r>
                <a:rPr b="0" i="0" lang="en-US" sz="1400" u="none" cap="none" strike="noStrike">
                  <a:solidFill>
                    <a:schemeClr val="dk1"/>
                  </a:solidFill>
                  <a:latin typeface="Montserrat"/>
                  <a:ea typeface="Montserrat"/>
                  <a:cs typeface="Montserrat"/>
                  <a:sym typeface="Montserrat"/>
                </a:rPr>
                <a:t> in the </a:t>
              </a:r>
              <a:r>
                <a:rPr b="1" i="0" lang="en-US" sz="1400" u="none" cap="none" strike="noStrike">
                  <a:solidFill>
                    <a:schemeClr val="dk1"/>
                  </a:solidFill>
                  <a:latin typeface="Montserrat"/>
                  <a:ea typeface="Montserrat"/>
                  <a:cs typeface="Montserrat"/>
                  <a:sym typeface="Montserrat"/>
                </a:rPr>
                <a:t>ecosystem.</a:t>
              </a:r>
              <a:endParaRPr b="1" i="0" sz="1400" u="none" cap="none" strike="noStrike">
                <a:solidFill>
                  <a:schemeClr val="dk1"/>
                </a:solidFill>
                <a:latin typeface="Montserrat"/>
                <a:ea typeface="Montserrat"/>
                <a:cs typeface="Montserrat"/>
                <a:sym typeface="Montserrat"/>
              </a:endParaRPr>
            </a:p>
          </p:txBody>
        </p:sp>
      </p:grpSp>
      <p:sp>
        <p:nvSpPr>
          <p:cNvPr id="296" name="Google Shape;296;g2df8fa79aea_0_118"/>
          <p:cNvSpPr/>
          <p:nvPr/>
        </p:nvSpPr>
        <p:spPr>
          <a:xfrm rot="5400000">
            <a:off x="5753575" y="-1338425"/>
            <a:ext cx="365400" cy="7554900"/>
          </a:xfrm>
          <a:prstGeom prst="rightBrace">
            <a:avLst>
              <a:gd fmla="val 50000" name="adj1"/>
              <a:gd fmla="val 50000" name="adj2"/>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297" name="Google Shape;297;g2df8fa79aea_0_118"/>
          <p:cNvSpPr/>
          <p:nvPr/>
        </p:nvSpPr>
        <p:spPr>
          <a:xfrm>
            <a:off x="0" y="0"/>
            <a:ext cx="121920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1500"/>
              <a:buFont typeface="Arial"/>
              <a:buNone/>
            </a:pPr>
            <a:r>
              <a:rPr b="1" i="0" lang="en-US" sz="2200" u="none" cap="none" strike="noStrike">
                <a:solidFill>
                  <a:schemeClr val="lt1"/>
                </a:solidFill>
                <a:latin typeface="Montserrat"/>
                <a:ea typeface="Montserrat"/>
                <a:cs typeface="Montserrat"/>
                <a:sym typeface="Montserrat"/>
              </a:rPr>
              <a:t>The key message of  - The 3 important P’s</a:t>
            </a:r>
            <a:endParaRPr b="1" i="0" sz="2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sp>
        <p:nvSpPr>
          <p:cNvPr id="1815" name="Google Shape;1815;g2df89a24394_0_163"/>
          <p:cNvSpPr/>
          <p:nvPr/>
        </p:nvSpPr>
        <p:spPr>
          <a:xfrm>
            <a:off x="76125" y="1956275"/>
            <a:ext cx="5972400" cy="6357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chemeClr val="lt1"/>
                </a:solidFill>
                <a:latin typeface="Montserrat"/>
                <a:ea typeface="Montserrat"/>
                <a:cs typeface="Montserrat"/>
                <a:sym typeface="Montserrat"/>
              </a:rPr>
              <a:t>Data breach </a:t>
            </a:r>
            <a:r>
              <a:rPr lang="en-US" sz="1600">
                <a:solidFill>
                  <a:schemeClr val="lt1"/>
                </a:solidFill>
                <a:latin typeface="Montserrat"/>
                <a:ea typeface="Montserrat"/>
                <a:cs typeface="Montserrat"/>
                <a:sym typeface="Montserrat"/>
              </a:rPr>
              <a:t>in 2023.</a:t>
            </a:r>
            <a:endParaRPr b="1" sz="1600">
              <a:solidFill>
                <a:schemeClr val="lt1"/>
              </a:solidFill>
              <a:latin typeface="Montserrat"/>
              <a:ea typeface="Montserrat"/>
              <a:cs typeface="Montserrat"/>
              <a:sym typeface="Montserrat"/>
            </a:endParaRPr>
          </a:p>
        </p:txBody>
      </p:sp>
      <p:sp>
        <p:nvSpPr>
          <p:cNvPr id="1816" name="Google Shape;1816;g2df89a24394_0_163"/>
          <p:cNvSpPr/>
          <p:nvPr/>
        </p:nvSpPr>
        <p:spPr>
          <a:xfrm>
            <a:off x="1394400" y="889950"/>
            <a:ext cx="4654200" cy="635700"/>
          </a:xfrm>
          <a:prstGeom prst="roundRect">
            <a:avLst>
              <a:gd fmla="val 16667" name="adj"/>
            </a:avLst>
          </a:prstGeom>
          <a:solidFill>
            <a:srgbClr val="AF5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rgbClr val="FFFFFF"/>
                </a:solidFill>
                <a:latin typeface="Montserrat"/>
                <a:ea typeface="Montserrat"/>
                <a:cs typeface="Montserrat"/>
                <a:sym typeface="Montserrat"/>
              </a:rPr>
              <a:t>Case Study 3 - </a:t>
            </a:r>
            <a:r>
              <a:rPr lang="en-US" sz="1600">
                <a:solidFill>
                  <a:schemeClr val="lt1"/>
                </a:solidFill>
                <a:latin typeface="Montserrat"/>
                <a:ea typeface="Montserrat"/>
                <a:cs typeface="Montserrat"/>
                <a:sym typeface="Montserrat"/>
              </a:rPr>
              <a:t> Personal genomics and biotechnology company</a:t>
            </a:r>
            <a:endParaRPr b="1" sz="1600">
              <a:solidFill>
                <a:srgbClr val="FFFFFF"/>
              </a:solidFill>
              <a:latin typeface="Montserrat"/>
              <a:ea typeface="Montserrat"/>
              <a:cs typeface="Montserrat"/>
              <a:sym typeface="Montserrat"/>
            </a:endParaRPr>
          </a:p>
        </p:txBody>
      </p:sp>
      <p:sp>
        <p:nvSpPr>
          <p:cNvPr id="1817" name="Google Shape;1817;g2df89a24394_0_163"/>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Cyber-security preparedness based on breaches and threats </a:t>
            </a:r>
            <a:endParaRPr b="1" sz="2200">
              <a:solidFill>
                <a:schemeClr val="lt1"/>
              </a:solidFill>
              <a:latin typeface="Montserrat"/>
              <a:ea typeface="Montserrat"/>
              <a:cs typeface="Montserrat"/>
              <a:sym typeface="Montserrat"/>
            </a:endParaRPr>
          </a:p>
        </p:txBody>
      </p:sp>
      <p:sp>
        <p:nvSpPr>
          <p:cNvPr id="1818" name="Google Shape;1818;g2df89a24394_0_163"/>
          <p:cNvSpPr/>
          <p:nvPr/>
        </p:nvSpPr>
        <p:spPr>
          <a:xfrm>
            <a:off x="10794800" y="0"/>
            <a:ext cx="1397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
        <p:nvSpPr>
          <p:cNvPr id="1819" name="Google Shape;1819;g2df89a24394_0_163"/>
          <p:cNvSpPr/>
          <p:nvPr/>
        </p:nvSpPr>
        <p:spPr>
          <a:xfrm>
            <a:off x="7461675" y="889950"/>
            <a:ext cx="4654200" cy="635700"/>
          </a:xfrm>
          <a:prstGeom prst="roundRect">
            <a:avLst>
              <a:gd fmla="val 16667" name="adj"/>
            </a:avLst>
          </a:prstGeom>
          <a:solidFill>
            <a:srgbClr val="AF5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rgbClr val="FFFFFF"/>
                </a:solidFill>
                <a:latin typeface="Montserrat"/>
                <a:ea typeface="Montserrat"/>
                <a:cs typeface="Montserrat"/>
                <a:sym typeface="Montserrat"/>
              </a:rPr>
              <a:t>Case Study 4  - </a:t>
            </a:r>
            <a:r>
              <a:rPr lang="en-US" sz="1600">
                <a:solidFill>
                  <a:srgbClr val="FFFFFF"/>
                </a:solidFill>
                <a:latin typeface="Montserrat"/>
                <a:ea typeface="Montserrat"/>
                <a:cs typeface="Montserrat"/>
                <a:sym typeface="Montserrat"/>
              </a:rPr>
              <a:t>University medical centre</a:t>
            </a:r>
            <a:r>
              <a:rPr b="1" lang="en-US" sz="1600">
                <a:solidFill>
                  <a:srgbClr val="FFFFFF"/>
                </a:solidFill>
                <a:latin typeface="Montserrat"/>
                <a:ea typeface="Montserrat"/>
                <a:cs typeface="Montserrat"/>
                <a:sym typeface="Montserrat"/>
              </a:rPr>
              <a:t> </a:t>
            </a:r>
            <a:endParaRPr b="1" sz="1600">
              <a:solidFill>
                <a:srgbClr val="FFFFFF"/>
              </a:solidFill>
              <a:latin typeface="Montserrat"/>
              <a:ea typeface="Montserrat"/>
              <a:cs typeface="Montserrat"/>
              <a:sym typeface="Montserrat"/>
            </a:endParaRPr>
          </a:p>
        </p:txBody>
      </p:sp>
      <p:pic>
        <p:nvPicPr>
          <p:cNvPr id="1820" name="Google Shape;1820;g2df89a24394_0_163"/>
          <p:cNvPicPr preferRelativeResize="0"/>
          <p:nvPr/>
        </p:nvPicPr>
        <p:blipFill rotWithShape="1">
          <a:blip r:embed="rId3">
            <a:alphaModFix/>
          </a:blip>
          <a:srcRect b="5922" l="16201" r="12613" t="5948"/>
          <a:stretch/>
        </p:blipFill>
        <p:spPr>
          <a:xfrm>
            <a:off x="10013188" y="1050"/>
            <a:ext cx="721800" cy="719700"/>
          </a:xfrm>
          <a:prstGeom prst="ellipse">
            <a:avLst/>
          </a:prstGeom>
          <a:noFill/>
          <a:ln cap="flat" cmpd="sng" w="19050">
            <a:solidFill>
              <a:srgbClr val="000000"/>
            </a:solidFill>
            <a:prstDash val="solid"/>
            <a:round/>
            <a:headEnd len="sm" w="sm" type="none"/>
            <a:tailEnd len="sm" w="sm" type="none"/>
          </a:ln>
        </p:spPr>
      </p:pic>
      <p:sp>
        <p:nvSpPr>
          <p:cNvPr id="1821" name="Google Shape;1821;g2df89a24394_0_163"/>
          <p:cNvSpPr/>
          <p:nvPr/>
        </p:nvSpPr>
        <p:spPr>
          <a:xfrm>
            <a:off x="221325" y="889950"/>
            <a:ext cx="1018500" cy="915300"/>
          </a:xfrm>
          <a:prstGeom prst="roundRect">
            <a:avLst>
              <a:gd fmla="val 16667" name="adj"/>
            </a:avLst>
          </a:prstGeom>
          <a:solidFill>
            <a:schemeClr val="lt1"/>
          </a:solidFill>
          <a:ln cap="flat" cmpd="sng" w="38100">
            <a:solidFill>
              <a:srgbClr val="AF52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1822" name="Google Shape;1822;g2df89a24394_0_163"/>
          <p:cNvSpPr/>
          <p:nvPr/>
        </p:nvSpPr>
        <p:spPr>
          <a:xfrm>
            <a:off x="6245888" y="889950"/>
            <a:ext cx="1018500" cy="915300"/>
          </a:xfrm>
          <a:prstGeom prst="roundRect">
            <a:avLst>
              <a:gd fmla="val 16667" name="adj"/>
            </a:avLst>
          </a:prstGeom>
          <a:solidFill>
            <a:schemeClr val="lt1"/>
          </a:solidFill>
          <a:ln cap="flat" cmpd="sng" w="38100">
            <a:solidFill>
              <a:srgbClr val="AF52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1823" name="Google Shape;1823;g2df89a24394_0_163"/>
          <p:cNvSpPr/>
          <p:nvPr/>
        </p:nvSpPr>
        <p:spPr>
          <a:xfrm>
            <a:off x="76125" y="2754300"/>
            <a:ext cx="5972400" cy="12810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Initially, user accounts were accessed via user credentials (compromised passwords).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Credential stuffing then occurred with the data breach to access other accounts.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No MFA was present in a majority of cases.</a:t>
            </a:r>
            <a:endParaRPr sz="1600">
              <a:solidFill>
                <a:schemeClr val="lt1"/>
              </a:solidFill>
              <a:latin typeface="Montserrat"/>
              <a:ea typeface="Montserrat"/>
              <a:cs typeface="Montserrat"/>
              <a:sym typeface="Montserrat"/>
            </a:endParaRPr>
          </a:p>
        </p:txBody>
      </p:sp>
      <p:sp>
        <p:nvSpPr>
          <p:cNvPr id="1824" name="Google Shape;1824;g2df89a24394_0_163"/>
          <p:cNvSpPr/>
          <p:nvPr/>
        </p:nvSpPr>
        <p:spPr>
          <a:xfrm>
            <a:off x="76125" y="4197625"/>
            <a:ext cx="5972400" cy="17676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The data included certain basic personal information such as a display name, gender, birth year, and some details about genetic ancestry results.</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Approximately 7 million user profiles were compromised. The hackers have attempted to sell user data for varying amounts.</a:t>
            </a:r>
            <a:endParaRPr sz="1600">
              <a:solidFill>
                <a:schemeClr val="lt1"/>
              </a:solidFill>
              <a:latin typeface="Montserrat"/>
              <a:ea typeface="Montserrat"/>
              <a:cs typeface="Montserrat"/>
              <a:sym typeface="Montserrat"/>
            </a:endParaRPr>
          </a:p>
        </p:txBody>
      </p:sp>
      <p:sp>
        <p:nvSpPr>
          <p:cNvPr id="1825" name="Google Shape;1825;g2df89a24394_0_163"/>
          <p:cNvSpPr/>
          <p:nvPr/>
        </p:nvSpPr>
        <p:spPr>
          <a:xfrm>
            <a:off x="76125" y="6127550"/>
            <a:ext cx="5972400" cy="6357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Significant brand and reputational damage.</a:t>
            </a:r>
            <a:endParaRPr sz="1600">
              <a:solidFill>
                <a:schemeClr val="lt1"/>
              </a:solidFill>
              <a:latin typeface="Montserrat"/>
              <a:ea typeface="Montserrat"/>
              <a:cs typeface="Montserrat"/>
              <a:sym typeface="Montserrat"/>
            </a:endParaRPr>
          </a:p>
        </p:txBody>
      </p:sp>
      <p:pic>
        <p:nvPicPr>
          <p:cNvPr id="1826" name="Google Shape;1826;g2df89a24394_0_163"/>
          <p:cNvPicPr preferRelativeResize="0"/>
          <p:nvPr/>
        </p:nvPicPr>
        <p:blipFill>
          <a:blip r:embed="rId4">
            <a:alphaModFix/>
          </a:blip>
          <a:stretch>
            <a:fillRect/>
          </a:stretch>
        </p:blipFill>
        <p:spPr>
          <a:xfrm>
            <a:off x="369675" y="978138"/>
            <a:ext cx="721800" cy="721800"/>
          </a:xfrm>
          <a:prstGeom prst="rect">
            <a:avLst/>
          </a:prstGeom>
          <a:noFill/>
          <a:ln>
            <a:noFill/>
          </a:ln>
        </p:spPr>
      </p:pic>
      <p:sp>
        <p:nvSpPr>
          <p:cNvPr id="1827" name="Google Shape;1827;g2df89a24394_0_163"/>
          <p:cNvSpPr/>
          <p:nvPr/>
        </p:nvSpPr>
        <p:spPr>
          <a:xfrm>
            <a:off x="6143475" y="1956250"/>
            <a:ext cx="5972400" cy="6357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chemeClr val="lt1"/>
                </a:solidFill>
                <a:latin typeface="Montserrat"/>
                <a:ea typeface="Montserrat"/>
                <a:cs typeface="Montserrat"/>
                <a:sym typeface="Montserrat"/>
              </a:rPr>
              <a:t>Denial-of-Service (DoS) attack </a:t>
            </a:r>
            <a:r>
              <a:rPr lang="en-US" sz="1600">
                <a:solidFill>
                  <a:schemeClr val="lt1"/>
                </a:solidFill>
                <a:latin typeface="Montserrat"/>
                <a:ea typeface="Montserrat"/>
                <a:cs typeface="Montserrat"/>
                <a:sym typeface="Montserrat"/>
              </a:rPr>
              <a:t>in 2019-2020</a:t>
            </a:r>
            <a:r>
              <a:rPr b="1" lang="en-US" sz="1600">
                <a:solidFill>
                  <a:schemeClr val="lt1"/>
                </a:solidFill>
                <a:latin typeface="Montserrat"/>
                <a:ea typeface="Montserrat"/>
                <a:cs typeface="Montserrat"/>
                <a:sym typeface="Montserrat"/>
              </a:rPr>
              <a:t>.</a:t>
            </a:r>
            <a:endParaRPr b="1" sz="1600">
              <a:solidFill>
                <a:schemeClr val="lt1"/>
              </a:solidFill>
              <a:latin typeface="Montserrat"/>
              <a:ea typeface="Montserrat"/>
              <a:cs typeface="Montserrat"/>
              <a:sym typeface="Montserrat"/>
            </a:endParaRPr>
          </a:p>
        </p:txBody>
      </p:sp>
      <p:sp>
        <p:nvSpPr>
          <p:cNvPr id="1828" name="Google Shape;1828;g2df89a24394_0_163"/>
          <p:cNvSpPr/>
          <p:nvPr/>
        </p:nvSpPr>
        <p:spPr>
          <a:xfrm>
            <a:off x="6143475" y="2757275"/>
            <a:ext cx="5972400" cy="17676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An employee took a work laptop on vacation last fall and opened a personal email. The email contained malware, which was then installed on the employees work laptop.</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The attackers after gaining access to broader systems, encrypted hospital files and loaded malware onto more than 5,000 computers.</a:t>
            </a:r>
            <a:endParaRPr sz="1600">
              <a:solidFill>
                <a:schemeClr val="lt1"/>
              </a:solidFill>
              <a:latin typeface="Montserrat"/>
              <a:ea typeface="Montserrat"/>
              <a:cs typeface="Montserrat"/>
              <a:sym typeface="Montserrat"/>
            </a:endParaRPr>
          </a:p>
        </p:txBody>
      </p:sp>
      <p:pic>
        <p:nvPicPr>
          <p:cNvPr id="1829" name="Google Shape;1829;g2df89a24394_0_163"/>
          <p:cNvPicPr preferRelativeResize="0"/>
          <p:nvPr/>
        </p:nvPicPr>
        <p:blipFill>
          <a:blip r:embed="rId5">
            <a:alphaModFix/>
          </a:blip>
          <a:stretch>
            <a:fillRect/>
          </a:stretch>
        </p:blipFill>
        <p:spPr>
          <a:xfrm>
            <a:off x="6394238" y="978125"/>
            <a:ext cx="721800" cy="721800"/>
          </a:xfrm>
          <a:prstGeom prst="rect">
            <a:avLst/>
          </a:prstGeom>
          <a:noFill/>
          <a:ln>
            <a:noFill/>
          </a:ln>
        </p:spPr>
      </p:pic>
      <p:sp>
        <p:nvSpPr>
          <p:cNvPr id="1830" name="Google Shape;1830;g2df89a24394_0_163"/>
          <p:cNvSpPr/>
          <p:nvPr/>
        </p:nvSpPr>
        <p:spPr>
          <a:xfrm>
            <a:off x="6143475" y="5965225"/>
            <a:ext cx="5972400" cy="7980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Total financial costs of approximately $65 million.</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Cancer care impact was approximately $30 million.</a:t>
            </a:r>
            <a:endParaRPr sz="1600">
              <a:solidFill>
                <a:schemeClr val="lt1"/>
              </a:solidFill>
              <a:latin typeface="Montserrat"/>
              <a:ea typeface="Montserrat"/>
              <a:cs typeface="Montserrat"/>
              <a:sym typeface="Montserrat"/>
            </a:endParaRPr>
          </a:p>
        </p:txBody>
      </p:sp>
      <p:sp>
        <p:nvSpPr>
          <p:cNvPr id="1831" name="Google Shape;1831;g2df89a24394_0_163"/>
          <p:cNvSpPr/>
          <p:nvPr/>
        </p:nvSpPr>
        <p:spPr>
          <a:xfrm>
            <a:off x="6143475" y="4690200"/>
            <a:ext cx="5972400" cy="11097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EMRs were inaccessible for 28 days and all services reverted to paper-based forms of capture.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Patient care was disrupted, the provision of cancer was significantly disrupted.</a:t>
            </a:r>
            <a:endParaRPr sz="1600">
              <a:solidFill>
                <a:schemeClr val="lt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6" name="Shape 1836"/>
        <p:cNvGrpSpPr/>
        <p:nvPr/>
      </p:nvGrpSpPr>
      <p:grpSpPr>
        <a:xfrm>
          <a:off x="0" y="0"/>
          <a:ext cx="0" cy="0"/>
          <a:chOff x="0" y="0"/>
          <a:chExt cx="0" cy="0"/>
        </a:xfrm>
      </p:grpSpPr>
      <p:pic>
        <p:nvPicPr>
          <p:cNvPr id="1837" name="Google Shape;1837;g2decb9e0a25_0_1254"/>
          <p:cNvPicPr preferRelativeResize="0"/>
          <p:nvPr/>
        </p:nvPicPr>
        <p:blipFill rotWithShape="1">
          <a:blip r:embed="rId3">
            <a:alphaModFix/>
          </a:blip>
          <a:srcRect b="-210" l="0" r="0" t="15907"/>
          <a:stretch/>
        </p:blipFill>
        <p:spPr>
          <a:xfrm>
            <a:off x="0" y="0"/>
            <a:ext cx="12192000" cy="6858000"/>
          </a:xfrm>
          <a:prstGeom prst="rect">
            <a:avLst/>
          </a:prstGeom>
          <a:noFill/>
          <a:ln>
            <a:noFill/>
          </a:ln>
        </p:spPr>
      </p:pic>
      <p:sp>
        <p:nvSpPr>
          <p:cNvPr id="1838" name="Google Shape;1838;g2decb9e0a25_0_1254"/>
          <p:cNvSpPr txBox="1"/>
          <p:nvPr/>
        </p:nvSpPr>
        <p:spPr>
          <a:xfrm>
            <a:off x="279700" y="2870475"/>
            <a:ext cx="11772900" cy="892800"/>
          </a:xfrm>
          <a:prstGeom prst="rect">
            <a:avLst/>
          </a:prstGeom>
          <a:solidFill>
            <a:srgbClr val="000000">
              <a:alpha val="61960"/>
            </a:srgbClr>
          </a:solid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US" sz="4600">
                <a:solidFill>
                  <a:schemeClr val="lt1"/>
                </a:solidFill>
                <a:latin typeface="Montserrat"/>
                <a:ea typeface="Montserrat"/>
                <a:cs typeface="Montserrat"/>
                <a:sym typeface="Montserrat"/>
                <a:extLst>
                  <a:ext uri="http://customooxmlschemas.google.com/">
                    <go:slidesCustomData xmlns:go="http://customooxmlschemas.google.com/" textRoundtripDataId="18"/>
                  </a:ext>
                </a:extLst>
              </a:rPr>
              <a:t>Feedback</a:t>
            </a:r>
            <a:r>
              <a:rPr lang="en-US" sz="4600">
                <a:solidFill>
                  <a:schemeClr val="lt1"/>
                </a:solidFill>
                <a:latin typeface="Montserrat"/>
                <a:ea typeface="Montserrat"/>
                <a:cs typeface="Montserrat"/>
                <a:sym typeface="Montserrat"/>
              </a:rPr>
              <a:t>, Q&amp;A and Closing Remarks</a:t>
            </a:r>
            <a:endParaRPr i="0" sz="4600" u="none" cap="none" strike="noStrike">
              <a:solidFill>
                <a:schemeClr val="lt1"/>
              </a:solidFill>
              <a:latin typeface="Montserrat Light"/>
              <a:ea typeface="Montserrat Light"/>
              <a:cs typeface="Montserrat Light"/>
              <a:sym typeface="Montserrat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2de715bde1f_1_0"/>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Medicine vs </a:t>
            </a:r>
            <a:r>
              <a:rPr b="1" lang="en-US" sz="2200">
                <a:solidFill>
                  <a:schemeClr val="lt1"/>
                </a:solidFill>
                <a:latin typeface="Montserrat"/>
                <a:ea typeface="Montserrat"/>
                <a:cs typeface="Montserrat"/>
                <a:sym typeface="Montserrat"/>
                <a:extLst>
                  <a:ext uri="http://customooxmlschemas.google.com/">
                    <go:slidesCustomData xmlns:go="http://customooxmlschemas.google.com/" textRoundtripDataId="3"/>
                  </a:ext>
                </a:extLst>
              </a:rPr>
              <a:t>Health</a:t>
            </a:r>
            <a:r>
              <a:rPr b="1" lang="en-US" sz="2200">
                <a:solidFill>
                  <a:schemeClr val="lt1"/>
                </a:solidFill>
                <a:latin typeface="Montserrat"/>
                <a:ea typeface="Montserrat"/>
                <a:cs typeface="Montserrat"/>
                <a:sym typeface="Montserrat"/>
              </a:rPr>
              <a:t> </a:t>
            </a:r>
            <a:endParaRPr b="1" sz="2200">
              <a:solidFill>
                <a:schemeClr val="lt1"/>
              </a:solidFill>
              <a:latin typeface="Montserrat"/>
              <a:ea typeface="Montserrat"/>
              <a:cs typeface="Montserrat"/>
              <a:sym typeface="Montserrat"/>
            </a:endParaRPr>
          </a:p>
        </p:txBody>
      </p:sp>
      <p:sp>
        <p:nvSpPr>
          <p:cNvPr id="304" name="Google Shape;304;g2de715bde1f_1_0"/>
          <p:cNvSpPr/>
          <p:nvPr/>
        </p:nvSpPr>
        <p:spPr>
          <a:xfrm>
            <a:off x="9482375" y="0"/>
            <a:ext cx="27096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grpSp>
        <p:nvGrpSpPr>
          <p:cNvPr id="305" name="Google Shape;305;g2de715bde1f_1_0"/>
          <p:cNvGrpSpPr/>
          <p:nvPr/>
        </p:nvGrpSpPr>
        <p:grpSpPr>
          <a:xfrm>
            <a:off x="290850" y="1898875"/>
            <a:ext cx="11610300" cy="4094838"/>
            <a:chOff x="290850" y="1898875"/>
            <a:chExt cx="11610300" cy="4094838"/>
          </a:xfrm>
        </p:grpSpPr>
        <p:sp>
          <p:nvSpPr>
            <p:cNvPr id="306" name="Google Shape;306;g2de715bde1f_1_0"/>
            <p:cNvSpPr/>
            <p:nvPr/>
          </p:nvSpPr>
          <p:spPr>
            <a:xfrm>
              <a:off x="850350" y="2195413"/>
              <a:ext cx="11050800" cy="37983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457200" rtl="0" algn="ctr">
                <a:lnSpc>
                  <a:spcPct val="115000"/>
                </a:lnSpc>
                <a:spcBef>
                  <a:spcPts val="1000"/>
                </a:spcBef>
                <a:spcAft>
                  <a:spcPts val="0"/>
                </a:spcAft>
                <a:buNone/>
              </a:pPr>
              <a:r>
                <a:t/>
              </a:r>
              <a:endParaRPr i="1" sz="1700">
                <a:solidFill>
                  <a:schemeClr val="dk1"/>
                </a:solidFill>
                <a:latin typeface="Montserrat"/>
                <a:ea typeface="Montserrat"/>
                <a:cs typeface="Montserrat"/>
                <a:sym typeface="Montserrat"/>
              </a:endParaRPr>
            </a:p>
            <a:p>
              <a:pPr indent="0" lvl="0" marL="457200" rtl="0" algn="r">
                <a:spcBef>
                  <a:spcPts val="0"/>
                </a:spcBef>
                <a:spcAft>
                  <a:spcPts val="0"/>
                </a:spcAft>
                <a:buNone/>
              </a:pPr>
              <a:r>
                <a:t/>
              </a:r>
              <a:endParaRPr sz="1700">
                <a:solidFill>
                  <a:schemeClr val="dk1"/>
                </a:solidFill>
                <a:latin typeface="Montserrat"/>
                <a:ea typeface="Montserrat"/>
                <a:cs typeface="Montserrat"/>
                <a:sym typeface="Montserrat"/>
              </a:endParaRPr>
            </a:p>
            <a:p>
              <a:pPr indent="0" lvl="0" marL="0" rtl="0" algn="just">
                <a:spcBef>
                  <a:spcPts val="320"/>
                </a:spcBef>
                <a:spcAft>
                  <a:spcPts val="0"/>
                </a:spcAft>
                <a:buClr>
                  <a:schemeClr val="dk1"/>
                </a:buClr>
                <a:buSzPts val="1100"/>
                <a:buFont typeface="Arial"/>
                <a:buNone/>
              </a:pPr>
              <a:r>
                <a:rPr lang="en-US" sz="1700">
                  <a:solidFill>
                    <a:schemeClr val="dk1"/>
                  </a:solidFill>
                  <a:latin typeface="Montserrat"/>
                  <a:ea typeface="Montserrat"/>
                  <a:cs typeface="Montserrat"/>
                  <a:sym typeface="Montserrat"/>
                </a:rPr>
                <a:t>“</a:t>
              </a:r>
              <a:r>
                <a:rPr b="1" lang="en-US" sz="1700">
                  <a:solidFill>
                    <a:schemeClr val="dk1"/>
                  </a:solidFill>
                  <a:latin typeface="Montserrat"/>
                  <a:ea typeface="Montserrat"/>
                  <a:cs typeface="Montserrat"/>
                  <a:sym typeface="Montserrat"/>
                </a:rPr>
                <a:t>Health</a:t>
              </a:r>
              <a:r>
                <a:rPr lang="en-US" sz="1700">
                  <a:solidFill>
                    <a:schemeClr val="dk1"/>
                  </a:solidFill>
                  <a:latin typeface="Montserrat"/>
                  <a:ea typeface="Montserrat"/>
                  <a:cs typeface="Montserrat"/>
                  <a:sym typeface="Montserrat"/>
                </a:rPr>
                <a:t> is a state of complete physical, mental and social well-being and not merely the absence of disease and infirmity” - </a:t>
              </a:r>
              <a:r>
                <a:rPr lang="en-US" sz="1700">
                  <a:solidFill>
                    <a:schemeClr val="dk1"/>
                  </a:solidFill>
                  <a:latin typeface="Montserrat"/>
                  <a:ea typeface="Montserrat"/>
                  <a:cs typeface="Montserrat"/>
                  <a:sym typeface="Montserrat"/>
                </a:rPr>
                <a:t>Alma Ata declaration – WHO</a:t>
              </a:r>
              <a:endParaRPr sz="1700">
                <a:solidFill>
                  <a:schemeClr val="dk1"/>
                </a:solidFill>
                <a:latin typeface="Montserrat"/>
                <a:ea typeface="Montserrat"/>
                <a:cs typeface="Montserrat"/>
                <a:sym typeface="Montserrat"/>
              </a:endParaRPr>
            </a:p>
            <a:p>
              <a:pPr indent="0" lvl="0" marL="457200" rtl="0" algn="r">
                <a:spcBef>
                  <a:spcPts val="1000"/>
                </a:spcBef>
                <a:spcAft>
                  <a:spcPts val="0"/>
                </a:spcAft>
                <a:buNone/>
              </a:pPr>
              <a:r>
                <a:t/>
              </a:r>
              <a:endParaRPr sz="1700">
                <a:solidFill>
                  <a:schemeClr val="dk1"/>
                </a:solidFill>
                <a:latin typeface="Montserrat"/>
                <a:ea typeface="Montserrat"/>
                <a:cs typeface="Montserrat"/>
                <a:sym typeface="Montserrat"/>
              </a:endParaRPr>
            </a:p>
            <a:p>
              <a:pPr indent="0" lvl="0" marL="0" rtl="0" algn="just">
                <a:spcBef>
                  <a:spcPts val="1000"/>
                </a:spcBef>
                <a:spcAft>
                  <a:spcPts val="0"/>
                </a:spcAft>
                <a:buClr>
                  <a:schemeClr val="dk1"/>
                </a:buClr>
                <a:buSzPts val="1100"/>
                <a:buFont typeface="Arial"/>
                <a:buNone/>
              </a:pPr>
              <a:r>
                <a:rPr lang="en-US" sz="1700">
                  <a:solidFill>
                    <a:schemeClr val="dk1"/>
                  </a:solidFill>
                  <a:latin typeface="Montserrat"/>
                  <a:ea typeface="Montserrat"/>
                  <a:cs typeface="Montserrat"/>
                  <a:sym typeface="Montserrat"/>
                </a:rPr>
                <a:t>“</a:t>
              </a:r>
              <a:r>
                <a:rPr b="1" lang="en-US" sz="1700">
                  <a:solidFill>
                    <a:schemeClr val="dk1"/>
                  </a:solidFill>
                  <a:latin typeface="Montserrat"/>
                  <a:ea typeface="Montserrat"/>
                  <a:cs typeface="Montserrat"/>
                  <a:sym typeface="Montserrat"/>
                </a:rPr>
                <a:t>Medicine</a:t>
              </a:r>
              <a:r>
                <a:rPr lang="en-US" sz="1700">
                  <a:solidFill>
                    <a:schemeClr val="dk1"/>
                  </a:solidFill>
                  <a:latin typeface="Montserrat"/>
                  <a:ea typeface="Montserrat"/>
                  <a:cs typeface="Montserrat"/>
                  <a:sym typeface="Montserrat"/>
                </a:rPr>
                <a:t> refers to the field of study and practice focused on diagnosing, treating, and preventing diseases and ailments in individuals” - </a:t>
              </a:r>
              <a:r>
                <a:rPr lang="en-US" sz="1700">
                  <a:solidFill>
                    <a:schemeClr val="dk1"/>
                  </a:solidFill>
                  <a:latin typeface="Montserrat"/>
                  <a:ea typeface="Montserrat"/>
                  <a:cs typeface="Montserrat"/>
                  <a:sym typeface="Montserrat"/>
                  <a:extLst>
                    <a:ext uri="http://customooxmlschemas.google.com/">
                      <go:slidesCustomData xmlns:go="http://customooxmlschemas.google.com/" textRoundtripDataId="4"/>
                    </a:ext>
                  </a:extLst>
                </a:rPr>
                <a:t>WHO</a:t>
              </a:r>
              <a:endParaRPr sz="1700">
                <a:solidFill>
                  <a:schemeClr val="dk1"/>
                </a:solidFill>
                <a:latin typeface="Montserrat"/>
                <a:ea typeface="Montserrat"/>
                <a:cs typeface="Montserrat"/>
                <a:sym typeface="Montserrat"/>
              </a:endParaRPr>
            </a:p>
            <a:p>
              <a:pPr indent="0" lvl="0" marL="0" rtl="0" algn="l">
                <a:spcBef>
                  <a:spcPts val="240"/>
                </a:spcBef>
                <a:spcAft>
                  <a:spcPts val="0"/>
                </a:spcAft>
                <a:buClr>
                  <a:schemeClr val="dk1"/>
                </a:buClr>
                <a:buSzPts val="1100"/>
                <a:buFont typeface="Arial"/>
                <a:buNone/>
              </a:pPr>
              <a:r>
                <a:t/>
              </a:r>
              <a:endParaRPr sz="1700">
                <a:solidFill>
                  <a:schemeClr val="dk1"/>
                </a:solidFill>
                <a:latin typeface="Montserrat"/>
                <a:ea typeface="Montserrat"/>
                <a:cs typeface="Montserrat"/>
                <a:sym typeface="Montserrat"/>
              </a:endParaRPr>
            </a:p>
            <a:p>
              <a:pPr indent="-336550" lvl="0" marL="457200" rtl="0" algn="l">
                <a:lnSpc>
                  <a:spcPct val="150000"/>
                </a:lnSpc>
                <a:spcBef>
                  <a:spcPts val="28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How do we define a consultation?</a:t>
              </a:r>
              <a:endParaRPr sz="17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Can a virtual consultation be part of value-based care?</a:t>
              </a:r>
              <a:endParaRPr sz="17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Is Telehealth person centric interoperable care?</a:t>
              </a:r>
              <a:endParaRPr i="1" sz="1700">
                <a:solidFill>
                  <a:schemeClr val="dk1"/>
                </a:solidFill>
                <a:latin typeface="Montserrat"/>
                <a:ea typeface="Montserrat"/>
                <a:cs typeface="Montserrat"/>
                <a:sym typeface="Montserrat"/>
              </a:endParaRPr>
            </a:p>
          </p:txBody>
        </p:sp>
        <p:sp>
          <p:nvSpPr>
            <p:cNvPr id="307" name="Google Shape;307;g2de715bde1f_1_0"/>
            <p:cNvSpPr txBox="1"/>
            <p:nvPr/>
          </p:nvSpPr>
          <p:spPr>
            <a:xfrm>
              <a:off x="290850" y="1898875"/>
              <a:ext cx="5664000" cy="721800"/>
            </a:xfrm>
            <a:prstGeom prst="rect">
              <a:avLst/>
            </a:prstGeom>
            <a:solidFill>
              <a:srgbClr val="62296D"/>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chemeClr val="lt1"/>
                  </a:solidFill>
                  <a:latin typeface="Montserrat"/>
                  <a:ea typeface="Montserrat"/>
                  <a:cs typeface="Montserrat"/>
                  <a:sym typeface="Montserrat"/>
                </a:rPr>
                <a:t>Medicine vs Health </a:t>
              </a:r>
              <a:endParaRPr b="1" i="0" sz="2000" u="none" cap="none" strike="noStrike">
                <a:solidFill>
                  <a:schemeClr val="lt1"/>
                </a:solidFill>
                <a:latin typeface="Montserrat"/>
                <a:ea typeface="Montserrat"/>
                <a:cs typeface="Montserrat"/>
                <a:sym typeface="Montserra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2dd80ff0f0b_0_0"/>
          <p:cNvSpPr/>
          <p:nvPr/>
        </p:nvSpPr>
        <p:spPr>
          <a:xfrm>
            <a:off x="0" y="0"/>
            <a:ext cx="121920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rPr b="1" i="0" lang="en-US" sz="2200" u="none" cap="none" strike="noStrike">
                <a:solidFill>
                  <a:schemeClr val="lt1"/>
                </a:solidFill>
                <a:latin typeface="Montserrat"/>
                <a:ea typeface="Montserrat"/>
                <a:cs typeface="Montserrat"/>
                <a:sym typeface="Montserrat"/>
              </a:rPr>
              <a:t>The digital health ecosystem </a:t>
            </a:r>
            <a:endParaRPr b="1" i="0" sz="2200" u="none" cap="none" strike="noStrike">
              <a:solidFill>
                <a:srgbClr val="FFFFFF"/>
              </a:solidFill>
              <a:latin typeface="Montserrat"/>
              <a:ea typeface="Montserrat"/>
              <a:cs typeface="Montserrat"/>
              <a:sym typeface="Montserrat"/>
            </a:endParaRPr>
          </a:p>
        </p:txBody>
      </p:sp>
      <p:sp>
        <p:nvSpPr>
          <p:cNvPr id="314" name="Google Shape;314;g2dd80ff0f0b_0_0"/>
          <p:cNvSpPr txBox="1"/>
          <p:nvPr/>
        </p:nvSpPr>
        <p:spPr>
          <a:xfrm>
            <a:off x="526575" y="844950"/>
            <a:ext cx="8968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Montserrat"/>
                <a:ea typeface="Montserrat"/>
                <a:cs typeface="Montserrat"/>
                <a:sym typeface="Montserrat"/>
              </a:rPr>
              <a:t>The </a:t>
            </a:r>
            <a:r>
              <a:rPr lang="en-US" sz="2800">
                <a:solidFill>
                  <a:schemeClr val="dk1"/>
                </a:solidFill>
                <a:latin typeface="Montserrat"/>
                <a:ea typeface="Montserrat"/>
                <a:cs typeface="Montserrat"/>
                <a:sym typeface="Montserrat"/>
              </a:rPr>
              <a:t>t</a:t>
            </a:r>
            <a:r>
              <a:rPr b="0" i="0" lang="en-US" sz="2800" u="none" cap="none" strike="noStrike">
                <a:solidFill>
                  <a:schemeClr val="dk1"/>
                </a:solidFill>
                <a:latin typeface="Montserrat"/>
                <a:ea typeface="Montserrat"/>
                <a:cs typeface="Montserrat"/>
                <a:sym typeface="Montserrat"/>
              </a:rPr>
              <a:t>herapeutic </a:t>
            </a:r>
            <a:r>
              <a:rPr lang="en-US" sz="2800">
                <a:solidFill>
                  <a:schemeClr val="dk1"/>
                </a:solidFill>
                <a:latin typeface="Montserrat"/>
                <a:ea typeface="Montserrat"/>
                <a:cs typeface="Montserrat"/>
                <a:sym typeface="Montserrat"/>
              </a:rPr>
              <a:t>w</a:t>
            </a:r>
            <a:r>
              <a:rPr b="0" i="0" lang="en-US" sz="2800" u="none" cap="none" strike="noStrike">
                <a:solidFill>
                  <a:schemeClr val="dk1"/>
                </a:solidFill>
                <a:latin typeface="Montserrat"/>
                <a:ea typeface="Montserrat"/>
                <a:cs typeface="Montserrat"/>
                <a:sym typeface="Montserrat"/>
              </a:rPr>
              <a:t>orld we now live in</a:t>
            </a:r>
            <a:endParaRPr b="0" i="0" sz="1400" u="none" cap="none" strike="noStrike">
              <a:solidFill>
                <a:schemeClr val="dk1"/>
              </a:solidFill>
              <a:latin typeface="Montserrat"/>
              <a:ea typeface="Montserrat"/>
              <a:cs typeface="Montserrat"/>
              <a:sym typeface="Montserrat"/>
            </a:endParaRPr>
          </a:p>
        </p:txBody>
      </p:sp>
      <p:sp>
        <p:nvSpPr>
          <p:cNvPr id="315" name="Google Shape;315;g2dd80ff0f0b_0_0"/>
          <p:cNvSpPr txBox="1"/>
          <p:nvPr/>
        </p:nvSpPr>
        <p:spPr>
          <a:xfrm>
            <a:off x="9251575" y="6327675"/>
            <a:ext cx="2478000" cy="492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chemeClr val="dk1"/>
              </a:buClr>
              <a:buSzPts val="2000"/>
              <a:buFont typeface="Montserrat"/>
              <a:buChar char="-"/>
            </a:pPr>
            <a:r>
              <a:rPr b="0" i="0" lang="en-US" sz="2000" u="none" cap="none" strike="noStrike">
                <a:solidFill>
                  <a:schemeClr val="dk1"/>
                </a:solidFill>
                <a:latin typeface="Montserrat"/>
                <a:ea typeface="Montserrat"/>
                <a:cs typeface="Montserrat"/>
                <a:sym typeface="Montserrat"/>
                <a:extLst>
                  <a:ext uri="http://customooxmlschemas.google.com/">
                    <go:slidesCustomData xmlns:go="http://customooxmlschemas.google.com/" textRoundtripDataId="5"/>
                  </a:ext>
                </a:extLst>
              </a:rPr>
              <a:t>WHO</a:t>
            </a:r>
            <a:endParaRPr b="0" i="0" sz="2000" u="none" cap="none" strike="noStrike">
              <a:solidFill>
                <a:srgbClr val="000000"/>
              </a:solidFill>
              <a:latin typeface="Montserrat"/>
              <a:ea typeface="Montserrat"/>
              <a:cs typeface="Montserrat"/>
              <a:sym typeface="Montserrat"/>
            </a:endParaRPr>
          </a:p>
        </p:txBody>
      </p:sp>
      <p:pic>
        <p:nvPicPr>
          <p:cNvPr id="316" name="Google Shape;316;g2dd80ff0f0b_0_0"/>
          <p:cNvPicPr preferRelativeResize="0"/>
          <p:nvPr/>
        </p:nvPicPr>
        <p:blipFill>
          <a:blip r:embed="rId3">
            <a:alphaModFix/>
          </a:blip>
          <a:stretch>
            <a:fillRect/>
          </a:stretch>
        </p:blipFill>
        <p:spPr>
          <a:xfrm>
            <a:off x="648650" y="1690161"/>
            <a:ext cx="10894699" cy="4699925"/>
          </a:xfrm>
          <a:prstGeom prst="rect">
            <a:avLst/>
          </a:prstGeom>
          <a:noFill/>
          <a:ln>
            <a:noFill/>
          </a:ln>
        </p:spPr>
      </p:pic>
      <p:pic>
        <p:nvPicPr>
          <p:cNvPr id="317" name="Google Shape;317;g2dd80ff0f0b_0_0"/>
          <p:cNvPicPr preferRelativeResize="0"/>
          <p:nvPr/>
        </p:nvPicPr>
        <p:blipFill rotWithShape="1">
          <a:blip r:embed="rId4">
            <a:alphaModFix/>
          </a:blip>
          <a:srcRect b="5922" l="16201" r="12613" t="5948"/>
          <a:stretch/>
        </p:blipFill>
        <p:spPr>
          <a:xfrm>
            <a:off x="10394050" y="754175"/>
            <a:ext cx="1366500" cy="1386600"/>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2df8fa79aea_0_0"/>
          <p:cNvPicPr preferRelativeResize="0"/>
          <p:nvPr/>
        </p:nvPicPr>
        <p:blipFill>
          <a:blip r:embed="rId3">
            <a:alphaModFix/>
          </a:blip>
          <a:stretch>
            <a:fillRect/>
          </a:stretch>
        </p:blipFill>
        <p:spPr>
          <a:xfrm>
            <a:off x="258025" y="2617275"/>
            <a:ext cx="5783974" cy="3306850"/>
          </a:xfrm>
          <a:prstGeom prst="rect">
            <a:avLst/>
          </a:prstGeom>
          <a:noFill/>
          <a:ln cap="flat" cmpd="sng" w="19050">
            <a:solidFill>
              <a:schemeClr val="dk1"/>
            </a:solidFill>
            <a:prstDash val="solid"/>
            <a:round/>
            <a:headEnd len="sm" w="sm" type="none"/>
            <a:tailEnd len="sm" w="sm" type="none"/>
          </a:ln>
        </p:spPr>
      </p:pic>
      <p:sp>
        <p:nvSpPr>
          <p:cNvPr id="324" name="Google Shape;324;g2df8fa79aea_0_0"/>
          <p:cNvSpPr/>
          <p:nvPr/>
        </p:nvSpPr>
        <p:spPr>
          <a:xfrm>
            <a:off x="258019" y="1929175"/>
            <a:ext cx="5784000" cy="590700"/>
          </a:xfrm>
          <a:prstGeom prst="rect">
            <a:avLst/>
          </a:prstGeom>
          <a:solidFill>
            <a:srgbClr val="5F2D6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latin typeface="Montserrat"/>
                <a:ea typeface="Montserrat"/>
                <a:cs typeface="Montserrat"/>
                <a:sym typeface="Montserrat"/>
              </a:rPr>
              <a:t>Healthcare security data breaches </a:t>
            </a:r>
            <a:endParaRPr b="1" sz="1800">
              <a:solidFill>
                <a:schemeClr val="lt1"/>
              </a:solidFill>
              <a:latin typeface="Montserrat"/>
              <a:ea typeface="Montserrat"/>
              <a:cs typeface="Montserrat"/>
              <a:sym typeface="Montserrat"/>
            </a:endParaRPr>
          </a:p>
          <a:p>
            <a:pPr indent="0" lvl="0" marL="0" rtl="0" algn="ctr">
              <a:spcBef>
                <a:spcPts val="0"/>
              </a:spcBef>
              <a:spcAft>
                <a:spcPts val="0"/>
              </a:spcAft>
              <a:buNone/>
            </a:pPr>
            <a:r>
              <a:rPr b="1" lang="en-US" sz="1800">
                <a:solidFill>
                  <a:schemeClr val="lt1"/>
                </a:solidFill>
                <a:latin typeface="Montserrat"/>
                <a:ea typeface="Montserrat"/>
                <a:cs typeface="Montserrat"/>
                <a:sym typeface="Montserrat"/>
              </a:rPr>
              <a:t>of 500+ records (2018-2023)</a:t>
            </a:r>
            <a:endParaRPr b="1" sz="1800">
              <a:solidFill>
                <a:schemeClr val="lt1"/>
              </a:solidFill>
              <a:latin typeface="Montserrat"/>
              <a:ea typeface="Montserrat"/>
              <a:cs typeface="Montserrat"/>
              <a:sym typeface="Montserrat"/>
            </a:endParaRPr>
          </a:p>
        </p:txBody>
      </p:sp>
      <p:sp>
        <p:nvSpPr>
          <p:cNvPr id="325" name="Google Shape;325;g2df8fa79aea_0_0"/>
          <p:cNvSpPr/>
          <p:nvPr/>
        </p:nvSpPr>
        <p:spPr>
          <a:xfrm>
            <a:off x="6171900" y="1929175"/>
            <a:ext cx="5906100" cy="590700"/>
          </a:xfrm>
          <a:prstGeom prst="rect">
            <a:avLst/>
          </a:prstGeom>
          <a:solidFill>
            <a:srgbClr val="5F2D6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latin typeface="Montserrat"/>
                <a:ea typeface="Montserrat"/>
                <a:cs typeface="Montserrat"/>
                <a:sym typeface="Montserrat"/>
              </a:rPr>
              <a:t>Biggest Healthcare Security Breaches in 2023</a:t>
            </a:r>
            <a:endParaRPr b="1" sz="1800">
              <a:solidFill>
                <a:schemeClr val="lt1"/>
              </a:solidFill>
              <a:latin typeface="Montserrat"/>
              <a:ea typeface="Montserrat"/>
              <a:cs typeface="Montserrat"/>
              <a:sym typeface="Montserrat"/>
            </a:endParaRPr>
          </a:p>
        </p:txBody>
      </p:sp>
      <p:graphicFrame>
        <p:nvGraphicFramePr>
          <p:cNvPr id="326" name="Google Shape;326;g2df8fa79aea_0_0"/>
          <p:cNvGraphicFramePr/>
          <p:nvPr/>
        </p:nvGraphicFramePr>
        <p:xfrm>
          <a:off x="6171900" y="2541075"/>
          <a:ext cx="3000000" cy="3000000"/>
        </p:xfrm>
        <a:graphic>
          <a:graphicData uri="http://schemas.openxmlformats.org/drawingml/2006/table">
            <a:tbl>
              <a:tblPr>
                <a:noFill/>
                <a:tableStyleId>{5262D45F-A5A9-43B4-B491-33AEB9AD3405}</a:tableStyleId>
              </a:tblPr>
              <a:tblGrid>
                <a:gridCol w="1974150"/>
                <a:gridCol w="1245600"/>
                <a:gridCol w="952650"/>
                <a:gridCol w="1733700"/>
              </a:tblGrid>
              <a:tr h="381000">
                <a:tc>
                  <a:txBody>
                    <a:bodyPr/>
                    <a:lstStyle/>
                    <a:p>
                      <a:pPr indent="0" lvl="0" marL="0" rtl="0" algn="ctr">
                        <a:spcBef>
                          <a:spcPts val="0"/>
                        </a:spcBef>
                        <a:spcAft>
                          <a:spcPts val="0"/>
                        </a:spcAft>
                        <a:buNone/>
                      </a:pPr>
                      <a:r>
                        <a:rPr lang="en-US">
                          <a:solidFill>
                            <a:schemeClr val="lt1"/>
                          </a:solidFill>
                          <a:latin typeface="Montserrat"/>
                          <a:ea typeface="Montserrat"/>
                          <a:cs typeface="Montserrat"/>
                          <a:sym typeface="Montserrat"/>
                        </a:rPr>
                        <a:t>Entity</a:t>
                      </a:r>
                      <a:endParaRPr>
                        <a:solidFill>
                          <a:schemeClr val="lt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F2D6F"/>
                    </a:solidFill>
                  </a:tcPr>
                </a:tc>
                <a:tc>
                  <a:txBody>
                    <a:bodyPr/>
                    <a:lstStyle/>
                    <a:p>
                      <a:pPr indent="0" lvl="0" marL="0" rtl="0" algn="ctr">
                        <a:spcBef>
                          <a:spcPts val="0"/>
                        </a:spcBef>
                        <a:spcAft>
                          <a:spcPts val="0"/>
                        </a:spcAft>
                        <a:buNone/>
                      </a:pPr>
                      <a:r>
                        <a:rPr lang="en-US">
                          <a:solidFill>
                            <a:schemeClr val="lt1"/>
                          </a:solidFill>
                          <a:latin typeface="Montserrat"/>
                          <a:ea typeface="Montserrat"/>
                          <a:cs typeface="Montserrat"/>
                          <a:sym typeface="Montserrat"/>
                        </a:rPr>
                        <a:t>Source of threats</a:t>
                      </a:r>
                      <a:endParaRPr>
                        <a:solidFill>
                          <a:schemeClr val="lt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F2D6F"/>
                    </a:solidFill>
                  </a:tcPr>
                </a:tc>
                <a:tc>
                  <a:txBody>
                    <a:bodyPr/>
                    <a:lstStyle/>
                    <a:p>
                      <a:pPr indent="0" lvl="0" marL="0" rtl="0" algn="ctr">
                        <a:spcBef>
                          <a:spcPts val="0"/>
                        </a:spcBef>
                        <a:spcAft>
                          <a:spcPts val="0"/>
                        </a:spcAft>
                        <a:buNone/>
                      </a:pPr>
                      <a:r>
                        <a:rPr lang="en-US">
                          <a:solidFill>
                            <a:schemeClr val="lt1"/>
                          </a:solidFill>
                          <a:latin typeface="Montserrat"/>
                          <a:ea typeface="Montserrat"/>
                          <a:cs typeface="Montserrat"/>
                          <a:sym typeface="Montserrat"/>
                        </a:rPr>
                        <a:t>People affected</a:t>
                      </a:r>
                      <a:endParaRPr>
                        <a:solidFill>
                          <a:schemeClr val="lt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F2D6F"/>
                    </a:solidFill>
                  </a:tcPr>
                </a:tc>
                <a:tc>
                  <a:txBody>
                    <a:bodyPr/>
                    <a:lstStyle/>
                    <a:p>
                      <a:pPr indent="0" lvl="0" marL="0" rtl="0" algn="ctr">
                        <a:spcBef>
                          <a:spcPts val="0"/>
                        </a:spcBef>
                        <a:spcAft>
                          <a:spcPts val="0"/>
                        </a:spcAft>
                        <a:buNone/>
                      </a:pPr>
                      <a:r>
                        <a:rPr lang="en-US">
                          <a:solidFill>
                            <a:schemeClr val="lt1"/>
                          </a:solidFill>
                          <a:latin typeface="Montserrat"/>
                          <a:ea typeface="Montserrat"/>
                          <a:cs typeface="Montserrat"/>
                          <a:sym typeface="Montserrat"/>
                        </a:rPr>
                        <a:t>Cause of Data Breach</a:t>
                      </a:r>
                      <a:endParaRPr>
                        <a:solidFill>
                          <a:schemeClr val="lt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5F2D6F"/>
                    </a:solidFill>
                  </a:tcPr>
                </a:tc>
              </a:tr>
              <a:tr h="381000">
                <a:tc>
                  <a:txBody>
                    <a:bodyPr/>
                    <a:lstStyle/>
                    <a:p>
                      <a:pPr indent="0" lvl="0" marL="0" rtl="0" algn="l">
                        <a:spcBef>
                          <a:spcPts val="0"/>
                        </a:spcBef>
                        <a:spcAft>
                          <a:spcPts val="0"/>
                        </a:spcAft>
                        <a:buNone/>
                      </a:pPr>
                      <a:r>
                        <a:rPr lang="en-US" sz="1050">
                          <a:solidFill>
                            <a:schemeClr val="dk1"/>
                          </a:solidFill>
                          <a:latin typeface="Montserrat"/>
                          <a:ea typeface="Montserrat"/>
                          <a:cs typeface="Montserrat"/>
                          <a:sym typeface="Montserrat"/>
                        </a:rPr>
                        <a:t> Healthcare Provider</a:t>
                      </a:r>
                      <a:endParaRPr sz="1300">
                        <a:solidFill>
                          <a:schemeClr val="dk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lang="en-US" sz="1300">
                          <a:solidFill>
                            <a:schemeClr val="dk1"/>
                          </a:solidFill>
                          <a:latin typeface="Montserrat"/>
                          <a:ea typeface="Montserrat"/>
                          <a:cs typeface="Montserrat"/>
                          <a:sym typeface="Montserrat"/>
                        </a:rPr>
                        <a:t>*BA</a:t>
                      </a:r>
                      <a:endParaRPr sz="13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b="1" lang="en-US" sz="1300">
                          <a:solidFill>
                            <a:schemeClr val="dk1"/>
                          </a:solidFill>
                          <a:latin typeface="Montserrat"/>
                          <a:ea typeface="Montserrat"/>
                          <a:cs typeface="Montserrat"/>
                          <a:sym typeface="Montserrat"/>
                        </a:rPr>
                        <a:t>~11.3m</a:t>
                      </a:r>
                      <a:endParaRPr b="1" sz="13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lang="en-US" sz="1300">
                          <a:solidFill>
                            <a:schemeClr val="dk1"/>
                          </a:solidFill>
                          <a:latin typeface="Montserrat"/>
                          <a:ea typeface="Montserrat"/>
                          <a:cs typeface="Montserrat"/>
                          <a:sym typeface="Montserrat"/>
                        </a:rPr>
                        <a:t>Network access - hackers </a:t>
                      </a:r>
                      <a:endParaRPr sz="1300">
                        <a:solidFill>
                          <a:schemeClr val="dk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r>
              <a:tr h="495250">
                <a:tc>
                  <a:txBody>
                    <a:bodyPr/>
                    <a:lstStyle/>
                    <a:p>
                      <a:pPr indent="0" lvl="0" marL="0" rtl="0" algn="l">
                        <a:spcBef>
                          <a:spcPts val="0"/>
                        </a:spcBef>
                        <a:spcAft>
                          <a:spcPts val="0"/>
                        </a:spcAft>
                        <a:buNone/>
                      </a:pPr>
                      <a:r>
                        <a:rPr lang="en-US" sz="1300">
                          <a:solidFill>
                            <a:schemeClr val="dk1"/>
                          </a:solidFill>
                          <a:latin typeface="Montserrat"/>
                          <a:ea typeface="Montserrat"/>
                          <a:cs typeface="Montserrat"/>
                          <a:sym typeface="Montserrat"/>
                        </a:rPr>
                        <a:t>Perry Johnson &amp; Associates</a:t>
                      </a:r>
                      <a:endParaRPr sz="1300">
                        <a:solidFill>
                          <a:schemeClr val="dk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lang="en-US" sz="1300">
                          <a:solidFill>
                            <a:schemeClr val="dk1"/>
                          </a:solidFill>
                          <a:latin typeface="Montserrat"/>
                          <a:ea typeface="Montserrat"/>
                          <a:cs typeface="Montserrat"/>
                          <a:sym typeface="Montserrat"/>
                        </a:rPr>
                        <a:t>*BA</a:t>
                      </a:r>
                      <a:endParaRPr sz="13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b="1" lang="en-US" sz="1300">
                          <a:solidFill>
                            <a:schemeClr val="dk1"/>
                          </a:solidFill>
                          <a:latin typeface="Montserrat"/>
                          <a:ea typeface="Montserrat"/>
                          <a:cs typeface="Montserrat"/>
                          <a:sym typeface="Montserrat"/>
                        </a:rPr>
                        <a:t>~9m</a:t>
                      </a:r>
                      <a:endParaRPr b="1" sz="13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l">
                        <a:spcBef>
                          <a:spcPts val="0"/>
                        </a:spcBef>
                        <a:spcAft>
                          <a:spcPts val="0"/>
                        </a:spcAft>
                        <a:buClr>
                          <a:schemeClr val="dk1"/>
                        </a:buClr>
                        <a:buSzPts val="1100"/>
                        <a:buFont typeface="Arial"/>
                        <a:buNone/>
                      </a:pPr>
                      <a:r>
                        <a:rPr lang="en-US" sz="1300">
                          <a:solidFill>
                            <a:schemeClr val="dk1"/>
                          </a:solidFill>
                          <a:latin typeface="Montserrat"/>
                          <a:ea typeface="Montserrat"/>
                          <a:cs typeface="Montserrat"/>
                          <a:sym typeface="Montserrat"/>
                        </a:rPr>
                        <a:t>Network access - hackers </a:t>
                      </a:r>
                      <a:endParaRPr sz="1300">
                        <a:solidFill>
                          <a:schemeClr val="dk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r>
              <a:tr h="381000">
                <a:tc>
                  <a:txBody>
                    <a:bodyPr/>
                    <a:lstStyle/>
                    <a:p>
                      <a:pPr indent="0" lvl="0" marL="0" rtl="0" algn="l">
                        <a:spcBef>
                          <a:spcPts val="0"/>
                        </a:spcBef>
                        <a:spcAft>
                          <a:spcPts val="0"/>
                        </a:spcAft>
                        <a:buNone/>
                      </a:pPr>
                      <a:r>
                        <a:rPr lang="en-US" sz="1300">
                          <a:solidFill>
                            <a:schemeClr val="dk1"/>
                          </a:solidFill>
                          <a:latin typeface="Montserrat"/>
                          <a:ea typeface="Montserrat"/>
                          <a:cs typeface="Montserrat"/>
                          <a:sym typeface="Montserrat"/>
                        </a:rPr>
                        <a:t>Managed care of North America</a:t>
                      </a:r>
                      <a:endParaRPr sz="1300">
                        <a:solidFill>
                          <a:schemeClr val="dk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lang="en-US" sz="1300">
                          <a:solidFill>
                            <a:schemeClr val="dk1"/>
                          </a:solidFill>
                          <a:latin typeface="Montserrat"/>
                          <a:ea typeface="Montserrat"/>
                          <a:cs typeface="Montserrat"/>
                          <a:sym typeface="Montserrat"/>
                        </a:rPr>
                        <a:t>*BA</a:t>
                      </a:r>
                      <a:endParaRPr sz="13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b="1" lang="en-US" sz="1300">
                          <a:solidFill>
                            <a:schemeClr val="dk1"/>
                          </a:solidFill>
                          <a:latin typeface="Montserrat"/>
                          <a:ea typeface="Montserrat"/>
                          <a:cs typeface="Montserrat"/>
                          <a:sym typeface="Montserrat"/>
                        </a:rPr>
                        <a:t>~8.9m</a:t>
                      </a:r>
                      <a:endParaRPr b="1" sz="13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l">
                        <a:spcBef>
                          <a:spcPts val="0"/>
                        </a:spcBef>
                        <a:spcAft>
                          <a:spcPts val="0"/>
                        </a:spcAft>
                        <a:buNone/>
                      </a:pPr>
                      <a:r>
                        <a:rPr lang="en-US" sz="1300">
                          <a:solidFill>
                            <a:schemeClr val="dk1"/>
                          </a:solidFill>
                          <a:latin typeface="Montserrat"/>
                          <a:ea typeface="Montserrat"/>
                          <a:cs typeface="Montserrat"/>
                          <a:sym typeface="Montserrat"/>
                        </a:rPr>
                        <a:t>Ransomware</a:t>
                      </a:r>
                      <a:endParaRPr sz="1300">
                        <a:solidFill>
                          <a:schemeClr val="dk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r>
              <a:tr h="381000">
                <a:tc>
                  <a:txBody>
                    <a:bodyPr/>
                    <a:lstStyle/>
                    <a:p>
                      <a:pPr indent="0" lvl="0" marL="0" rtl="0" algn="l">
                        <a:spcBef>
                          <a:spcPts val="0"/>
                        </a:spcBef>
                        <a:spcAft>
                          <a:spcPts val="0"/>
                        </a:spcAft>
                        <a:buNone/>
                      </a:pPr>
                      <a:r>
                        <a:rPr lang="en-US" sz="1300">
                          <a:solidFill>
                            <a:schemeClr val="dk1"/>
                          </a:solidFill>
                          <a:latin typeface="Montserrat"/>
                          <a:ea typeface="Montserrat"/>
                          <a:cs typeface="Montserrat"/>
                          <a:sym typeface="Montserrat"/>
                        </a:rPr>
                        <a:t>Welltok, In.c</a:t>
                      </a:r>
                      <a:endParaRPr sz="1300">
                        <a:solidFill>
                          <a:schemeClr val="dk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lang="en-US" sz="1300">
                          <a:solidFill>
                            <a:schemeClr val="dk1"/>
                          </a:solidFill>
                          <a:latin typeface="Montserrat"/>
                          <a:ea typeface="Montserrat"/>
                          <a:cs typeface="Montserrat"/>
                          <a:sym typeface="Montserrat"/>
                        </a:rPr>
                        <a:t>*BA</a:t>
                      </a:r>
                      <a:endParaRPr sz="13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b="1" lang="en-US" sz="1300">
                          <a:solidFill>
                            <a:schemeClr val="dk1"/>
                          </a:solidFill>
                          <a:latin typeface="Montserrat"/>
                          <a:ea typeface="Montserrat"/>
                          <a:cs typeface="Montserrat"/>
                          <a:sym typeface="Montserrat"/>
                        </a:rPr>
                        <a:t>~8.5m</a:t>
                      </a:r>
                      <a:endParaRPr b="1" sz="13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l">
                        <a:spcBef>
                          <a:spcPts val="0"/>
                        </a:spcBef>
                        <a:spcAft>
                          <a:spcPts val="0"/>
                        </a:spcAft>
                        <a:buClr>
                          <a:schemeClr val="dk1"/>
                        </a:buClr>
                        <a:buSzPts val="1100"/>
                        <a:buFont typeface="Arial"/>
                        <a:buNone/>
                      </a:pPr>
                      <a:r>
                        <a:rPr lang="en-US" sz="1300">
                          <a:solidFill>
                            <a:schemeClr val="dk1"/>
                          </a:solidFill>
                          <a:latin typeface="Montserrat"/>
                          <a:ea typeface="Montserrat"/>
                          <a:cs typeface="Montserrat"/>
                          <a:sym typeface="Montserrat"/>
                        </a:rPr>
                        <a:t>Network access - hackers </a:t>
                      </a:r>
                      <a:endParaRPr sz="1300">
                        <a:solidFill>
                          <a:schemeClr val="dk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r>
              <a:tr h="381000">
                <a:tc>
                  <a:txBody>
                    <a:bodyPr/>
                    <a:lstStyle/>
                    <a:p>
                      <a:pPr indent="0" lvl="0" marL="0" rtl="0" algn="l">
                        <a:spcBef>
                          <a:spcPts val="0"/>
                        </a:spcBef>
                        <a:spcAft>
                          <a:spcPts val="0"/>
                        </a:spcAft>
                        <a:buNone/>
                      </a:pPr>
                      <a:r>
                        <a:rPr lang="en-US" sz="1300">
                          <a:solidFill>
                            <a:schemeClr val="dk1"/>
                          </a:solidFill>
                          <a:latin typeface="Montserrat"/>
                          <a:ea typeface="Montserrat"/>
                          <a:cs typeface="Montserrat"/>
                          <a:sym typeface="Montserrat"/>
                        </a:rPr>
                        <a:t>PharMerica Corporation</a:t>
                      </a:r>
                      <a:endParaRPr sz="1300">
                        <a:solidFill>
                          <a:schemeClr val="dk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lang="en-US" sz="1300">
                          <a:solidFill>
                            <a:schemeClr val="dk1"/>
                          </a:solidFill>
                          <a:latin typeface="Montserrat"/>
                          <a:ea typeface="Montserrat"/>
                          <a:cs typeface="Montserrat"/>
                          <a:sym typeface="Montserrat"/>
                        </a:rPr>
                        <a:t>Provider</a:t>
                      </a:r>
                      <a:endParaRPr sz="13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ctr">
                        <a:spcBef>
                          <a:spcPts val="0"/>
                        </a:spcBef>
                        <a:spcAft>
                          <a:spcPts val="0"/>
                        </a:spcAft>
                        <a:buNone/>
                      </a:pPr>
                      <a:r>
                        <a:rPr b="1" lang="en-US" sz="1300">
                          <a:solidFill>
                            <a:schemeClr val="dk1"/>
                          </a:solidFill>
                          <a:latin typeface="Montserrat"/>
                          <a:ea typeface="Montserrat"/>
                          <a:cs typeface="Montserrat"/>
                          <a:sym typeface="Montserrat"/>
                        </a:rPr>
                        <a:t>~5.8m</a:t>
                      </a:r>
                      <a:endParaRPr b="1" sz="13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c>
                  <a:txBody>
                    <a:bodyPr/>
                    <a:lstStyle/>
                    <a:p>
                      <a:pPr indent="0" lvl="0" marL="0" rtl="0" algn="l">
                        <a:spcBef>
                          <a:spcPts val="0"/>
                        </a:spcBef>
                        <a:spcAft>
                          <a:spcPts val="0"/>
                        </a:spcAft>
                        <a:buClr>
                          <a:schemeClr val="dk1"/>
                        </a:buClr>
                        <a:buSzPts val="1100"/>
                        <a:buFont typeface="Arial"/>
                        <a:buNone/>
                      </a:pPr>
                      <a:r>
                        <a:rPr lang="en-US" sz="1300">
                          <a:solidFill>
                            <a:schemeClr val="dk1"/>
                          </a:solidFill>
                          <a:latin typeface="Montserrat"/>
                          <a:ea typeface="Montserrat"/>
                          <a:cs typeface="Montserrat"/>
                          <a:sym typeface="Montserrat"/>
                        </a:rPr>
                        <a:t>Ransomware</a:t>
                      </a:r>
                      <a:endParaRPr sz="1300">
                        <a:solidFill>
                          <a:schemeClr val="dk1"/>
                        </a:solidFill>
                        <a:latin typeface="Montserrat"/>
                        <a:ea typeface="Montserrat"/>
                        <a:cs typeface="Montserrat"/>
                        <a:sym typeface="Montserrat"/>
                      </a:endParaRPr>
                    </a:p>
                  </a:txBody>
                  <a:tcPr marT="91425" marB="91425" marR="91425" marL="91425">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D9D2E9"/>
                    </a:solidFill>
                  </a:tcPr>
                </a:tc>
              </a:tr>
            </a:tbl>
          </a:graphicData>
        </a:graphic>
      </p:graphicFrame>
      <p:sp>
        <p:nvSpPr>
          <p:cNvPr id="327" name="Google Shape;327;g2df8fa79aea_0_0"/>
          <p:cNvSpPr txBox="1"/>
          <p:nvPr/>
        </p:nvSpPr>
        <p:spPr>
          <a:xfrm>
            <a:off x="6171900" y="5981475"/>
            <a:ext cx="5906100" cy="677100"/>
          </a:xfrm>
          <a:prstGeom prst="rect">
            <a:avLst/>
          </a:prstGeom>
          <a:solidFill>
            <a:srgbClr val="D3A5C3"/>
          </a:solidFill>
          <a:ln cap="flat" cmpd="sng" w="2857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dk1"/>
                </a:solidFill>
                <a:latin typeface="Montserrat"/>
                <a:ea typeface="Montserrat"/>
                <a:cs typeface="Montserrat"/>
                <a:sym typeface="Montserrat"/>
              </a:rPr>
              <a:t>*BA - Business Associate </a:t>
            </a:r>
            <a:r>
              <a:rPr lang="en-US" sz="1600">
                <a:solidFill>
                  <a:schemeClr val="dk1"/>
                </a:solidFill>
                <a:latin typeface="Montserrat"/>
                <a:ea typeface="Montserrat"/>
                <a:cs typeface="Montserrat"/>
                <a:sym typeface="Montserrat"/>
              </a:rPr>
              <a:t>(e.g.Microsoft, Telehealth platforms , Cloud providers - AWS, Azure) </a:t>
            </a:r>
            <a:endParaRPr sz="1600">
              <a:solidFill>
                <a:schemeClr val="dk1"/>
              </a:solidFill>
              <a:latin typeface="Montserrat"/>
              <a:ea typeface="Montserrat"/>
              <a:cs typeface="Montserrat"/>
              <a:sym typeface="Montserrat"/>
            </a:endParaRPr>
          </a:p>
        </p:txBody>
      </p:sp>
      <p:sp>
        <p:nvSpPr>
          <p:cNvPr id="328" name="Google Shape;328;g2df8fa79aea_0_0"/>
          <p:cNvSpPr txBox="1"/>
          <p:nvPr/>
        </p:nvSpPr>
        <p:spPr>
          <a:xfrm>
            <a:off x="539425" y="863017"/>
            <a:ext cx="7164000" cy="86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chemeClr val="dk1"/>
                </a:solidFill>
                <a:latin typeface="Montserrat"/>
                <a:ea typeface="Montserrat"/>
                <a:cs typeface="Montserrat"/>
                <a:sym typeface="Montserrat"/>
              </a:rPr>
              <a:t>“threats to healthcare organisations are steadily growing” </a:t>
            </a:r>
            <a:endParaRPr b="1" sz="1800">
              <a:solidFill>
                <a:schemeClr val="dk1"/>
              </a:solidFill>
              <a:latin typeface="Montserrat"/>
              <a:ea typeface="Montserrat"/>
              <a:cs typeface="Montserrat"/>
              <a:sym typeface="Montserrat"/>
            </a:endParaRPr>
          </a:p>
          <a:p>
            <a:pPr indent="0" lvl="0" marL="0" rtl="0" algn="ctr">
              <a:spcBef>
                <a:spcPts val="1000"/>
              </a:spcBef>
              <a:spcAft>
                <a:spcPts val="0"/>
              </a:spcAft>
              <a:buNone/>
            </a:pPr>
            <a:r>
              <a:rPr b="1" lang="en-US" sz="1800">
                <a:solidFill>
                  <a:schemeClr val="dk1"/>
                </a:solidFill>
                <a:latin typeface="Montserrat"/>
                <a:ea typeface="Montserrat"/>
                <a:cs typeface="Montserrat"/>
                <a:sym typeface="Montserrat"/>
              </a:rPr>
              <a:t>- </a:t>
            </a:r>
            <a:r>
              <a:rPr lang="en-US" sz="1800">
                <a:solidFill>
                  <a:schemeClr val="dk1"/>
                </a:solidFill>
                <a:latin typeface="Montserrat"/>
                <a:ea typeface="Montserrat"/>
                <a:cs typeface="Montserrat"/>
                <a:sym typeface="Montserrat"/>
              </a:rPr>
              <a:t>Forbes, 2021</a:t>
            </a:r>
            <a:endParaRPr sz="1800">
              <a:latin typeface="Montserrat"/>
              <a:ea typeface="Montserrat"/>
              <a:cs typeface="Montserrat"/>
              <a:sym typeface="Montserrat"/>
            </a:endParaRPr>
          </a:p>
        </p:txBody>
      </p:sp>
      <p:sp>
        <p:nvSpPr>
          <p:cNvPr id="329" name="Google Shape;329;g2df8fa79aea_0_0"/>
          <p:cNvSpPr txBox="1"/>
          <p:nvPr/>
        </p:nvSpPr>
        <p:spPr>
          <a:xfrm>
            <a:off x="943825" y="6031500"/>
            <a:ext cx="442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u="sng">
                <a:solidFill>
                  <a:schemeClr val="hlink"/>
                </a:solidFill>
                <a:latin typeface="Montserrat"/>
                <a:ea typeface="Montserrat"/>
                <a:cs typeface="Montserrat"/>
                <a:sym typeface="Montserrat"/>
                <a:hlinkClick r:id="rId4"/>
              </a:rPr>
              <a:t>HIPAA: 2023 Healthcare Data Breach Report</a:t>
            </a:r>
            <a:r>
              <a:rPr lang="en-US" sz="1200">
                <a:solidFill>
                  <a:schemeClr val="dk1"/>
                </a:solidFill>
                <a:latin typeface="Montserrat"/>
                <a:ea typeface="Montserrat"/>
                <a:cs typeface="Montserrat"/>
                <a:sym typeface="Montserrat"/>
              </a:rPr>
              <a:t> </a:t>
            </a:r>
            <a:endParaRPr sz="1200">
              <a:latin typeface="Montserrat"/>
              <a:ea typeface="Montserrat"/>
              <a:cs typeface="Montserrat"/>
              <a:sym typeface="Montserrat"/>
            </a:endParaRPr>
          </a:p>
        </p:txBody>
      </p:sp>
      <p:sp>
        <p:nvSpPr>
          <p:cNvPr id="330" name="Google Shape;330;g2df8fa79aea_0_0"/>
          <p:cNvSpPr txBox="1"/>
          <p:nvPr/>
        </p:nvSpPr>
        <p:spPr>
          <a:xfrm>
            <a:off x="8146050" y="872475"/>
            <a:ext cx="3638100" cy="923400"/>
          </a:xfrm>
          <a:prstGeom prst="rect">
            <a:avLst/>
          </a:prstGeom>
          <a:solidFill>
            <a:srgbClr val="AC548D"/>
          </a:solid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More systems </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Valuable</a:t>
            </a:r>
            <a:endParaRPr sz="1600">
              <a:solidFill>
                <a:schemeClr val="lt1"/>
              </a:solidFill>
              <a:latin typeface="Montserrat"/>
              <a:ea typeface="Montserrat"/>
              <a:cs typeface="Montserrat"/>
              <a:sym typeface="Montserrat"/>
            </a:endParaRPr>
          </a:p>
          <a:p>
            <a:pPr indent="-330200" lvl="0" marL="457200" rtl="0" algn="l">
              <a:spcBef>
                <a:spcPts val="0"/>
              </a:spcBef>
              <a:spcAft>
                <a:spcPts val="0"/>
              </a:spcAft>
              <a:buClr>
                <a:schemeClr val="lt1"/>
              </a:buClr>
              <a:buSzPts val="1600"/>
              <a:buFont typeface="Montserrat"/>
              <a:buChar char="●"/>
            </a:pPr>
            <a:r>
              <a:rPr lang="en-US" sz="1600">
                <a:solidFill>
                  <a:schemeClr val="lt1"/>
                </a:solidFill>
                <a:latin typeface="Montserrat"/>
                <a:ea typeface="Montserrat"/>
                <a:cs typeface="Montserrat"/>
                <a:sym typeface="Montserrat"/>
              </a:rPr>
              <a:t>Expensive management </a:t>
            </a:r>
            <a:endParaRPr sz="1600">
              <a:solidFill>
                <a:schemeClr val="lt1"/>
              </a:solidFill>
              <a:latin typeface="Montserrat"/>
              <a:ea typeface="Montserrat"/>
              <a:cs typeface="Montserrat"/>
              <a:sym typeface="Montserrat"/>
            </a:endParaRPr>
          </a:p>
        </p:txBody>
      </p:sp>
      <p:sp>
        <p:nvSpPr>
          <p:cNvPr id="331" name="Google Shape;331;g2df8fa79aea_0_0"/>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1200"/>
              </a:spcAft>
              <a:buClr>
                <a:schemeClr val="dk1"/>
              </a:buClr>
              <a:buSzPts val="1100"/>
              <a:buFont typeface="Arial"/>
              <a:buNone/>
            </a:pPr>
            <a:r>
              <a:rPr b="1" lang="en-US" sz="2200">
                <a:solidFill>
                  <a:schemeClr val="lt1"/>
                </a:solidFill>
                <a:latin typeface="Montserrat"/>
                <a:ea typeface="Montserrat"/>
                <a:cs typeface="Montserrat"/>
                <a:sym typeface="Montserrat"/>
              </a:rPr>
              <a:t>Healthcare data breaches</a:t>
            </a:r>
            <a:endParaRPr b="1" sz="2200">
              <a:solidFill>
                <a:schemeClr val="lt1"/>
              </a:solidFill>
              <a:latin typeface="Montserrat"/>
              <a:ea typeface="Montserrat"/>
              <a:cs typeface="Montserrat"/>
              <a:sym typeface="Montserrat"/>
            </a:endParaRPr>
          </a:p>
        </p:txBody>
      </p:sp>
      <p:pic>
        <p:nvPicPr>
          <p:cNvPr id="332" name="Google Shape;332;g2df8fa79aea_0_0"/>
          <p:cNvPicPr preferRelativeResize="0"/>
          <p:nvPr/>
        </p:nvPicPr>
        <p:blipFill rotWithShape="1">
          <a:blip r:embed="rId5">
            <a:alphaModFix/>
          </a:blip>
          <a:srcRect b="3966" l="15177" r="14750" t="5066"/>
          <a:stretch/>
        </p:blipFill>
        <p:spPr>
          <a:xfrm>
            <a:off x="10013200" y="8025"/>
            <a:ext cx="721800" cy="721800"/>
          </a:xfrm>
          <a:prstGeom prst="ellipse">
            <a:avLst/>
          </a:prstGeom>
          <a:noFill/>
          <a:ln cap="flat" cmpd="sng" w="19050">
            <a:solidFill>
              <a:schemeClr val="dk1"/>
            </a:solidFill>
            <a:prstDash val="solid"/>
            <a:round/>
            <a:headEnd len="sm" w="sm" type="none"/>
            <a:tailEnd len="sm" w="sm" type="none"/>
          </a:ln>
        </p:spPr>
      </p:pic>
      <p:sp>
        <p:nvSpPr>
          <p:cNvPr id="333" name="Google Shape;333;g2df8fa79aea_0_0"/>
          <p:cNvSpPr/>
          <p:nvPr/>
        </p:nvSpPr>
        <p:spPr>
          <a:xfrm>
            <a:off x="10794775" y="0"/>
            <a:ext cx="1397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2df89a24394_0_0"/>
          <p:cNvSpPr/>
          <p:nvPr/>
        </p:nvSpPr>
        <p:spPr>
          <a:xfrm>
            <a:off x="76125" y="2184890"/>
            <a:ext cx="5972400" cy="10098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chemeClr val="lt1"/>
                </a:solidFill>
                <a:latin typeface="Montserrat"/>
                <a:ea typeface="Montserrat"/>
                <a:cs typeface="Montserrat"/>
                <a:sym typeface="Montserrat"/>
              </a:rPr>
              <a:t>Ransomware attack </a:t>
            </a:r>
            <a:r>
              <a:rPr lang="en-US" sz="1600">
                <a:solidFill>
                  <a:schemeClr val="lt1"/>
                </a:solidFill>
                <a:latin typeface="Montserrat"/>
                <a:ea typeface="Montserrat"/>
                <a:cs typeface="Montserrat"/>
                <a:sym typeface="Montserrat"/>
              </a:rPr>
              <a:t>in 2024. </a:t>
            </a:r>
            <a:r>
              <a:rPr lang="en-US" sz="1600">
                <a:solidFill>
                  <a:schemeClr val="lt1"/>
                </a:solidFill>
                <a:latin typeface="Montserrat"/>
                <a:ea typeface="Montserrat"/>
                <a:cs typeface="Montserrat"/>
                <a:sym typeface="Montserrat"/>
              </a:rPr>
              <a:t> The impact on company earnings is estimated to be approximately $900 million.</a:t>
            </a:r>
            <a:endParaRPr sz="1600">
              <a:solidFill>
                <a:schemeClr val="lt1"/>
              </a:solidFill>
              <a:latin typeface="Montserrat"/>
              <a:ea typeface="Montserrat"/>
              <a:cs typeface="Montserrat"/>
              <a:sym typeface="Montserrat"/>
            </a:endParaRPr>
          </a:p>
        </p:txBody>
      </p:sp>
      <p:sp>
        <p:nvSpPr>
          <p:cNvPr id="340" name="Google Shape;340;g2df89a24394_0_0"/>
          <p:cNvSpPr/>
          <p:nvPr/>
        </p:nvSpPr>
        <p:spPr>
          <a:xfrm>
            <a:off x="1394400" y="1334550"/>
            <a:ext cx="4654200" cy="635700"/>
          </a:xfrm>
          <a:prstGeom prst="roundRect">
            <a:avLst>
              <a:gd fmla="val 16667" name="adj"/>
            </a:avLst>
          </a:prstGeom>
          <a:solidFill>
            <a:srgbClr val="AF5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rgbClr val="FFFFFF"/>
                </a:solidFill>
                <a:latin typeface="Montserrat"/>
                <a:ea typeface="Montserrat"/>
                <a:cs typeface="Montserrat"/>
                <a:sym typeface="Montserrat"/>
              </a:rPr>
              <a:t>Case Study 1 - </a:t>
            </a:r>
            <a:r>
              <a:rPr lang="en-US" sz="1600">
                <a:solidFill>
                  <a:schemeClr val="lt1"/>
                </a:solidFill>
                <a:latin typeface="Montserrat"/>
                <a:ea typeface="Montserrat"/>
                <a:cs typeface="Montserrat"/>
                <a:sym typeface="Montserrat"/>
              </a:rPr>
              <a:t>Multinational health insurance and services company</a:t>
            </a:r>
            <a:r>
              <a:rPr b="1" lang="en-US" sz="1600">
                <a:solidFill>
                  <a:srgbClr val="FFFFFF"/>
                </a:solidFill>
                <a:latin typeface="Montserrat"/>
                <a:ea typeface="Montserrat"/>
                <a:cs typeface="Montserrat"/>
                <a:sym typeface="Montserrat"/>
              </a:rPr>
              <a:t> </a:t>
            </a:r>
            <a:endParaRPr b="1" sz="1600">
              <a:solidFill>
                <a:srgbClr val="FFFFFF"/>
              </a:solidFill>
              <a:latin typeface="Montserrat"/>
              <a:ea typeface="Montserrat"/>
              <a:cs typeface="Montserrat"/>
              <a:sym typeface="Montserrat"/>
            </a:endParaRPr>
          </a:p>
        </p:txBody>
      </p:sp>
      <p:sp>
        <p:nvSpPr>
          <p:cNvPr id="341" name="Google Shape;341;g2df89a24394_0_0"/>
          <p:cNvSpPr/>
          <p:nvPr/>
        </p:nvSpPr>
        <p:spPr>
          <a:xfrm>
            <a:off x="0" y="0"/>
            <a:ext cx="9953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2200">
                <a:solidFill>
                  <a:schemeClr val="lt1"/>
                </a:solidFill>
                <a:latin typeface="Montserrat"/>
                <a:ea typeface="Montserrat"/>
                <a:cs typeface="Montserrat"/>
                <a:sym typeface="Montserrat"/>
              </a:rPr>
              <a:t>Cyber-security preparedness based on breaches and threats </a:t>
            </a:r>
            <a:endParaRPr b="1" sz="2200">
              <a:solidFill>
                <a:schemeClr val="lt1"/>
              </a:solidFill>
              <a:latin typeface="Montserrat"/>
              <a:ea typeface="Montserrat"/>
              <a:cs typeface="Montserrat"/>
              <a:sym typeface="Montserrat"/>
            </a:endParaRPr>
          </a:p>
        </p:txBody>
      </p:sp>
      <p:sp>
        <p:nvSpPr>
          <p:cNvPr id="342" name="Google Shape;342;g2df89a24394_0_0"/>
          <p:cNvSpPr/>
          <p:nvPr/>
        </p:nvSpPr>
        <p:spPr>
          <a:xfrm>
            <a:off x="10794800" y="0"/>
            <a:ext cx="1397400" cy="721800"/>
          </a:xfrm>
          <a:prstGeom prst="rect">
            <a:avLst/>
          </a:prstGeom>
          <a:solidFill>
            <a:srgbClr val="62296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500"/>
              <a:buFont typeface="Arial"/>
              <a:buNone/>
            </a:pPr>
            <a:r>
              <a:t/>
            </a:r>
            <a:endParaRPr b="0" i="0" sz="2200" u="none" cap="none" strike="noStrike">
              <a:solidFill>
                <a:srgbClr val="FFFFFF"/>
              </a:solidFill>
              <a:latin typeface="Montserrat"/>
              <a:ea typeface="Montserrat"/>
              <a:cs typeface="Montserrat"/>
              <a:sym typeface="Montserrat"/>
            </a:endParaRPr>
          </a:p>
        </p:txBody>
      </p:sp>
      <p:sp>
        <p:nvSpPr>
          <p:cNvPr id="343" name="Google Shape;343;g2df89a24394_0_0"/>
          <p:cNvSpPr/>
          <p:nvPr/>
        </p:nvSpPr>
        <p:spPr>
          <a:xfrm>
            <a:off x="7461675" y="1334550"/>
            <a:ext cx="4654200" cy="635700"/>
          </a:xfrm>
          <a:prstGeom prst="roundRect">
            <a:avLst>
              <a:gd fmla="val 16667" name="adj"/>
            </a:avLst>
          </a:prstGeom>
          <a:solidFill>
            <a:srgbClr val="AF5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rgbClr val="FFFFFF"/>
                </a:solidFill>
                <a:latin typeface="Montserrat"/>
                <a:ea typeface="Montserrat"/>
                <a:cs typeface="Montserrat"/>
                <a:sym typeface="Montserrat"/>
              </a:rPr>
              <a:t>Case Study 2 - </a:t>
            </a:r>
            <a:r>
              <a:rPr lang="en-US" sz="1600">
                <a:solidFill>
                  <a:srgbClr val="FFFFFF"/>
                </a:solidFill>
                <a:latin typeface="Montserrat"/>
                <a:ea typeface="Montserrat"/>
                <a:cs typeface="Montserrat"/>
                <a:sym typeface="Montserrat"/>
              </a:rPr>
              <a:t>Non-profit healthcare provider</a:t>
            </a:r>
            <a:r>
              <a:rPr b="1" lang="en-US" sz="1600">
                <a:solidFill>
                  <a:srgbClr val="FFFFFF"/>
                </a:solidFill>
                <a:latin typeface="Montserrat"/>
                <a:ea typeface="Montserrat"/>
                <a:cs typeface="Montserrat"/>
                <a:sym typeface="Montserrat"/>
              </a:rPr>
              <a:t> </a:t>
            </a:r>
            <a:endParaRPr b="1" sz="1600">
              <a:solidFill>
                <a:srgbClr val="FFFFFF"/>
              </a:solidFill>
              <a:latin typeface="Montserrat"/>
              <a:ea typeface="Montserrat"/>
              <a:cs typeface="Montserrat"/>
              <a:sym typeface="Montserrat"/>
            </a:endParaRPr>
          </a:p>
        </p:txBody>
      </p:sp>
      <p:pic>
        <p:nvPicPr>
          <p:cNvPr id="344" name="Google Shape;344;g2df89a24394_0_0"/>
          <p:cNvPicPr preferRelativeResize="0"/>
          <p:nvPr/>
        </p:nvPicPr>
        <p:blipFill rotWithShape="1">
          <a:blip r:embed="rId3">
            <a:alphaModFix/>
          </a:blip>
          <a:srcRect b="5922" l="16201" r="12613" t="5948"/>
          <a:stretch/>
        </p:blipFill>
        <p:spPr>
          <a:xfrm>
            <a:off x="10013188" y="1050"/>
            <a:ext cx="721800" cy="719700"/>
          </a:xfrm>
          <a:prstGeom prst="ellipse">
            <a:avLst/>
          </a:prstGeom>
          <a:noFill/>
          <a:ln cap="flat" cmpd="sng" w="19050">
            <a:solidFill>
              <a:srgbClr val="000000"/>
            </a:solidFill>
            <a:prstDash val="solid"/>
            <a:round/>
            <a:headEnd len="sm" w="sm" type="none"/>
            <a:tailEnd len="sm" w="sm" type="none"/>
          </a:ln>
        </p:spPr>
      </p:pic>
      <p:sp>
        <p:nvSpPr>
          <p:cNvPr id="345" name="Google Shape;345;g2df89a24394_0_0"/>
          <p:cNvSpPr/>
          <p:nvPr/>
        </p:nvSpPr>
        <p:spPr>
          <a:xfrm>
            <a:off x="221325" y="1194750"/>
            <a:ext cx="1018500" cy="915300"/>
          </a:xfrm>
          <a:prstGeom prst="roundRect">
            <a:avLst>
              <a:gd fmla="val 16667" name="adj"/>
            </a:avLst>
          </a:prstGeom>
          <a:solidFill>
            <a:schemeClr val="lt1"/>
          </a:solidFill>
          <a:ln cap="flat" cmpd="sng" w="38100">
            <a:solidFill>
              <a:srgbClr val="AF52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346" name="Google Shape;346;g2df89a24394_0_0"/>
          <p:cNvSpPr/>
          <p:nvPr/>
        </p:nvSpPr>
        <p:spPr>
          <a:xfrm>
            <a:off x="6245888" y="1194750"/>
            <a:ext cx="1018500" cy="915300"/>
          </a:xfrm>
          <a:prstGeom prst="roundRect">
            <a:avLst>
              <a:gd fmla="val 16667" name="adj"/>
            </a:avLst>
          </a:prstGeom>
          <a:solidFill>
            <a:schemeClr val="lt1"/>
          </a:solidFill>
          <a:ln cap="flat" cmpd="sng" w="38100">
            <a:solidFill>
              <a:srgbClr val="AF52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pic>
        <p:nvPicPr>
          <p:cNvPr id="347" name="Google Shape;347;g2df89a24394_0_0"/>
          <p:cNvPicPr preferRelativeResize="0"/>
          <p:nvPr/>
        </p:nvPicPr>
        <p:blipFill>
          <a:blip r:embed="rId4">
            <a:alphaModFix/>
          </a:blip>
          <a:stretch>
            <a:fillRect/>
          </a:stretch>
        </p:blipFill>
        <p:spPr>
          <a:xfrm>
            <a:off x="369675" y="1291500"/>
            <a:ext cx="721800" cy="721800"/>
          </a:xfrm>
          <a:prstGeom prst="rect">
            <a:avLst/>
          </a:prstGeom>
          <a:noFill/>
          <a:ln>
            <a:noFill/>
          </a:ln>
        </p:spPr>
      </p:pic>
      <p:pic>
        <p:nvPicPr>
          <p:cNvPr id="348" name="Google Shape;348;g2df89a24394_0_0"/>
          <p:cNvPicPr preferRelativeResize="0"/>
          <p:nvPr/>
        </p:nvPicPr>
        <p:blipFill>
          <a:blip r:embed="rId4">
            <a:alphaModFix/>
          </a:blip>
          <a:stretch>
            <a:fillRect/>
          </a:stretch>
        </p:blipFill>
        <p:spPr>
          <a:xfrm>
            <a:off x="6394238" y="1291500"/>
            <a:ext cx="721800" cy="721800"/>
          </a:xfrm>
          <a:prstGeom prst="rect">
            <a:avLst/>
          </a:prstGeom>
          <a:noFill/>
          <a:ln>
            <a:noFill/>
          </a:ln>
        </p:spPr>
      </p:pic>
      <p:sp>
        <p:nvSpPr>
          <p:cNvPr id="349" name="Google Shape;349;g2df89a24394_0_0"/>
          <p:cNvSpPr/>
          <p:nvPr/>
        </p:nvSpPr>
        <p:spPr>
          <a:xfrm>
            <a:off x="6143475" y="2184850"/>
            <a:ext cx="5972400" cy="10098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chemeClr val="lt1"/>
                </a:solidFill>
                <a:latin typeface="Montserrat"/>
                <a:ea typeface="Montserrat"/>
                <a:cs typeface="Montserrat"/>
                <a:sym typeface="Montserrat"/>
              </a:rPr>
              <a:t>Ransomware attack</a:t>
            </a:r>
            <a:r>
              <a:rPr lang="en-US" sz="1600">
                <a:solidFill>
                  <a:schemeClr val="lt1"/>
                </a:solidFill>
                <a:latin typeface="Montserrat"/>
                <a:ea typeface="Montserrat"/>
                <a:cs typeface="Montserrat"/>
                <a:sym typeface="Montserrat"/>
              </a:rPr>
              <a:t> in 2021: </a:t>
            </a:r>
            <a:r>
              <a:rPr lang="en-US" sz="1600">
                <a:solidFill>
                  <a:schemeClr val="lt1"/>
                </a:solidFill>
                <a:latin typeface="Montserrat"/>
                <a:ea typeface="Montserrat"/>
                <a:cs typeface="Montserrat"/>
                <a:sym typeface="Montserrat"/>
              </a:rPr>
              <a:t>Cost $112M in lost revenue and fines.</a:t>
            </a:r>
            <a:endParaRPr b="1" sz="1600">
              <a:solidFill>
                <a:schemeClr val="lt1"/>
              </a:solidFill>
              <a:latin typeface="Montserrat"/>
              <a:ea typeface="Montserrat"/>
              <a:cs typeface="Montserrat"/>
              <a:sym typeface="Montserrat"/>
            </a:endParaRPr>
          </a:p>
        </p:txBody>
      </p:sp>
      <p:sp>
        <p:nvSpPr>
          <p:cNvPr id="350" name="Google Shape;350;g2df89a24394_0_0"/>
          <p:cNvSpPr/>
          <p:nvPr/>
        </p:nvSpPr>
        <p:spPr>
          <a:xfrm>
            <a:off x="76125" y="4641345"/>
            <a:ext cx="5972400" cy="10098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chemeClr val="lt1"/>
                </a:solidFill>
                <a:latin typeface="Montserrat"/>
                <a:ea typeface="Montserrat"/>
                <a:cs typeface="Montserrat"/>
                <a:sym typeface="Montserrat"/>
              </a:rPr>
              <a:t>Ransomware attack </a:t>
            </a:r>
            <a:r>
              <a:rPr lang="en-US" sz="1600">
                <a:solidFill>
                  <a:schemeClr val="lt1"/>
                </a:solidFill>
                <a:latin typeface="Montserrat"/>
                <a:ea typeface="Montserrat"/>
                <a:cs typeface="Montserrat"/>
                <a:sym typeface="Montserrat"/>
              </a:rPr>
              <a:t>in 2024. </a:t>
            </a:r>
            <a:r>
              <a:rPr lang="en-US" sz="1600">
                <a:solidFill>
                  <a:schemeClr val="lt1"/>
                </a:solidFill>
                <a:latin typeface="Montserrat"/>
                <a:ea typeface="Montserrat"/>
                <a:cs typeface="Montserrat"/>
                <a:sym typeface="Montserrat"/>
              </a:rPr>
              <a:t>Approximately 7 million user profiles were compromised with significant brand and reputational damage.</a:t>
            </a:r>
            <a:endParaRPr b="1" sz="1600">
              <a:solidFill>
                <a:schemeClr val="lt1"/>
              </a:solidFill>
              <a:latin typeface="Montserrat"/>
              <a:ea typeface="Montserrat"/>
              <a:cs typeface="Montserrat"/>
              <a:sym typeface="Montserrat"/>
            </a:endParaRPr>
          </a:p>
        </p:txBody>
      </p:sp>
      <p:sp>
        <p:nvSpPr>
          <p:cNvPr id="351" name="Google Shape;351;g2df89a24394_0_0"/>
          <p:cNvSpPr/>
          <p:nvPr/>
        </p:nvSpPr>
        <p:spPr>
          <a:xfrm>
            <a:off x="6143475" y="4641306"/>
            <a:ext cx="5972400" cy="1009800"/>
          </a:xfrm>
          <a:prstGeom prst="rect">
            <a:avLst/>
          </a:prstGeom>
          <a:solidFill>
            <a:srgbClr val="5F2D6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chemeClr val="lt1"/>
                </a:solidFill>
                <a:latin typeface="Montserrat"/>
                <a:ea typeface="Montserrat"/>
                <a:cs typeface="Montserrat"/>
                <a:sym typeface="Montserrat"/>
              </a:rPr>
              <a:t>Ransomware attack</a:t>
            </a:r>
            <a:r>
              <a:rPr lang="en-US" sz="1600">
                <a:solidFill>
                  <a:schemeClr val="lt1"/>
                </a:solidFill>
                <a:latin typeface="Montserrat"/>
                <a:ea typeface="Montserrat"/>
                <a:cs typeface="Montserrat"/>
                <a:sym typeface="Montserrat"/>
              </a:rPr>
              <a:t> in 2021: </a:t>
            </a:r>
            <a:r>
              <a:rPr lang="en-US" sz="1600">
                <a:solidFill>
                  <a:schemeClr val="lt1"/>
                </a:solidFill>
                <a:latin typeface="Montserrat"/>
                <a:ea typeface="Montserrat"/>
                <a:cs typeface="Montserrat"/>
                <a:sym typeface="Montserrat"/>
              </a:rPr>
              <a:t>Total financial costs of approximately $65 million. Cancer care impact was approximately $30 million.</a:t>
            </a:r>
            <a:endParaRPr sz="1600">
              <a:solidFill>
                <a:schemeClr val="lt1"/>
              </a:solidFill>
              <a:latin typeface="Montserrat"/>
              <a:ea typeface="Montserrat"/>
              <a:cs typeface="Montserrat"/>
              <a:sym typeface="Montserrat"/>
            </a:endParaRPr>
          </a:p>
        </p:txBody>
      </p:sp>
      <p:sp>
        <p:nvSpPr>
          <p:cNvPr id="352" name="Google Shape;352;g2df89a24394_0_0"/>
          <p:cNvSpPr/>
          <p:nvPr/>
        </p:nvSpPr>
        <p:spPr>
          <a:xfrm>
            <a:off x="1394400" y="3657475"/>
            <a:ext cx="4654200" cy="635700"/>
          </a:xfrm>
          <a:prstGeom prst="roundRect">
            <a:avLst>
              <a:gd fmla="val 16667" name="adj"/>
            </a:avLst>
          </a:prstGeom>
          <a:solidFill>
            <a:srgbClr val="AF52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600">
                <a:solidFill>
                  <a:schemeClr val="lt1"/>
                </a:solidFill>
                <a:latin typeface="Montserrat"/>
                <a:ea typeface="Montserrat"/>
                <a:cs typeface="Montserrat"/>
                <a:sym typeface="Montserrat"/>
              </a:rPr>
              <a:t>Case Study 3 - </a:t>
            </a:r>
            <a:r>
              <a:rPr lang="en-US" sz="1600">
                <a:solidFill>
                  <a:schemeClr val="lt1"/>
                </a:solidFill>
                <a:latin typeface="Montserrat"/>
                <a:ea typeface="Montserrat"/>
                <a:cs typeface="Montserrat"/>
                <a:sym typeface="Montserrat"/>
              </a:rPr>
              <a:t> Personal genomics and biotechnology company</a:t>
            </a:r>
            <a:r>
              <a:rPr b="1" lang="en-US" sz="1600">
                <a:solidFill>
                  <a:srgbClr val="FFFFFF"/>
                </a:solidFill>
                <a:latin typeface="Montserrat"/>
                <a:ea typeface="Montserrat"/>
                <a:cs typeface="Montserrat"/>
                <a:sym typeface="Montserrat"/>
              </a:rPr>
              <a:t> </a:t>
            </a:r>
            <a:endParaRPr b="1" sz="1600">
              <a:solidFill>
                <a:srgbClr val="FFFFFF"/>
              </a:solidFill>
              <a:latin typeface="Montserrat"/>
              <a:ea typeface="Montserrat"/>
              <a:cs typeface="Montserrat"/>
              <a:sym typeface="Montserrat"/>
            </a:endParaRPr>
          </a:p>
        </p:txBody>
      </p:sp>
      <p:sp>
        <p:nvSpPr>
          <p:cNvPr id="353" name="Google Shape;353;g2df89a24394_0_0"/>
          <p:cNvSpPr/>
          <p:nvPr/>
        </p:nvSpPr>
        <p:spPr>
          <a:xfrm>
            <a:off x="7461675" y="3657475"/>
            <a:ext cx="4654200" cy="635700"/>
          </a:xfrm>
          <a:prstGeom prst="roundRect">
            <a:avLst>
              <a:gd fmla="val 16667" name="adj"/>
            </a:avLst>
          </a:prstGeom>
          <a:solidFill>
            <a:srgbClr val="AF528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600">
                <a:solidFill>
                  <a:schemeClr val="lt1"/>
                </a:solidFill>
                <a:latin typeface="Montserrat"/>
                <a:ea typeface="Montserrat"/>
                <a:cs typeface="Montserrat"/>
                <a:sym typeface="Montserrat"/>
              </a:rPr>
              <a:t>Case Study 4  - </a:t>
            </a:r>
            <a:r>
              <a:rPr lang="en-US" sz="1600">
                <a:solidFill>
                  <a:schemeClr val="lt1"/>
                </a:solidFill>
                <a:latin typeface="Montserrat"/>
                <a:ea typeface="Montserrat"/>
                <a:cs typeface="Montserrat"/>
                <a:sym typeface="Montserrat"/>
              </a:rPr>
              <a:t>University medical centre</a:t>
            </a:r>
            <a:r>
              <a:rPr b="1" lang="en-US" sz="1600">
                <a:solidFill>
                  <a:schemeClr val="lt1"/>
                </a:solidFill>
                <a:latin typeface="Montserrat"/>
                <a:ea typeface="Montserrat"/>
                <a:cs typeface="Montserrat"/>
                <a:sym typeface="Montserrat"/>
              </a:rPr>
              <a:t> </a:t>
            </a:r>
            <a:endParaRPr b="1" sz="1600">
              <a:solidFill>
                <a:srgbClr val="FFFFFF"/>
              </a:solidFill>
              <a:latin typeface="Montserrat"/>
              <a:ea typeface="Montserrat"/>
              <a:cs typeface="Montserrat"/>
              <a:sym typeface="Montserrat"/>
            </a:endParaRPr>
          </a:p>
        </p:txBody>
      </p:sp>
      <p:sp>
        <p:nvSpPr>
          <p:cNvPr id="354" name="Google Shape;354;g2df89a24394_0_0"/>
          <p:cNvSpPr/>
          <p:nvPr/>
        </p:nvSpPr>
        <p:spPr>
          <a:xfrm>
            <a:off x="221325" y="3517675"/>
            <a:ext cx="1018500" cy="915300"/>
          </a:xfrm>
          <a:prstGeom prst="roundRect">
            <a:avLst>
              <a:gd fmla="val 16667" name="adj"/>
            </a:avLst>
          </a:prstGeom>
          <a:solidFill>
            <a:schemeClr val="lt1"/>
          </a:solidFill>
          <a:ln cap="flat" cmpd="sng" w="38100">
            <a:solidFill>
              <a:srgbClr val="AF52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sp>
        <p:nvSpPr>
          <p:cNvPr id="355" name="Google Shape;355;g2df89a24394_0_0"/>
          <p:cNvSpPr/>
          <p:nvPr/>
        </p:nvSpPr>
        <p:spPr>
          <a:xfrm>
            <a:off x="6245888" y="3517675"/>
            <a:ext cx="1018500" cy="915300"/>
          </a:xfrm>
          <a:prstGeom prst="roundRect">
            <a:avLst>
              <a:gd fmla="val 16667" name="adj"/>
            </a:avLst>
          </a:prstGeom>
          <a:solidFill>
            <a:schemeClr val="lt1"/>
          </a:solidFill>
          <a:ln cap="flat" cmpd="sng" w="38100">
            <a:solidFill>
              <a:srgbClr val="AF528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600">
              <a:solidFill>
                <a:srgbClr val="FFFFFF"/>
              </a:solidFill>
              <a:latin typeface="Montserrat"/>
              <a:ea typeface="Montserrat"/>
              <a:cs typeface="Montserrat"/>
              <a:sym typeface="Montserrat"/>
            </a:endParaRPr>
          </a:p>
        </p:txBody>
      </p:sp>
      <p:pic>
        <p:nvPicPr>
          <p:cNvPr id="356" name="Google Shape;356;g2df89a24394_0_0"/>
          <p:cNvPicPr preferRelativeResize="0"/>
          <p:nvPr/>
        </p:nvPicPr>
        <p:blipFill>
          <a:blip r:embed="rId5">
            <a:alphaModFix/>
          </a:blip>
          <a:stretch>
            <a:fillRect/>
          </a:stretch>
        </p:blipFill>
        <p:spPr>
          <a:xfrm>
            <a:off x="369663" y="3614425"/>
            <a:ext cx="721800" cy="721800"/>
          </a:xfrm>
          <a:prstGeom prst="rect">
            <a:avLst/>
          </a:prstGeom>
          <a:noFill/>
          <a:ln>
            <a:noFill/>
          </a:ln>
        </p:spPr>
      </p:pic>
      <p:pic>
        <p:nvPicPr>
          <p:cNvPr id="357" name="Google Shape;357;g2df89a24394_0_0"/>
          <p:cNvPicPr preferRelativeResize="0"/>
          <p:nvPr/>
        </p:nvPicPr>
        <p:blipFill>
          <a:blip r:embed="rId6">
            <a:alphaModFix/>
          </a:blip>
          <a:stretch>
            <a:fillRect/>
          </a:stretch>
        </p:blipFill>
        <p:spPr>
          <a:xfrm>
            <a:off x="6394225" y="3614413"/>
            <a:ext cx="721800" cy="721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2decb9e0a25_0_1417"/>
          <p:cNvSpPr/>
          <p:nvPr/>
        </p:nvSpPr>
        <p:spPr>
          <a:xfrm>
            <a:off x="990600" y="0"/>
            <a:ext cx="3866400" cy="1032300"/>
          </a:xfrm>
          <a:prstGeom prst="rect">
            <a:avLst/>
          </a:prstGeom>
          <a:solidFill>
            <a:srgbClr val="5F2D6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4" name="Google Shape;364;g2decb9e0a25_0_1417"/>
          <p:cNvSpPr/>
          <p:nvPr/>
        </p:nvSpPr>
        <p:spPr>
          <a:xfrm>
            <a:off x="990600" y="0"/>
            <a:ext cx="729600" cy="1032300"/>
          </a:xfrm>
          <a:prstGeom prst="homePlate">
            <a:avLst>
              <a:gd fmla="val 50000" name="adj"/>
            </a:avLst>
          </a:prstGeom>
          <a:solidFill>
            <a:srgbClr val="5F2D6F"/>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1</a:t>
            </a:r>
            <a:endParaRPr sz="3000">
              <a:solidFill>
                <a:schemeClr val="lt1"/>
              </a:solidFill>
              <a:latin typeface="Montserrat ExtraBold"/>
              <a:ea typeface="Montserrat ExtraBold"/>
              <a:cs typeface="Montserrat ExtraBold"/>
              <a:sym typeface="Montserrat ExtraBold"/>
            </a:endParaRPr>
          </a:p>
        </p:txBody>
      </p:sp>
      <p:sp>
        <p:nvSpPr>
          <p:cNvPr id="365" name="Google Shape;365;g2decb9e0a25_0_1417"/>
          <p:cNvSpPr/>
          <p:nvPr/>
        </p:nvSpPr>
        <p:spPr>
          <a:xfrm>
            <a:off x="990600" y="116514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Calibri"/>
              <a:ea typeface="Calibri"/>
              <a:cs typeface="Calibri"/>
              <a:sym typeface="Calibri"/>
            </a:endParaRPr>
          </a:p>
        </p:txBody>
      </p:sp>
      <p:sp>
        <p:nvSpPr>
          <p:cNvPr id="366" name="Google Shape;366;g2decb9e0a25_0_1417"/>
          <p:cNvSpPr/>
          <p:nvPr/>
        </p:nvSpPr>
        <p:spPr>
          <a:xfrm>
            <a:off x="990600" y="116514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2</a:t>
            </a:r>
            <a:endParaRPr sz="3000">
              <a:solidFill>
                <a:schemeClr val="lt1"/>
              </a:solidFill>
              <a:latin typeface="Montserrat ExtraBold"/>
              <a:ea typeface="Montserrat ExtraBold"/>
              <a:cs typeface="Montserrat ExtraBold"/>
              <a:sym typeface="Montserrat ExtraBold"/>
            </a:endParaRPr>
          </a:p>
        </p:txBody>
      </p:sp>
      <p:sp>
        <p:nvSpPr>
          <p:cNvPr id="367" name="Google Shape;367;g2decb9e0a25_0_1417"/>
          <p:cNvSpPr/>
          <p:nvPr/>
        </p:nvSpPr>
        <p:spPr>
          <a:xfrm>
            <a:off x="990600" y="233028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68" name="Google Shape;368;g2decb9e0a25_0_1417"/>
          <p:cNvSpPr/>
          <p:nvPr/>
        </p:nvSpPr>
        <p:spPr>
          <a:xfrm>
            <a:off x="990600" y="233028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3</a:t>
            </a:r>
            <a:endParaRPr sz="3000">
              <a:solidFill>
                <a:schemeClr val="lt1"/>
              </a:solidFill>
              <a:latin typeface="Montserrat ExtraBold"/>
              <a:ea typeface="Montserrat ExtraBold"/>
              <a:cs typeface="Montserrat ExtraBold"/>
              <a:sym typeface="Montserrat ExtraBold"/>
            </a:endParaRPr>
          </a:p>
        </p:txBody>
      </p:sp>
      <p:sp>
        <p:nvSpPr>
          <p:cNvPr id="369" name="Google Shape;369;g2decb9e0a25_0_1417"/>
          <p:cNvSpPr/>
          <p:nvPr/>
        </p:nvSpPr>
        <p:spPr>
          <a:xfrm>
            <a:off x="990600" y="349542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0" name="Google Shape;370;g2decb9e0a25_0_1417"/>
          <p:cNvSpPr/>
          <p:nvPr/>
        </p:nvSpPr>
        <p:spPr>
          <a:xfrm>
            <a:off x="990600" y="349542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4</a:t>
            </a:r>
            <a:endParaRPr sz="3000">
              <a:solidFill>
                <a:schemeClr val="lt1"/>
              </a:solidFill>
              <a:latin typeface="Montserrat ExtraBold"/>
              <a:ea typeface="Montserrat ExtraBold"/>
              <a:cs typeface="Montserrat ExtraBold"/>
              <a:sym typeface="Montserrat ExtraBold"/>
            </a:endParaRPr>
          </a:p>
        </p:txBody>
      </p:sp>
      <p:sp>
        <p:nvSpPr>
          <p:cNvPr id="371" name="Google Shape;371;g2decb9e0a25_0_1417"/>
          <p:cNvSpPr/>
          <p:nvPr/>
        </p:nvSpPr>
        <p:spPr>
          <a:xfrm>
            <a:off x="990600" y="466056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2" name="Google Shape;372;g2decb9e0a25_0_1417"/>
          <p:cNvSpPr/>
          <p:nvPr/>
        </p:nvSpPr>
        <p:spPr>
          <a:xfrm>
            <a:off x="990600" y="466056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5</a:t>
            </a:r>
            <a:endParaRPr sz="3000">
              <a:solidFill>
                <a:schemeClr val="lt1"/>
              </a:solidFill>
              <a:latin typeface="Montserrat ExtraBold"/>
              <a:ea typeface="Montserrat ExtraBold"/>
              <a:cs typeface="Montserrat ExtraBold"/>
              <a:sym typeface="Montserrat ExtraBold"/>
            </a:endParaRPr>
          </a:p>
        </p:txBody>
      </p:sp>
      <p:sp>
        <p:nvSpPr>
          <p:cNvPr id="373" name="Google Shape;373;g2decb9e0a25_0_1417"/>
          <p:cNvSpPr/>
          <p:nvPr/>
        </p:nvSpPr>
        <p:spPr>
          <a:xfrm>
            <a:off x="990600" y="5825700"/>
            <a:ext cx="3866400" cy="1032300"/>
          </a:xfrm>
          <a:prstGeom prst="rect">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74" name="Google Shape;374;g2decb9e0a25_0_1417"/>
          <p:cNvSpPr/>
          <p:nvPr/>
        </p:nvSpPr>
        <p:spPr>
          <a:xfrm>
            <a:off x="990600" y="5825700"/>
            <a:ext cx="729600" cy="1032300"/>
          </a:xfrm>
          <a:prstGeom prst="homePlate">
            <a:avLst>
              <a:gd fmla="val 50000" name="adj"/>
            </a:avLst>
          </a:prstGeom>
          <a:solidFill>
            <a:srgbClr val="D9D2E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000">
                <a:solidFill>
                  <a:schemeClr val="lt1"/>
                </a:solidFill>
                <a:latin typeface="Montserrat ExtraBold"/>
                <a:ea typeface="Montserrat ExtraBold"/>
                <a:cs typeface="Montserrat ExtraBold"/>
                <a:sym typeface="Montserrat ExtraBold"/>
              </a:rPr>
              <a:t>6</a:t>
            </a:r>
            <a:endParaRPr sz="3000">
              <a:solidFill>
                <a:schemeClr val="lt1"/>
              </a:solidFill>
              <a:latin typeface="Montserrat ExtraBold"/>
              <a:ea typeface="Montserrat ExtraBold"/>
              <a:cs typeface="Montserrat ExtraBold"/>
              <a:sym typeface="Montserrat ExtraBold"/>
            </a:endParaRPr>
          </a:p>
        </p:txBody>
      </p:sp>
      <p:sp>
        <p:nvSpPr>
          <p:cNvPr id="375" name="Google Shape;375;g2decb9e0a25_0_1417"/>
          <p:cNvSpPr txBox="1"/>
          <p:nvPr/>
        </p:nvSpPr>
        <p:spPr>
          <a:xfrm>
            <a:off x="1829200" y="5914650"/>
            <a:ext cx="2962800" cy="85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lt1"/>
                </a:solidFill>
                <a:latin typeface="Montserrat"/>
                <a:ea typeface="Montserrat"/>
                <a:cs typeface="Montserrat"/>
                <a:sym typeface="Montserrat"/>
              </a:rPr>
              <a:t>Practical applications and examples for health data security</a:t>
            </a:r>
            <a:endParaRPr>
              <a:solidFill>
                <a:schemeClr val="lt1"/>
              </a:solidFill>
              <a:latin typeface="Montserrat"/>
              <a:ea typeface="Montserrat"/>
              <a:cs typeface="Montserrat"/>
              <a:sym typeface="Montserrat"/>
            </a:endParaRPr>
          </a:p>
        </p:txBody>
      </p:sp>
      <p:sp>
        <p:nvSpPr>
          <p:cNvPr id="376" name="Google Shape;376;g2decb9e0a25_0_1417"/>
          <p:cNvSpPr txBox="1"/>
          <p:nvPr/>
        </p:nvSpPr>
        <p:spPr>
          <a:xfrm>
            <a:off x="1829200" y="4749510"/>
            <a:ext cx="2962800" cy="85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Guidelines and principles for data compliance and protection in operations</a:t>
            </a:r>
            <a:endParaRPr>
              <a:solidFill>
                <a:schemeClr val="lt1"/>
              </a:solidFill>
              <a:latin typeface="Montserrat"/>
              <a:ea typeface="Montserrat"/>
              <a:cs typeface="Montserrat"/>
              <a:sym typeface="Montserrat"/>
            </a:endParaRPr>
          </a:p>
        </p:txBody>
      </p:sp>
      <p:sp>
        <p:nvSpPr>
          <p:cNvPr id="377" name="Google Shape;377;g2decb9e0a25_0_1417"/>
          <p:cNvSpPr txBox="1"/>
          <p:nvPr/>
        </p:nvSpPr>
        <p:spPr>
          <a:xfrm>
            <a:off x="1829200" y="3515287"/>
            <a:ext cx="2962800" cy="998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450"/>
              <a:buFont typeface="Arial"/>
              <a:buNone/>
            </a:pPr>
            <a:r>
              <a:rPr lang="en-US">
                <a:solidFill>
                  <a:schemeClr val="lt1"/>
                </a:solidFill>
                <a:latin typeface="Montserrat"/>
                <a:ea typeface="Montserrat"/>
                <a:cs typeface="Montserrat"/>
                <a:sym typeface="Montserrat"/>
              </a:rPr>
              <a:t>Regulatory requirements for healthcare data </a:t>
            </a:r>
            <a:endParaRPr>
              <a:solidFill>
                <a:schemeClr val="lt1"/>
              </a:solidFill>
              <a:latin typeface="Montserrat"/>
              <a:ea typeface="Montserrat"/>
              <a:cs typeface="Montserrat"/>
              <a:sym typeface="Montserrat"/>
            </a:endParaRPr>
          </a:p>
        </p:txBody>
      </p:sp>
      <p:sp>
        <p:nvSpPr>
          <p:cNvPr id="378" name="Google Shape;378;g2decb9e0a25_0_1417"/>
          <p:cNvSpPr txBox="1"/>
          <p:nvPr/>
        </p:nvSpPr>
        <p:spPr>
          <a:xfrm>
            <a:off x="1829200" y="2419230"/>
            <a:ext cx="2962800" cy="85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500"/>
              <a:buFont typeface="Arial"/>
              <a:buNone/>
            </a:pPr>
            <a:r>
              <a:rPr lang="en-US">
                <a:solidFill>
                  <a:schemeClr val="lt1"/>
                </a:solidFill>
                <a:latin typeface="Montserrat"/>
                <a:ea typeface="Montserrat"/>
                <a:cs typeface="Montserrat"/>
                <a:sym typeface="Montserrat"/>
              </a:rPr>
              <a:t>The operating environment</a:t>
            </a:r>
            <a:endParaRPr>
              <a:solidFill>
                <a:schemeClr val="lt1"/>
              </a:solidFill>
              <a:latin typeface="Montserrat"/>
              <a:ea typeface="Montserrat"/>
              <a:cs typeface="Montserrat"/>
              <a:sym typeface="Montserrat"/>
            </a:endParaRPr>
          </a:p>
        </p:txBody>
      </p:sp>
      <p:sp>
        <p:nvSpPr>
          <p:cNvPr id="379" name="Google Shape;379;g2decb9e0a25_0_1417"/>
          <p:cNvSpPr txBox="1"/>
          <p:nvPr/>
        </p:nvSpPr>
        <p:spPr>
          <a:xfrm>
            <a:off x="1829200" y="1254090"/>
            <a:ext cx="2962800" cy="854400"/>
          </a:xfrm>
          <a:prstGeom prst="rect">
            <a:avLst/>
          </a:prstGeom>
          <a:solidFill>
            <a:srgbClr val="D9D2E9"/>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500"/>
              <a:buFont typeface="Arial"/>
              <a:buNone/>
            </a:pPr>
            <a:r>
              <a:rPr b="1" lang="en-US">
                <a:solidFill>
                  <a:schemeClr val="lt1"/>
                </a:solidFill>
                <a:latin typeface="Montserrat"/>
                <a:ea typeface="Montserrat"/>
                <a:cs typeface="Montserrat"/>
                <a:sym typeface="Montserrat"/>
              </a:rPr>
              <a:t>Regulations and guidelines in the Digital Health Ecosystem</a:t>
            </a:r>
            <a:endParaRPr b="1">
              <a:solidFill>
                <a:schemeClr val="lt1"/>
              </a:solidFill>
              <a:latin typeface="Montserrat"/>
              <a:ea typeface="Montserrat"/>
              <a:cs typeface="Montserrat"/>
              <a:sym typeface="Montserrat"/>
            </a:endParaRPr>
          </a:p>
        </p:txBody>
      </p:sp>
      <p:pic>
        <p:nvPicPr>
          <p:cNvPr id="380" name="Google Shape;380;g2decb9e0a25_0_1417"/>
          <p:cNvPicPr preferRelativeResize="0"/>
          <p:nvPr/>
        </p:nvPicPr>
        <p:blipFill>
          <a:blip r:embed="rId3">
            <a:alphaModFix/>
          </a:blip>
          <a:stretch>
            <a:fillRect/>
          </a:stretch>
        </p:blipFill>
        <p:spPr>
          <a:xfrm>
            <a:off x="190026" y="2496365"/>
            <a:ext cx="721800" cy="721800"/>
          </a:xfrm>
          <a:prstGeom prst="rect">
            <a:avLst/>
          </a:prstGeom>
          <a:noFill/>
          <a:ln cap="flat" cmpd="sng" w="19050">
            <a:solidFill>
              <a:srgbClr val="9E9E9E"/>
            </a:solidFill>
            <a:prstDash val="solid"/>
            <a:round/>
            <a:headEnd len="sm" w="sm" type="none"/>
            <a:tailEnd len="sm" w="sm" type="none"/>
          </a:ln>
        </p:spPr>
      </p:pic>
      <p:pic>
        <p:nvPicPr>
          <p:cNvPr id="381" name="Google Shape;381;g2decb9e0a25_0_1417"/>
          <p:cNvPicPr preferRelativeResize="0"/>
          <p:nvPr/>
        </p:nvPicPr>
        <p:blipFill>
          <a:blip r:embed="rId4">
            <a:alphaModFix/>
          </a:blip>
          <a:stretch>
            <a:fillRect/>
          </a:stretch>
        </p:blipFill>
        <p:spPr>
          <a:xfrm>
            <a:off x="190026" y="4837479"/>
            <a:ext cx="721800" cy="720203"/>
          </a:xfrm>
          <a:prstGeom prst="rect">
            <a:avLst/>
          </a:prstGeom>
          <a:noFill/>
          <a:ln cap="flat" cmpd="sng" w="19050">
            <a:solidFill>
              <a:srgbClr val="9E9E9E"/>
            </a:solidFill>
            <a:prstDash val="solid"/>
            <a:round/>
            <a:headEnd len="sm" w="sm" type="none"/>
            <a:tailEnd len="sm" w="sm" type="none"/>
          </a:ln>
        </p:spPr>
      </p:pic>
      <p:pic>
        <p:nvPicPr>
          <p:cNvPr id="382" name="Google Shape;382;g2decb9e0a25_0_1417"/>
          <p:cNvPicPr preferRelativeResize="0"/>
          <p:nvPr/>
        </p:nvPicPr>
        <p:blipFill>
          <a:blip r:embed="rId5">
            <a:alphaModFix/>
          </a:blip>
          <a:stretch>
            <a:fillRect/>
          </a:stretch>
        </p:blipFill>
        <p:spPr>
          <a:xfrm>
            <a:off x="190027" y="6006440"/>
            <a:ext cx="721800" cy="721800"/>
          </a:xfrm>
          <a:prstGeom prst="rect">
            <a:avLst/>
          </a:prstGeom>
          <a:noFill/>
          <a:ln cap="flat" cmpd="sng" w="19050">
            <a:solidFill>
              <a:srgbClr val="9E9E9E"/>
            </a:solidFill>
            <a:prstDash val="solid"/>
            <a:round/>
            <a:headEnd len="sm" w="sm" type="none"/>
            <a:tailEnd len="sm" w="sm" type="none"/>
          </a:ln>
        </p:spPr>
      </p:pic>
      <p:pic>
        <p:nvPicPr>
          <p:cNvPr id="383" name="Google Shape;383;g2decb9e0a25_0_1417"/>
          <p:cNvPicPr preferRelativeResize="0"/>
          <p:nvPr/>
        </p:nvPicPr>
        <p:blipFill>
          <a:blip r:embed="rId6">
            <a:alphaModFix/>
          </a:blip>
          <a:stretch>
            <a:fillRect/>
          </a:stretch>
        </p:blipFill>
        <p:spPr>
          <a:xfrm>
            <a:off x="190027" y="3666922"/>
            <a:ext cx="721800" cy="721800"/>
          </a:xfrm>
          <a:prstGeom prst="rect">
            <a:avLst/>
          </a:prstGeom>
          <a:noFill/>
          <a:ln cap="flat" cmpd="sng" w="19050">
            <a:solidFill>
              <a:srgbClr val="9E9E9E"/>
            </a:solidFill>
            <a:prstDash val="solid"/>
            <a:round/>
            <a:headEnd len="sm" w="sm" type="none"/>
            <a:tailEnd len="sm" w="sm" type="none"/>
          </a:ln>
        </p:spPr>
      </p:pic>
      <p:pic>
        <p:nvPicPr>
          <p:cNvPr id="384" name="Google Shape;384;g2decb9e0a25_0_1417"/>
          <p:cNvPicPr preferRelativeResize="0"/>
          <p:nvPr/>
        </p:nvPicPr>
        <p:blipFill>
          <a:blip r:embed="rId7">
            <a:alphaModFix/>
          </a:blip>
          <a:stretch>
            <a:fillRect/>
          </a:stretch>
        </p:blipFill>
        <p:spPr>
          <a:xfrm>
            <a:off x="190027" y="155250"/>
            <a:ext cx="721800" cy="721800"/>
          </a:xfrm>
          <a:prstGeom prst="rect">
            <a:avLst/>
          </a:prstGeom>
          <a:noFill/>
          <a:ln cap="flat" cmpd="sng" w="19050">
            <a:solidFill>
              <a:srgbClr val="9E9E9E"/>
            </a:solidFill>
            <a:prstDash val="solid"/>
            <a:round/>
            <a:headEnd len="sm" w="sm" type="none"/>
            <a:tailEnd len="sm" w="sm" type="none"/>
          </a:ln>
        </p:spPr>
      </p:pic>
      <p:pic>
        <p:nvPicPr>
          <p:cNvPr id="385" name="Google Shape;385;g2decb9e0a25_0_1417"/>
          <p:cNvPicPr preferRelativeResize="0"/>
          <p:nvPr/>
        </p:nvPicPr>
        <p:blipFill>
          <a:blip r:embed="rId8">
            <a:alphaModFix/>
          </a:blip>
          <a:stretch>
            <a:fillRect/>
          </a:stretch>
        </p:blipFill>
        <p:spPr>
          <a:xfrm>
            <a:off x="190026" y="1325807"/>
            <a:ext cx="721800" cy="721800"/>
          </a:xfrm>
          <a:prstGeom prst="rect">
            <a:avLst/>
          </a:prstGeom>
          <a:noFill/>
          <a:ln cap="flat" cmpd="sng" w="19050">
            <a:solidFill>
              <a:schemeClr val="dk1"/>
            </a:solidFill>
            <a:prstDash val="solid"/>
            <a:round/>
            <a:headEnd len="sm" w="sm" type="none"/>
            <a:tailEnd len="sm" w="sm" type="none"/>
          </a:ln>
        </p:spPr>
      </p:pic>
      <p:sp>
        <p:nvSpPr>
          <p:cNvPr id="386" name="Google Shape;386;g2decb9e0a25_0_1417"/>
          <p:cNvSpPr txBox="1"/>
          <p:nvPr/>
        </p:nvSpPr>
        <p:spPr>
          <a:xfrm>
            <a:off x="1829200" y="88950"/>
            <a:ext cx="2962800" cy="854400"/>
          </a:xfrm>
          <a:prstGeom prst="rect">
            <a:avLst/>
          </a:prstGeom>
          <a:solidFill>
            <a:srgbClr val="5F2D6F"/>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lt1"/>
                </a:solidFill>
                <a:latin typeface="Montserrat"/>
                <a:ea typeface="Montserrat"/>
                <a:cs typeface="Montserrat"/>
                <a:sym typeface="Montserrat"/>
              </a:rPr>
              <a:t>The fundamentals of data security in healthcare</a:t>
            </a:r>
            <a:endParaRPr b="1">
              <a:solidFill>
                <a:schemeClr val="lt1"/>
              </a:solidFill>
              <a:latin typeface="Calibri"/>
              <a:ea typeface="Calibri"/>
              <a:cs typeface="Calibri"/>
              <a:sym typeface="Calibri"/>
            </a:endParaRPr>
          </a:p>
        </p:txBody>
      </p:sp>
      <p:graphicFrame>
        <p:nvGraphicFramePr>
          <p:cNvPr id="387" name="Google Shape;387;g2decb9e0a25_0_1417"/>
          <p:cNvGraphicFramePr/>
          <p:nvPr/>
        </p:nvGraphicFramePr>
        <p:xfrm>
          <a:off x="5034813" y="1247138"/>
          <a:ext cx="3000000" cy="3000000"/>
        </p:xfrm>
        <a:graphic>
          <a:graphicData uri="http://schemas.openxmlformats.org/drawingml/2006/table">
            <a:tbl>
              <a:tblPr>
                <a:noFill/>
                <a:tableStyleId>{72964579-B46D-4B31-B2B8-2C0E9C92702C}</a:tableStyleId>
              </a:tblPr>
              <a:tblGrid>
                <a:gridCol w="7021050"/>
              </a:tblGrid>
              <a:tr h="3754125">
                <a:tc>
                  <a:txBody>
                    <a:bodyPr/>
                    <a:lstStyle/>
                    <a:p>
                      <a:pPr indent="-336550" lvl="0" marL="457200" rtl="0" algn="l">
                        <a:lnSpc>
                          <a:spcPct val="115000"/>
                        </a:lnSpc>
                        <a:spcBef>
                          <a:spcPts val="0"/>
                        </a:spcBef>
                        <a:spcAft>
                          <a:spcPts val="0"/>
                        </a:spcAft>
                        <a:buClr>
                          <a:schemeClr val="dk1"/>
                        </a:buClr>
                        <a:buSzPts val="1700"/>
                        <a:buFont typeface="Montserrat"/>
                        <a:buChar char="●"/>
                      </a:pPr>
                      <a:r>
                        <a:rPr b="1" lang="en-US" sz="1700">
                          <a:solidFill>
                            <a:schemeClr val="dk1"/>
                          </a:solidFill>
                          <a:latin typeface="Montserrat"/>
                          <a:ea typeface="Montserrat"/>
                          <a:cs typeface="Montserrat"/>
                          <a:sym typeface="Montserrat"/>
                        </a:rPr>
                        <a:t>Introduction</a:t>
                      </a:r>
                      <a:endParaRPr b="1" sz="1700">
                        <a:solidFill>
                          <a:schemeClr val="dk1"/>
                        </a:solidFill>
                        <a:latin typeface="Montserrat"/>
                        <a:ea typeface="Montserrat"/>
                        <a:cs typeface="Montserrat"/>
                        <a:sym typeface="Montserrat"/>
                      </a:endParaRPr>
                    </a:p>
                    <a:p>
                      <a:pPr indent="-199390" lvl="1" marL="640080" rtl="0" algn="l">
                        <a:lnSpc>
                          <a:spcPct val="115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The importance of protecting healthcare data  </a:t>
                      </a:r>
                      <a:endParaRPr b="1" sz="1700">
                        <a:solidFill>
                          <a:schemeClr val="dk1"/>
                        </a:solidFill>
                        <a:latin typeface="Montserrat"/>
                        <a:ea typeface="Montserrat"/>
                        <a:cs typeface="Montserrat"/>
                        <a:sym typeface="Montserrat"/>
                      </a:endParaRPr>
                    </a:p>
                    <a:p>
                      <a:pPr indent="-336550" lvl="0" marL="457200" rtl="0" algn="l">
                        <a:lnSpc>
                          <a:spcPct val="115000"/>
                        </a:lnSpc>
                        <a:spcBef>
                          <a:spcPts val="0"/>
                        </a:spcBef>
                        <a:spcAft>
                          <a:spcPts val="0"/>
                        </a:spcAft>
                        <a:buClr>
                          <a:schemeClr val="dk1"/>
                        </a:buClr>
                        <a:buSzPts val="1700"/>
                        <a:buFont typeface="Montserrat"/>
                        <a:buChar char="●"/>
                      </a:pPr>
                      <a:r>
                        <a:rPr b="1" lang="en-US" sz="1700">
                          <a:solidFill>
                            <a:schemeClr val="dk1"/>
                          </a:solidFill>
                          <a:latin typeface="Montserrat"/>
                          <a:ea typeface="Montserrat"/>
                          <a:cs typeface="Montserrat"/>
                          <a:sym typeface="Montserrat"/>
                        </a:rPr>
                        <a:t>Definitions</a:t>
                      </a:r>
                      <a:endParaRPr b="1" sz="1700">
                        <a:solidFill>
                          <a:schemeClr val="dk1"/>
                        </a:solidFill>
                        <a:latin typeface="Montserrat"/>
                        <a:ea typeface="Montserrat"/>
                        <a:cs typeface="Montserrat"/>
                        <a:sym typeface="Montserrat"/>
                      </a:endParaRPr>
                    </a:p>
                    <a:p>
                      <a:pPr indent="-199390" lvl="1" marL="640080" rtl="0" algn="l">
                        <a:lnSpc>
                          <a:spcPct val="115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Defining personal data according to different geographies </a:t>
                      </a:r>
                      <a:endParaRPr sz="1700">
                        <a:solidFill>
                          <a:schemeClr val="dk1"/>
                        </a:solidFill>
                        <a:latin typeface="Montserrat"/>
                        <a:ea typeface="Montserrat"/>
                        <a:cs typeface="Montserrat"/>
                        <a:sym typeface="Montserrat"/>
                      </a:endParaRPr>
                    </a:p>
                    <a:p>
                      <a:pPr indent="-336550" lvl="0" marL="457200" rtl="0" algn="l">
                        <a:lnSpc>
                          <a:spcPct val="115000"/>
                        </a:lnSpc>
                        <a:spcBef>
                          <a:spcPts val="0"/>
                        </a:spcBef>
                        <a:spcAft>
                          <a:spcPts val="0"/>
                        </a:spcAft>
                        <a:buClr>
                          <a:schemeClr val="dk1"/>
                        </a:buClr>
                        <a:buSzPts val="1700"/>
                        <a:buFont typeface="Montserrat"/>
                        <a:buChar char="●"/>
                      </a:pPr>
                      <a:r>
                        <a:rPr b="1" lang="en-US" sz="1700">
                          <a:solidFill>
                            <a:schemeClr val="dk1"/>
                          </a:solidFill>
                          <a:latin typeface="Montserrat"/>
                          <a:ea typeface="Montserrat"/>
                          <a:cs typeface="Montserrat"/>
                          <a:sym typeface="Montserrat"/>
                        </a:rPr>
                        <a:t>Self Assessment </a:t>
                      </a:r>
                      <a:endParaRPr b="1" sz="1700">
                        <a:solidFill>
                          <a:schemeClr val="dk1"/>
                        </a:solidFill>
                        <a:latin typeface="Montserrat"/>
                        <a:ea typeface="Montserrat"/>
                        <a:cs typeface="Montserrat"/>
                        <a:sym typeface="Montserrat"/>
                      </a:endParaRPr>
                    </a:p>
                    <a:p>
                      <a:pPr indent="-199390" lvl="1" marL="640080" rtl="0" algn="l">
                        <a:lnSpc>
                          <a:spcPct val="115000"/>
                        </a:lnSpc>
                        <a:spcBef>
                          <a:spcPts val="0"/>
                        </a:spcBef>
                        <a:spcAft>
                          <a:spcPts val="0"/>
                        </a:spcAft>
                        <a:buClr>
                          <a:schemeClr val="dk1"/>
                        </a:buClr>
                        <a:buSzPts val="1700"/>
                        <a:buFont typeface="Montserrat"/>
                        <a:buChar char="○"/>
                      </a:pPr>
                      <a:r>
                        <a:rPr lang="en-US" sz="1700">
                          <a:solidFill>
                            <a:schemeClr val="dk1"/>
                          </a:solidFill>
                          <a:latin typeface="Montserrat"/>
                          <a:ea typeface="Montserrat"/>
                          <a:cs typeface="Montserrat"/>
                          <a:sym typeface="Montserrat"/>
                        </a:rPr>
                        <a:t>Introduction of different self-assessment and it’s importance </a:t>
                      </a:r>
                      <a:endParaRPr sz="1700">
                        <a:solidFill>
                          <a:schemeClr val="dk1"/>
                        </a:solidFill>
                        <a:latin typeface="Montserrat"/>
                        <a:ea typeface="Montserrat"/>
                        <a:cs typeface="Montserrat"/>
                        <a:sym typeface="Montserrat"/>
                      </a:endParaRPr>
                    </a:p>
                    <a:p>
                      <a:pPr indent="-336550" lvl="0" marL="457200" rtl="0" algn="l">
                        <a:lnSpc>
                          <a:spcPct val="115000"/>
                        </a:lnSpc>
                        <a:spcBef>
                          <a:spcPts val="0"/>
                        </a:spcBef>
                        <a:spcAft>
                          <a:spcPts val="0"/>
                        </a:spcAft>
                        <a:buClr>
                          <a:schemeClr val="dk1"/>
                        </a:buClr>
                        <a:buSzPts val="1700"/>
                        <a:buFont typeface="Montserrat"/>
                        <a:buChar char="●"/>
                      </a:pPr>
                      <a:r>
                        <a:rPr b="1" lang="en-US" sz="1700">
                          <a:solidFill>
                            <a:schemeClr val="dk1"/>
                          </a:solidFill>
                          <a:latin typeface="Montserrat"/>
                          <a:ea typeface="Montserrat"/>
                          <a:cs typeface="Montserrat"/>
                          <a:sym typeface="Montserrat"/>
                        </a:rPr>
                        <a:t>Interactive session for audience feedback on their experiences with assessing maturity  </a:t>
                      </a:r>
                      <a:endParaRPr b="1" sz="17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chemeClr val="dk1"/>
                        </a:solidFill>
                        <a:latin typeface="Montserrat"/>
                        <a:ea typeface="Montserrat"/>
                        <a:cs typeface="Montserrat"/>
                        <a:sym typeface="Montserrat"/>
                      </a:endParaRPr>
                    </a:p>
                    <a:p>
                      <a:pPr indent="0" lvl="0" marL="640080" rtl="0" algn="l">
                        <a:lnSpc>
                          <a:spcPct val="115000"/>
                        </a:lnSpc>
                        <a:spcBef>
                          <a:spcPts val="0"/>
                        </a:spcBef>
                        <a:spcAft>
                          <a:spcPts val="0"/>
                        </a:spcAft>
                        <a:buNone/>
                      </a:pPr>
                      <a:r>
                        <a:rPr lang="en-US" sz="1700">
                          <a:solidFill>
                            <a:schemeClr val="dk1"/>
                          </a:solidFill>
                          <a:latin typeface="Montserrat"/>
                          <a:ea typeface="Montserrat"/>
                          <a:cs typeface="Montserrat"/>
                          <a:sym typeface="Montserrat"/>
                        </a:rPr>
                        <a:t>  </a:t>
                      </a:r>
                      <a:endParaRPr b="1" sz="1700">
                        <a:solidFill>
                          <a:schemeClr val="dk1"/>
                        </a:solidFill>
                        <a:latin typeface="Montserrat"/>
                        <a:ea typeface="Montserrat"/>
                        <a:cs typeface="Montserrat"/>
                        <a:sym typeface="Montserrat"/>
                      </a:endParaRPr>
                    </a:p>
                  </a:txBody>
                  <a:tcPr marT="91425" marB="91425" marR="91425" marL="91425"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3F3F3"/>
                    </a:solidFill>
                  </a:tcPr>
                </a:tc>
              </a:tr>
            </a:tbl>
          </a:graphicData>
        </a:graphic>
      </p:graphicFrame>
      <p:sp>
        <p:nvSpPr>
          <p:cNvPr id="388" name="Google Shape;388;g2decb9e0a25_0_1417"/>
          <p:cNvSpPr/>
          <p:nvPr/>
        </p:nvSpPr>
        <p:spPr>
          <a:xfrm>
            <a:off x="5059075" y="3697250"/>
            <a:ext cx="6964500" cy="691200"/>
          </a:xfrm>
          <a:prstGeom prst="rect">
            <a:avLst/>
          </a:prstGeom>
          <a:solidFill>
            <a:srgbClr val="D395F0">
              <a:alpha val="27850"/>
            </a:srgbClr>
          </a:solidFill>
          <a:ln>
            <a:noFill/>
          </a:ln>
        </p:spPr>
        <p:txBody>
          <a:bodyPr anchorCtr="0" anchor="ctr" bIns="91425" lIns="91425" spcFirstLastPara="1" rIns="91425" wrap="square" tIns="91425">
            <a:noAutofit/>
          </a:bodyPr>
          <a:lstStyle/>
          <a:p>
            <a:pPr indent="0" lvl="0" marL="0" rtl="0" algn="l">
              <a:spcBef>
                <a:spcPts val="1000"/>
              </a:spcBef>
              <a:spcAft>
                <a:spcPts val="0"/>
              </a:spcAft>
              <a:buNone/>
            </a:pPr>
            <a:r>
              <a:t/>
            </a:r>
            <a:endParaRPr>
              <a:solidFill>
                <a:srgbClr val="5F2D6F"/>
              </a:solidFill>
              <a:latin typeface="Calibri"/>
              <a:ea typeface="Calibri"/>
              <a:cs typeface="Calibri"/>
              <a:sym typeface="Calibri"/>
            </a:endParaRPr>
          </a:p>
        </p:txBody>
      </p:sp>
      <p:pic>
        <p:nvPicPr>
          <p:cNvPr id="389" name="Google Shape;389;g2decb9e0a25_0_1417"/>
          <p:cNvPicPr preferRelativeResize="0"/>
          <p:nvPr/>
        </p:nvPicPr>
        <p:blipFill>
          <a:blip r:embed="rId9">
            <a:alphaModFix/>
          </a:blip>
          <a:stretch>
            <a:fillRect/>
          </a:stretch>
        </p:blipFill>
        <p:spPr>
          <a:xfrm>
            <a:off x="11573925" y="3880863"/>
            <a:ext cx="371475" cy="371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IFCDocument" ma:contentTypeID="0x010100E5322611B3EDC84DA11FE54B39A09DF701000289E3BD42EC9F47882D20F27DE7CB7C" ma:contentTypeVersion="5" ma:contentTypeDescription="" ma:contentTypeScope="" ma:versionID="6da397b69e27c1c9d5c1482bf3010333">
  <xsd:schema xmlns:xsd="http://www.w3.org/2001/XMLSchema" xmlns:xs="http://www.w3.org/2001/XMLSchema" xmlns:p="http://schemas.microsoft.com/office/2006/metadata/properties" xmlns:ns2="3e02667f-0271-471b-bd6e-11a2e16def1d" targetNamespace="http://schemas.microsoft.com/office/2006/metadata/properties" ma:root="true" ma:fieldsID="18ecb9cc6cc36d19eab19f7eadf09cb8" ns2:_="">
    <xsd:import namespace="3e02667f-0271-471b-bd6e-11a2e16def1d"/>
    <xsd:element name="properties">
      <xsd:complexType>
        <xsd:sequence>
          <xsd:element name="documentManagement">
            <xsd:complexType>
              <xsd:all>
                <xsd:element ref="ns2:ifc_author" minOccurs="0"/>
                <xsd:element ref="ns2:WBDocs_Document_Date" minOccurs="0"/>
                <xsd:element ref="ns2:ifc_informationclassification" minOccurs="0"/>
                <xsd:element ref="ns2:ifc_abstract" minOccurs="0"/>
                <xsd:element ref="ns2:_dlc_DocId" minOccurs="0"/>
                <xsd:element ref="ns2:_dlc_DocIdUrl" minOccurs="0"/>
                <xsd:element ref="ns2:_dlc_DocIdPersistId" minOccurs="0"/>
                <xsd:element ref="ns2:n190ff974a17438d91e6dfe77ffd38e5"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ifc_author" ma:index="2" nillable="true" ma:displayName="Author" ma:internalName="ifc_author">
      <xsd:simpleType>
        <xsd:restriction base="dms:Text"/>
      </xsd:simpleType>
    </xsd:element>
    <xsd:element name="WBDocs_Document_Date" ma:index="3" nillable="true" ma:displayName="Document Date" ma:default="[today]" ma:format="DateTime" ma:internalName="WBDocs_Document_Date" ma:readOnly="false">
      <xsd:simpleType>
        <xsd:restriction base="dms:DateTime"/>
      </xsd:simpleType>
    </xsd:element>
    <xsd:element name="ifc_informationclassification" ma:index="4" nillable="true" ma:displayName="Information Classification" ma:default="Official Use Only" ma:format="Dropdown" ma:internalName="ifc_informationclassification" ma:readOnly="false">
      <xsd:simpleType>
        <xsd:restriction base="dms:Choice">
          <xsd:enumeration value="Public"/>
          <xsd:enumeration value="Official Use Only"/>
          <xsd:enumeration value="Confidential"/>
          <xsd:enumeration value="Strictly Confidential"/>
        </xsd:restriction>
      </xsd:simpleType>
    </xsd:element>
    <xsd:element name="ifc_abstract" ma:index="6" nillable="true" ma:displayName="Abstract" ma:internalName="ifc_abstract">
      <xsd:simpleType>
        <xsd:restriction base="dms:Note">
          <xsd:maxLength value="255"/>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n190ff974a17438d91e6dfe77ffd38e5" ma:index="14" nillable="true" ma:taxonomy="true" ma:internalName="n190ff974a17438d91e6dfe77ffd38e5" ma:taxonomyFieldName="ifc_business_unit" ma:displayName="Business Unit" ma:default="" ma:fieldId="{7190ff97-4a17-438d-91e6-dfe77ffd38e5}" ma:sspId="2a6c10d7-b926-4fc0-945e-3cbf5049f6bd" ma:termSetId="806c0147-d557-463e-8bb0-983f4f318bd5" ma:anchorId="00000000-0000-0000-0000-000000000000" ma:open="false" ma:isKeyword="false">
      <xsd:complexType>
        <xsd:sequence>
          <xsd:element ref="pc:Terms" minOccurs="0" maxOccurs="1"/>
        </xsd:sequence>
      </xsd:complexType>
    </xsd:element>
    <xsd:element name="TaxCatchAll" ma:index="15" nillable="true" ma:displayName="Taxonomy Catch All Column" ma:hidden="true" ma:list="{c20068e4-5ecc-479c-b509-45d246826dc3}" ma:internalName="TaxCatchAll" ma:showField="CatchAllData" ma:web="5e91a269-c2f4-468c-ac3f-220eef753a61">
      <xsd:complexType>
        <xsd:complexContent>
          <xsd:extension base="dms:MultiChoiceLookup">
            <xsd:sequence>
              <xsd:element name="Value" type="dms:Lookup" maxOccurs="unbounded" minOccurs="0" nillable="true"/>
            </xsd:sequence>
          </xsd:extension>
        </xsd:complexContent>
      </xsd:complexType>
    </xsd:element>
    <xsd:element name="TaxCatchAllLabel" ma:index="16" nillable="true" ma:displayName="Taxonomy Catch All Column1" ma:hidden="true" ma:list="{c20068e4-5ecc-479c-b509-45d246826dc3}" ma:internalName="TaxCatchAllLabel" ma:readOnly="true" ma:showField="CatchAllDataLabel" ma:web="5e91a269-c2f4-468c-ac3f-220eef753a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SharedContentType xmlns="Microsoft.SharePoint.Taxonomy.ContentTypeSync" SourceId="2a6c10d7-b926-4fc0-945e-3cbf5049f6bd" ContentTypeId="0x010100E5322611B3EDC84DA11FE54B39A09DF701" PreviousValue="false" LastSyncTimeStamp="2022-08-23T22:53:20.47Z"/>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ifc_abstract xmlns="3e02667f-0271-471b-bd6e-11a2e16def1d" xsi:nil="true"/>
    <ifc_author xmlns="3e02667f-0271-471b-bd6e-11a2e16def1d" xsi:nil="true"/>
    <ifc_informationclassification xmlns="3e02667f-0271-471b-bd6e-11a2e16def1d">Official Use Only</ifc_informationclassification>
    <n190ff974a17438d91e6dfe77ffd38e5 xmlns="3e02667f-0271-471b-bd6e-11a2e16def1d">
      <Terms xmlns="http://schemas.microsoft.com/office/infopath/2007/PartnerControls">
        <TermInfo xmlns="http://schemas.microsoft.com/office/infopath/2007/PartnerControls">
          <TermName xmlns="http://schemas.microsoft.com/office/infopath/2007/PartnerControls">CHEDR - Office of Director</TermName>
          <TermId xmlns="http://schemas.microsoft.com/office/infopath/2007/PartnerControls">11b77032-3099-4cb2-b48d-7d99794941d2</TermId>
        </TermInfo>
      </Terms>
    </n190ff974a17438d91e6dfe77ffd38e5>
    <WBDocs_Document_Date xmlns="3e02667f-0271-471b-bd6e-11a2e16def1d">2024-05-31T12:42:54+00:00</WBDocs_Document_Date>
    <TaxCatchAll xmlns="3e02667f-0271-471b-bd6e-11a2e16def1d">
      <Value>4</Value>
    </TaxCatchAll>
  </documentManagement>
</p:properties>
</file>

<file path=customXml/itemProps1.xml><?xml version="1.0" encoding="utf-8"?>
<ds:datastoreItem xmlns:ds="http://schemas.openxmlformats.org/officeDocument/2006/customXml" ds:itemID="{86779E7F-B568-482B-A41E-31A87238FE41}"/>
</file>

<file path=customXml/itemProps2.xml><?xml version="1.0" encoding="utf-8"?>
<ds:datastoreItem xmlns:ds="http://schemas.openxmlformats.org/officeDocument/2006/customXml" ds:itemID="{459387C0-01DA-4D63-825F-D78825769278}"/>
</file>

<file path=customXml/itemProps3.xml><?xml version="1.0" encoding="utf-8"?>
<ds:datastoreItem xmlns:ds="http://schemas.openxmlformats.org/officeDocument/2006/customXml" ds:itemID="{BFBA1C9F-87E1-42A3-B706-203D042428CF}"/>
</file>

<file path=customXml/itemProps4.xml><?xml version="1.0" encoding="utf-8"?>
<ds:datastoreItem xmlns:ds="http://schemas.openxmlformats.org/officeDocument/2006/customXml" ds:itemID="{08AC20FC-F37A-4BEF-BD5E-B6BE91EADC47}"/>
</file>

<file path=customXml/itemProps5.xml><?xml version="1.0" encoding="utf-8"?>
<ds:datastoreItem xmlns:ds="http://schemas.openxmlformats.org/officeDocument/2006/customXml" ds:itemID="{5417DC9A-E895-4216-A800-32AAE66703A7}"/>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Margaret Catherine Rankin</dc:creator>
  <dcterms:created xsi:type="dcterms:W3CDTF">2023-02-10T20:04:31Z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4800</vt:r8>
  </property>
  <property fmtid="{D5CDD505-2E9C-101B-9397-08002B2CF9AE}" pid="3" name="MediaServiceImageTags">
    <vt:lpwstr/>
  </property>
  <property fmtid="{D5CDD505-2E9C-101B-9397-08002B2CF9AE}" pid="4" name="ContentTypeId">
    <vt:lpwstr>0x010100E5322611B3EDC84DA11FE54B39A09DF701000289E3BD42EC9F47882D20F27DE7CB7C</vt:lpwstr>
  </property>
  <property fmtid="{D5CDD505-2E9C-101B-9397-08002B2CF9AE}" pid="5" name="lcf76f155ced4ddcb4097134ff3c332f">
    <vt:lpwstr/>
  </property>
  <property fmtid="{D5CDD505-2E9C-101B-9397-08002B2CF9AE}" pid="6" name="ifc_business_unit">
    <vt:lpwstr>4;#CHEDR - Office of Director|11b77032-3099-4cb2-b48d-7d99794941d2</vt:lpwstr>
  </property>
</Properties>
</file>